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1" r:id="rId4"/>
    <p:sldId id="372" r:id="rId5"/>
    <p:sldId id="374" r:id="rId6"/>
    <p:sldId id="377" r:id="rId7"/>
    <p:sldId id="375" r:id="rId8"/>
    <p:sldId id="376"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96" y="54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1757</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429</cp:revision>
  <dcterms:created xsi:type="dcterms:W3CDTF">2016-09-28T22:08:47Z</dcterms:created>
  <dcterms:modified xsi:type="dcterms:W3CDTF">2017-04-09T15:09:32Z</dcterms:modified>
</cp:coreProperties>
</file>