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49" r:id="rId2"/>
    <p:sldId id="334" r:id="rId3"/>
    <p:sldId id="335" r:id="rId4"/>
    <p:sldId id="336" r:id="rId5"/>
    <p:sldId id="338" r:id="rId6"/>
    <p:sldId id="337" r:id="rId7"/>
    <p:sldId id="333" r:id="rId8"/>
    <p:sldId id="340" r:id="rId9"/>
    <p:sldId id="348" r:id="rId10"/>
    <p:sldId id="341" r:id="rId11"/>
    <p:sldId id="342" r:id="rId12"/>
    <p:sldId id="347" r:id="rId13"/>
    <p:sldId id="343" r:id="rId14"/>
    <p:sldId id="344" r:id="rId15"/>
    <p:sldId id="345" r:id="rId16"/>
    <p:sldId id="346" r:id="rId17"/>
    <p:sldId id="339" r:id="rId18"/>
    <p:sldId id="331" r:id="rId19"/>
    <p:sldId id="332" r:id="rId20"/>
    <p:sldId id="330" r:id="rId21"/>
    <p:sldId id="329" r:id="rId22"/>
    <p:sldId id="328" r:id="rId23"/>
    <p:sldId id="298" r:id="rId24"/>
    <p:sldId id="296" r:id="rId25"/>
    <p:sldId id="29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B8CD"/>
    <a:srgbClr val="FF2B2A"/>
    <a:srgbClr val="F3F9E5"/>
    <a:srgbClr val="F0F7DE"/>
    <a:srgbClr val="ECF5D6"/>
    <a:srgbClr val="E7F3CC"/>
    <a:srgbClr val="85C401"/>
    <a:srgbClr val="C7EFF6"/>
    <a:srgbClr val="B9EBF4"/>
    <a:srgbClr val="A7E6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10/31/2016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59630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3495863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30324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245299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6443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3158751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35860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306736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5261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10/31/2016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10/31/2016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10/31/2016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10/31/2016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10/31/2016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10/31/2016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accent1">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85C401"/>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151219"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EB8CD"/>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1" y="1249567"/>
            <a:ext cx="2926081" cy="1255863"/>
            <a:chOff x="1270278" y="1169401"/>
            <a:chExt cx="2610438" cy="941897"/>
          </a:xfrm>
        </p:grpSpPr>
        <p:sp>
          <p:nvSpPr>
            <p:cNvPr id="70"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2B2A"/>
                  </a:solidFill>
                  <a:latin typeface="Candara" panose="020E0502030303020204" pitchFamily="34" charset="0"/>
                </a:rPr>
                <a:t>Lorem Ipsum</a:t>
              </a:r>
            </a:p>
          </p:txBody>
        </p:sp>
        <p:sp>
          <p:nvSpPr>
            <p:cNvPr id="7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723778" y="1169401"/>
              <a:ext cx="1156938"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800" b="1" dirty="0">
                  <a:solidFill>
                    <a:srgbClr val="FFA803"/>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FF2B2A"/>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CD0D0C"/>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CD0D0C"/>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FF494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01</a:t>
              </a:r>
            </a:p>
          </p:txBody>
        </p:sp>
      </p:grpSp>
      <p:grpSp>
        <p:nvGrpSpPr>
          <p:cNvPr id="82" name="Group 81"/>
          <p:cNvGrpSpPr/>
          <p:nvPr/>
        </p:nvGrpSpPr>
        <p:grpSpPr>
          <a:xfrm>
            <a:off x="6157401" y="1608369"/>
            <a:ext cx="2272372" cy="2616671"/>
            <a:chOff x="6146768" y="1619002"/>
            <a:chExt cx="2272372" cy="2616671"/>
          </a:xfrm>
          <a:solidFill>
            <a:srgbClr val="85C401"/>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5D9C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5D9C0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A3E21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02</a:t>
              </a:r>
            </a:p>
          </p:txBody>
        </p:sp>
      </p:grpSp>
      <p:grpSp>
        <p:nvGrpSpPr>
          <p:cNvPr id="84" name="Group 83"/>
          <p:cNvGrpSpPr/>
          <p:nvPr/>
        </p:nvGrpSpPr>
        <p:grpSpPr>
          <a:xfrm>
            <a:off x="3726096" y="3731011"/>
            <a:ext cx="2263768" cy="2616671"/>
            <a:chOff x="3757995" y="3731011"/>
            <a:chExt cx="2263768" cy="2616671"/>
          </a:xfrm>
          <a:solidFill>
            <a:srgbClr val="FFA803"/>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D780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D780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FFD02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04</a:t>
              </a:r>
            </a:p>
          </p:txBody>
        </p:sp>
      </p:grpSp>
      <p:grpSp>
        <p:nvGrpSpPr>
          <p:cNvPr id="83" name="Group 82"/>
          <p:cNvGrpSpPr/>
          <p:nvPr/>
        </p:nvGrpSpPr>
        <p:grpSpPr>
          <a:xfrm>
            <a:off x="5840470" y="4084117"/>
            <a:ext cx="2616671" cy="2263763"/>
            <a:chOff x="5840470" y="4084117"/>
            <a:chExt cx="2616671" cy="2263763"/>
          </a:xfrm>
          <a:solidFill>
            <a:srgbClr val="3EB8CD"/>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209AA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209AAF"/>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5CD6E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dirty="0">
                  <a:solidFill>
                    <a:schemeClr val="bg1"/>
                  </a:solidFill>
                </a:rPr>
                <a:t>03</a:t>
              </a:r>
            </a:p>
          </p:txBody>
        </p:sp>
      </p:grpSp>
      <p:sp>
        <p:nvSpPr>
          <p:cNvPr id="90" name="Rounded Rectangle 89"/>
          <p:cNvSpPr/>
          <p:nvPr/>
        </p:nvSpPr>
        <p:spPr>
          <a:xfrm>
            <a:off x="3306748" y="1355189"/>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FFA80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759638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25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75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25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75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25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75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25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75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25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75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25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42" b="42"/>
          <a:stretch>
            <a:fillRect/>
          </a:stretch>
        </p:blipFill>
        <p:spPr>
          <a:ln>
            <a:solidFill>
              <a:srgbClr val="FF2B2A"/>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t="42" b="42"/>
          <a:stretch>
            <a:fillRect/>
          </a:stretch>
        </p:blipFill>
        <p:spPr>
          <a:ln>
            <a:solidFill>
              <a:srgbClr val="85C401"/>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rcRect t="42" b="42"/>
          <a:stretch>
            <a:fillRect/>
          </a:stretch>
        </p:blipFill>
        <p:spPr>
          <a:ln>
            <a:solidFill>
              <a:srgbClr val="3EB8CD"/>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rcRect t="42" b="42"/>
          <a:stretch>
            <a:fillRect/>
          </a:stretch>
        </p:blipFill>
        <p:spPr>
          <a:ln>
            <a:solidFill>
              <a:srgbClr val="FFA803"/>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FF2B2A"/>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FF2B2A"/>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85C401"/>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85C40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3EB8CD"/>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3EB8CD"/>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FFA803"/>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rgbClr val="56595E"/>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FFA80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2180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3EB8CD"/>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3EB8CD"/>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85C401"/>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85C401"/>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FF2B2A"/>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FF2B2A"/>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494838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178552" y="4800126"/>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F2B2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p:cNvSpPr txBox="1">
            <a:spLocks noChangeArrowheads="1"/>
          </p:cNvSpPr>
          <p:nvPr/>
        </p:nvSpPr>
        <p:spPr bwMode="auto">
          <a:xfrm>
            <a:off x="4879759"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85C40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p:cNvSpPr txBox="1">
            <a:spLocks noChangeArrowheads="1"/>
          </p:cNvSpPr>
          <p:nvPr/>
        </p:nvSpPr>
        <p:spPr bwMode="auto">
          <a:xfrm>
            <a:off x="8774624" y="4681870"/>
            <a:ext cx="2494844"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3EB8CD"/>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45687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4" name="Freeform 7"/>
          <p:cNvSpPr>
            <a:spLocks/>
          </p:cNvSpPr>
          <p:nvPr/>
        </p:nvSpPr>
        <p:spPr bwMode="auto">
          <a:xfrm>
            <a:off x="1560183"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124"/>
          <p:cNvGrpSpPr/>
          <p:nvPr/>
        </p:nvGrpSpPr>
        <p:grpSpPr>
          <a:xfrm>
            <a:off x="1588558" y="5236517"/>
            <a:ext cx="2417174" cy="1486129"/>
            <a:chOff x="1561796" y="2775640"/>
            <a:chExt cx="2417174" cy="1486129"/>
          </a:xfrm>
          <a:effectLst>
            <a:outerShdw blurRad="50800" dist="38100" dir="2700000" algn="tl" rotWithShape="0">
              <a:prstClr val="black">
                <a:alpha val="40000"/>
              </a:prstClr>
            </a:outerShdw>
          </a:effectLst>
        </p:grpSpPr>
        <p:sp>
          <p:nvSpPr>
            <p:cNvPr id="12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7" name="Group 163"/>
            <p:cNvGrpSpPr/>
            <p:nvPr/>
          </p:nvGrpSpPr>
          <p:grpSpPr>
            <a:xfrm>
              <a:off x="3243685" y="3421032"/>
              <a:ext cx="666045" cy="749299"/>
              <a:chOff x="2882900" y="2439988"/>
              <a:chExt cx="499534" cy="561974"/>
            </a:xfrm>
          </p:grpSpPr>
          <p:sp>
            <p:nvSpPr>
              <p:cNvPr id="128" name="Parallelogram 12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9" name="TextBox 12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130" name="Group 129"/>
          <p:cNvGrpSpPr/>
          <p:nvPr/>
        </p:nvGrpSpPr>
        <p:grpSpPr>
          <a:xfrm>
            <a:off x="1586945" y="4055678"/>
            <a:ext cx="2293035" cy="1764500"/>
            <a:chOff x="1561796" y="1590115"/>
            <a:chExt cx="2293035" cy="1764500"/>
          </a:xfrm>
        </p:grpSpPr>
        <p:sp>
          <p:nvSpPr>
            <p:cNvPr id="13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33" name="Freeform 7"/>
          <p:cNvSpPr>
            <a:spLocks/>
          </p:cNvSpPr>
          <p:nvPr/>
        </p:nvSpPr>
        <p:spPr bwMode="auto">
          <a:xfrm>
            <a:off x="470516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4" name="Group 133"/>
          <p:cNvGrpSpPr/>
          <p:nvPr/>
        </p:nvGrpSpPr>
        <p:grpSpPr>
          <a:xfrm>
            <a:off x="4733540" y="5236517"/>
            <a:ext cx="2417174" cy="1486129"/>
            <a:chOff x="1561796" y="2775640"/>
            <a:chExt cx="2417174" cy="1486129"/>
          </a:xfrm>
          <a:effectLst>
            <a:outerShdw blurRad="50800" dist="38100" dir="2700000" algn="tl" rotWithShape="0">
              <a:prstClr val="black">
                <a:alpha val="40000"/>
              </a:prstClr>
            </a:outerShdw>
          </a:effectLst>
        </p:grpSpPr>
        <p:sp>
          <p:nvSpPr>
            <p:cNvPr id="13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018C6F"/>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6" name="Group 163"/>
            <p:cNvGrpSpPr/>
            <p:nvPr/>
          </p:nvGrpSpPr>
          <p:grpSpPr>
            <a:xfrm>
              <a:off x="3243685" y="3421032"/>
              <a:ext cx="666045" cy="749299"/>
              <a:chOff x="2882900" y="2439988"/>
              <a:chExt cx="499534" cy="561974"/>
            </a:xfrm>
          </p:grpSpPr>
          <p:sp>
            <p:nvSpPr>
              <p:cNvPr id="137" name="Parallelogram 13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38" name="TextBox 13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05</a:t>
                </a:r>
              </a:p>
            </p:txBody>
          </p:sp>
        </p:grpSp>
      </p:grpSp>
      <p:grpSp>
        <p:nvGrpSpPr>
          <p:cNvPr id="139" name="Group 138"/>
          <p:cNvGrpSpPr/>
          <p:nvPr/>
        </p:nvGrpSpPr>
        <p:grpSpPr>
          <a:xfrm>
            <a:off x="4731927" y="4055678"/>
            <a:ext cx="2293035" cy="1764500"/>
            <a:chOff x="1561796" y="1590115"/>
            <a:chExt cx="2293035" cy="1764500"/>
          </a:xfrm>
        </p:grpSpPr>
        <p:sp>
          <p:nvSpPr>
            <p:cNvPr id="14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01AA8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42" name="Freeform 7"/>
          <p:cNvSpPr>
            <a:spLocks/>
          </p:cNvSpPr>
          <p:nvPr/>
        </p:nvSpPr>
        <p:spPr bwMode="auto">
          <a:xfrm>
            <a:off x="7724395" y="551957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43" name="Group 142"/>
          <p:cNvGrpSpPr/>
          <p:nvPr/>
        </p:nvGrpSpPr>
        <p:grpSpPr>
          <a:xfrm>
            <a:off x="7752770" y="5236517"/>
            <a:ext cx="2417174" cy="1486129"/>
            <a:chOff x="1561796" y="2775640"/>
            <a:chExt cx="2417174" cy="1486129"/>
          </a:xfrm>
          <a:effectLst>
            <a:outerShdw blurRad="50800" dist="38100" dir="2700000" algn="tl" rotWithShape="0">
              <a:prstClr val="black">
                <a:alpha val="40000"/>
              </a:prstClr>
            </a:outerShdw>
          </a:effectLst>
        </p:grpSpPr>
        <p:sp>
          <p:nvSpPr>
            <p:cNvPr id="14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336DB7"/>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45" name="Group 163"/>
            <p:cNvGrpSpPr/>
            <p:nvPr/>
          </p:nvGrpSpPr>
          <p:grpSpPr>
            <a:xfrm>
              <a:off x="3243685" y="3421032"/>
              <a:ext cx="666045" cy="749299"/>
              <a:chOff x="2882900" y="2439988"/>
              <a:chExt cx="499534" cy="561974"/>
            </a:xfrm>
          </p:grpSpPr>
          <p:sp>
            <p:nvSpPr>
              <p:cNvPr id="146" name="Parallelogram 14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7" name="TextBox 14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06</a:t>
                </a:r>
              </a:p>
            </p:txBody>
          </p:sp>
        </p:grpSp>
      </p:grpSp>
      <p:grpSp>
        <p:nvGrpSpPr>
          <p:cNvPr id="148" name="Group 147"/>
          <p:cNvGrpSpPr/>
          <p:nvPr/>
        </p:nvGrpSpPr>
        <p:grpSpPr>
          <a:xfrm>
            <a:off x="7751157" y="4055678"/>
            <a:ext cx="2293035" cy="1764500"/>
            <a:chOff x="1561796" y="1590115"/>
            <a:chExt cx="2293035" cy="1764500"/>
          </a:xfrm>
        </p:grpSpPr>
        <p:sp>
          <p:nvSpPr>
            <p:cNvPr id="14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4781CB"/>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3079" name="Freeform 7"/>
          <p:cNvSpPr>
            <a:spLocks/>
          </p:cNvSpPr>
          <p:nvPr/>
        </p:nvSpPr>
        <p:spPr bwMode="auto">
          <a:xfrm>
            <a:off x="1533421"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1561796" y="2775640"/>
            <a:ext cx="2417174" cy="1486129"/>
            <a:chOff x="1561796" y="2775640"/>
            <a:chExt cx="2417174" cy="1486129"/>
          </a:xfrm>
          <a:effectLst>
            <a:outerShdw blurRad="50800" dist="38100" dir="2700000" algn="tl" rotWithShape="0">
              <a:prstClr val="black">
                <a:alpha val="40000"/>
              </a:prstClr>
            </a:outerShdw>
          </a:effectLst>
        </p:grpSpPr>
        <p:sp>
          <p:nvSpPr>
            <p:cNvPr id="307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63"/>
            <p:cNvGrpSpPr/>
            <p:nvPr/>
          </p:nvGrpSpPr>
          <p:grpSpPr>
            <a:xfrm>
              <a:off x="3243685" y="3421032"/>
              <a:ext cx="666045" cy="749299"/>
              <a:chOff x="2882900" y="2439988"/>
              <a:chExt cx="499534" cy="561974"/>
            </a:xfrm>
          </p:grpSpPr>
          <p:sp>
            <p:nvSpPr>
              <p:cNvPr id="162" name="Parallelogram 161"/>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63" name="TextBox 162"/>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0" name="Group 9"/>
          <p:cNvGrpSpPr/>
          <p:nvPr/>
        </p:nvGrpSpPr>
        <p:grpSpPr>
          <a:xfrm>
            <a:off x="1560183" y="1594801"/>
            <a:ext cx="2293035" cy="1764500"/>
            <a:chOff x="1561796" y="1590115"/>
            <a:chExt cx="2293035" cy="1764500"/>
          </a:xfrm>
        </p:grpSpPr>
        <p:sp>
          <p:nvSpPr>
            <p:cNvPr id="307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06" name="Freeform 7"/>
          <p:cNvSpPr>
            <a:spLocks/>
          </p:cNvSpPr>
          <p:nvPr/>
        </p:nvSpPr>
        <p:spPr bwMode="auto">
          <a:xfrm>
            <a:off x="467840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7" name="Group 106"/>
          <p:cNvGrpSpPr/>
          <p:nvPr/>
        </p:nvGrpSpPr>
        <p:grpSpPr>
          <a:xfrm>
            <a:off x="4706778" y="2775640"/>
            <a:ext cx="2417174" cy="1486129"/>
            <a:chOff x="1561796" y="2775640"/>
            <a:chExt cx="2417174" cy="1486129"/>
          </a:xfrm>
          <a:effectLst>
            <a:outerShdw blurRad="50800" dist="38100" dir="2700000" algn="tl" rotWithShape="0">
              <a:prstClr val="black">
                <a:alpha val="40000"/>
              </a:prstClr>
            </a:outerShdw>
          </a:effectLst>
        </p:grpSpPr>
        <p:sp>
          <p:nvSpPr>
            <p:cNvPr id="108"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9" name="Group 163"/>
            <p:cNvGrpSpPr/>
            <p:nvPr/>
          </p:nvGrpSpPr>
          <p:grpSpPr>
            <a:xfrm>
              <a:off x="3243685" y="3421032"/>
              <a:ext cx="666045" cy="749299"/>
              <a:chOff x="2882900" y="2439988"/>
              <a:chExt cx="499534" cy="561974"/>
            </a:xfrm>
          </p:grpSpPr>
          <p:sp>
            <p:nvSpPr>
              <p:cNvPr id="110" name="Parallelogram 109"/>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1" name="TextBox 110"/>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2" name="Group 111"/>
          <p:cNvGrpSpPr/>
          <p:nvPr/>
        </p:nvGrpSpPr>
        <p:grpSpPr>
          <a:xfrm>
            <a:off x="4705165" y="1594801"/>
            <a:ext cx="2293035" cy="1764500"/>
            <a:chOff x="1561796" y="1590115"/>
            <a:chExt cx="2293035" cy="1764500"/>
          </a:xfrm>
        </p:grpSpPr>
        <p:sp>
          <p:nvSpPr>
            <p:cNvPr id="113"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5" name="Freeform 7"/>
          <p:cNvSpPr>
            <a:spLocks/>
          </p:cNvSpPr>
          <p:nvPr/>
        </p:nvSpPr>
        <p:spPr bwMode="auto">
          <a:xfrm>
            <a:off x="7697633" y="3058702"/>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6" name="Group 115"/>
          <p:cNvGrpSpPr/>
          <p:nvPr/>
        </p:nvGrpSpPr>
        <p:grpSpPr>
          <a:xfrm>
            <a:off x="7726008" y="2775640"/>
            <a:ext cx="2417174" cy="1486129"/>
            <a:chOff x="1561796" y="2775640"/>
            <a:chExt cx="2417174" cy="1486129"/>
          </a:xfrm>
          <a:effectLst>
            <a:outerShdw blurRad="50800" dist="38100" dir="2700000" algn="tl" rotWithShape="0">
              <a:prstClr val="black">
                <a:alpha val="40000"/>
              </a:prstClr>
            </a:outerShdw>
          </a:effectLst>
        </p:grpSpPr>
        <p:sp>
          <p:nvSpPr>
            <p:cNvPr id="11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8" name="Group 163"/>
            <p:cNvGrpSpPr/>
            <p:nvPr/>
          </p:nvGrpSpPr>
          <p:grpSpPr>
            <a:xfrm>
              <a:off x="3243685" y="3421032"/>
              <a:ext cx="666045" cy="749299"/>
              <a:chOff x="2882900" y="2439988"/>
              <a:chExt cx="499534" cy="561974"/>
            </a:xfrm>
          </p:grpSpPr>
          <p:sp>
            <p:nvSpPr>
              <p:cNvPr id="119" name="Parallelogram 11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0" name="TextBox 11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1" name="Group 120"/>
          <p:cNvGrpSpPr/>
          <p:nvPr/>
        </p:nvGrpSpPr>
        <p:grpSpPr>
          <a:xfrm>
            <a:off x="7724395" y="1594801"/>
            <a:ext cx="2293035" cy="1764500"/>
            <a:chOff x="1561796" y="1590115"/>
            <a:chExt cx="2293035" cy="1764500"/>
          </a:xfrm>
        </p:grpSpPr>
        <p:sp>
          <p:nvSpPr>
            <p:cNvPr id="12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62057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079"/>
                                        </p:tgtEl>
                                        <p:attrNameLst>
                                          <p:attrName>style.visibility</p:attrName>
                                        </p:attrNameLst>
                                      </p:cBhvr>
                                      <p:to>
                                        <p:strVal val="visible"/>
                                      </p:to>
                                    </p:set>
                                    <p:animEffect transition="in" filter="fade">
                                      <p:cBhvr>
                                        <p:cTn id="11" dur="1000"/>
                                        <p:tgtEl>
                                          <p:spTgt spid="3079"/>
                                        </p:tgtEl>
                                      </p:cBhvr>
                                    </p:animEffect>
                                    <p:anim calcmode="lin" valueType="num">
                                      <p:cBhvr>
                                        <p:cTn id="12" dur="1000" fill="hold"/>
                                        <p:tgtEl>
                                          <p:spTgt spid="3079"/>
                                        </p:tgtEl>
                                        <p:attrNameLst>
                                          <p:attrName>ppt_x</p:attrName>
                                        </p:attrNameLst>
                                      </p:cBhvr>
                                      <p:tavLst>
                                        <p:tav tm="0">
                                          <p:val>
                                            <p:strVal val="#ppt_x"/>
                                          </p:val>
                                        </p:tav>
                                        <p:tav tm="100000">
                                          <p:val>
                                            <p:strVal val="#ppt_x"/>
                                          </p:val>
                                        </p:tav>
                                      </p:tavLst>
                                    </p:anim>
                                    <p:anim calcmode="lin" valueType="num">
                                      <p:cBhvr>
                                        <p:cTn id="13" dur="1000" fill="hold"/>
                                        <p:tgtEl>
                                          <p:spTgt spid="3079"/>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right)">
                                      <p:cBhvr>
                                        <p:cTn id="17" dur="500"/>
                                        <p:tgtEl>
                                          <p:spTgt spid="3"/>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06"/>
                                        </p:tgtEl>
                                        <p:attrNameLst>
                                          <p:attrName>style.visibility</p:attrName>
                                        </p:attrNameLst>
                                      </p:cBhvr>
                                      <p:to>
                                        <p:strVal val="visible"/>
                                      </p:to>
                                    </p:set>
                                    <p:animEffect transition="in" filter="fade">
                                      <p:cBhvr>
                                        <p:cTn id="25" dur="1000"/>
                                        <p:tgtEl>
                                          <p:spTgt spid="106"/>
                                        </p:tgtEl>
                                      </p:cBhvr>
                                    </p:animEffect>
                                    <p:anim calcmode="lin" valueType="num">
                                      <p:cBhvr>
                                        <p:cTn id="26" dur="1000" fill="hold"/>
                                        <p:tgtEl>
                                          <p:spTgt spid="106"/>
                                        </p:tgtEl>
                                        <p:attrNameLst>
                                          <p:attrName>ppt_x</p:attrName>
                                        </p:attrNameLst>
                                      </p:cBhvr>
                                      <p:tavLst>
                                        <p:tav tm="0">
                                          <p:val>
                                            <p:strVal val="#ppt_x"/>
                                          </p:val>
                                        </p:tav>
                                        <p:tav tm="100000">
                                          <p:val>
                                            <p:strVal val="#ppt_x"/>
                                          </p:val>
                                        </p:tav>
                                      </p:tavLst>
                                    </p:anim>
                                    <p:anim calcmode="lin" valueType="num">
                                      <p:cBhvr>
                                        <p:cTn id="27" dur="1000" fill="hold"/>
                                        <p:tgtEl>
                                          <p:spTgt spid="10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wipe(right)">
                                      <p:cBhvr>
                                        <p:cTn id="31" dur="500"/>
                                        <p:tgtEl>
                                          <p:spTgt spid="107"/>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2"/>
                                        </p:tgtEl>
                                        <p:attrNameLst>
                                          <p:attrName>style.visibility</p:attrName>
                                        </p:attrNameLst>
                                      </p:cBhvr>
                                      <p:to>
                                        <p:strVal val="visible"/>
                                      </p:to>
                                    </p:set>
                                    <p:animEffect transition="in" filter="wipe(left)">
                                      <p:cBhvr>
                                        <p:cTn id="35" dur="500"/>
                                        <p:tgtEl>
                                          <p:spTgt spid="112"/>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1000"/>
                                        <p:tgtEl>
                                          <p:spTgt spid="115"/>
                                        </p:tgtEl>
                                      </p:cBhvr>
                                    </p:animEffect>
                                    <p:anim calcmode="lin" valueType="num">
                                      <p:cBhvr>
                                        <p:cTn id="40" dur="1000" fill="hold"/>
                                        <p:tgtEl>
                                          <p:spTgt spid="115"/>
                                        </p:tgtEl>
                                        <p:attrNameLst>
                                          <p:attrName>ppt_x</p:attrName>
                                        </p:attrNameLst>
                                      </p:cBhvr>
                                      <p:tavLst>
                                        <p:tav tm="0">
                                          <p:val>
                                            <p:strVal val="#ppt_x"/>
                                          </p:val>
                                        </p:tav>
                                        <p:tav tm="100000">
                                          <p:val>
                                            <p:strVal val="#ppt_x"/>
                                          </p:val>
                                        </p:tav>
                                      </p:tavLst>
                                    </p:anim>
                                    <p:anim calcmode="lin" valueType="num">
                                      <p:cBhvr>
                                        <p:cTn id="41" dur="1000" fill="hold"/>
                                        <p:tgtEl>
                                          <p:spTgt spid="115"/>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16"/>
                                        </p:tgtEl>
                                        <p:attrNameLst>
                                          <p:attrName>style.visibility</p:attrName>
                                        </p:attrNameLst>
                                      </p:cBhvr>
                                      <p:to>
                                        <p:strVal val="visible"/>
                                      </p:to>
                                    </p:set>
                                    <p:animEffect transition="in" filter="wipe(right)">
                                      <p:cBhvr>
                                        <p:cTn id="45" dur="500"/>
                                        <p:tgtEl>
                                          <p:spTgt spid="116"/>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1"/>
                                        </p:tgtEl>
                                        <p:attrNameLst>
                                          <p:attrName>style.visibility</p:attrName>
                                        </p:attrNameLst>
                                      </p:cBhvr>
                                      <p:to>
                                        <p:strVal val="visible"/>
                                      </p:to>
                                    </p:set>
                                    <p:animEffect transition="in" filter="wipe(left)">
                                      <p:cBhvr>
                                        <p:cTn id="49" dur="500"/>
                                        <p:tgtEl>
                                          <p:spTgt spid="121"/>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124"/>
                                        </p:tgtEl>
                                        <p:attrNameLst>
                                          <p:attrName>style.visibility</p:attrName>
                                        </p:attrNameLst>
                                      </p:cBhvr>
                                      <p:to>
                                        <p:strVal val="visible"/>
                                      </p:to>
                                    </p:set>
                                    <p:animEffect transition="in" filter="fade">
                                      <p:cBhvr>
                                        <p:cTn id="53" dur="1000"/>
                                        <p:tgtEl>
                                          <p:spTgt spid="124"/>
                                        </p:tgtEl>
                                      </p:cBhvr>
                                    </p:animEffect>
                                    <p:anim calcmode="lin" valueType="num">
                                      <p:cBhvr>
                                        <p:cTn id="54" dur="1000" fill="hold"/>
                                        <p:tgtEl>
                                          <p:spTgt spid="124"/>
                                        </p:tgtEl>
                                        <p:attrNameLst>
                                          <p:attrName>ppt_x</p:attrName>
                                        </p:attrNameLst>
                                      </p:cBhvr>
                                      <p:tavLst>
                                        <p:tav tm="0">
                                          <p:val>
                                            <p:strVal val="#ppt_x"/>
                                          </p:val>
                                        </p:tav>
                                        <p:tav tm="100000">
                                          <p:val>
                                            <p:strVal val="#ppt_x"/>
                                          </p:val>
                                        </p:tav>
                                      </p:tavLst>
                                    </p:anim>
                                    <p:anim calcmode="lin" valueType="num">
                                      <p:cBhvr>
                                        <p:cTn id="55" dur="1000" fill="hold"/>
                                        <p:tgtEl>
                                          <p:spTgt spid="124"/>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125"/>
                                        </p:tgtEl>
                                        <p:attrNameLst>
                                          <p:attrName>style.visibility</p:attrName>
                                        </p:attrNameLst>
                                      </p:cBhvr>
                                      <p:to>
                                        <p:strVal val="visible"/>
                                      </p:to>
                                    </p:set>
                                    <p:animEffect transition="in" filter="wipe(right)">
                                      <p:cBhvr>
                                        <p:cTn id="59" dur="500"/>
                                        <p:tgtEl>
                                          <p:spTgt spid="125"/>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130"/>
                                        </p:tgtEl>
                                        <p:attrNameLst>
                                          <p:attrName>style.visibility</p:attrName>
                                        </p:attrNameLst>
                                      </p:cBhvr>
                                      <p:to>
                                        <p:strVal val="visible"/>
                                      </p:to>
                                    </p:set>
                                    <p:animEffect transition="in" filter="wipe(left)">
                                      <p:cBhvr>
                                        <p:cTn id="63" dur="500"/>
                                        <p:tgtEl>
                                          <p:spTgt spid="130"/>
                                        </p:tgtEl>
                                      </p:cBhvr>
                                    </p:animEffect>
                                  </p:childTnLst>
                                </p:cTn>
                              </p:par>
                            </p:childTnLst>
                          </p:cTn>
                        </p:par>
                        <p:par>
                          <p:cTn id="64" fill="hold">
                            <p:stCondLst>
                              <p:cond delay="8750"/>
                            </p:stCondLst>
                            <p:childTnLst>
                              <p:par>
                                <p:cTn id="65" presetID="42" presetClass="entr" presetSubtype="0" fill="hold" grpId="0" nodeType="afterEffect">
                                  <p:stCondLst>
                                    <p:cond delay="0"/>
                                  </p:stCondLst>
                                  <p:childTnLst>
                                    <p:set>
                                      <p:cBhvr>
                                        <p:cTn id="66" dur="1" fill="hold">
                                          <p:stCondLst>
                                            <p:cond delay="0"/>
                                          </p:stCondLst>
                                        </p:cTn>
                                        <p:tgtEl>
                                          <p:spTgt spid="133"/>
                                        </p:tgtEl>
                                        <p:attrNameLst>
                                          <p:attrName>style.visibility</p:attrName>
                                        </p:attrNameLst>
                                      </p:cBhvr>
                                      <p:to>
                                        <p:strVal val="visible"/>
                                      </p:to>
                                    </p:set>
                                    <p:animEffect transition="in" filter="fade">
                                      <p:cBhvr>
                                        <p:cTn id="67" dur="1000"/>
                                        <p:tgtEl>
                                          <p:spTgt spid="133"/>
                                        </p:tgtEl>
                                      </p:cBhvr>
                                    </p:animEffect>
                                    <p:anim calcmode="lin" valueType="num">
                                      <p:cBhvr>
                                        <p:cTn id="68" dur="1000" fill="hold"/>
                                        <p:tgtEl>
                                          <p:spTgt spid="133"/>
                                        </p:tgtEl>
                                        <p:attrNameLst>
                                          <p:attrName>ppt_x</p:attrName>
                                        </p:attrNameLst>
                                      </p:cBhvr>
                                      <p:tavLst>
                                        <p:tav tm="0">
                                          <p:val>
                                            <p:strVal val="#ppt_x"/>
                                          </p:val>
                                        </p:tav>
                                        <p:tav tm="100000">
                                          <p:val>
                                            <p:strVal val="#ppt_x"/>
                                          </p:val>
                                        </p:tav>
                                      </p:tavLst>
                                    </p:anim>
                                    <p:anim calcmode="lin" valueType="num">
                                      <p:cBhvr>
                                        <p:cTn id="69" dur="1000" fill="hold"/>
                                        <p:tgtEl>
                                          <p:spTgt spid="133"/>
                                        </p:tgtEl>
                                        <p:attrNameLst>
                                          <p:attrName>ppt_y</p:attrName>
                                        </p:attrNameLst>
                                      </p:cBhvr>
                                      <p:tavLst>
                                        <p:tav tm="0">
                                          <p:val>
                                            <p:strVal val="#ppt_y+.1"/>
                                          </p:val>
                                        </p:tav>
                                        <p:tav tm="100000">
                                          <p:val>
                                            <p:strVal val="#ppt_y"/>
                                          </p:val>
                                        </p:tav>
                                      </p:tavLst>
                                    </p:anim>
                                  </p:childTnLst>
                                </p:cTn>
                              </p:par>
                            </p:childTnLst>
                          </p:cTn>
                        </p:par>
                        <p:par>
                          <p:cTn id="70" fill="hold">
                            <p:stCondLst>
                              <p:cond delay="9750"/>
                            </p:stCondLst>
                            <p:childTnLst>
                              <p:par>
                                <p:cTn id="71" presetID="22" presetClass="entr" presetSubtype="2" fill="hold" nodeType="afterEffect">
                                  <p:stCondLst>
                                    <p:cond delay="0"/>
                                  </p:stCondLst>
                                  <p:childTnLst>
                                    <p:set>
                                      <p:cBhvr>
                                        <p:cTn id="72" dur="1" fill="hold">
                                          <p:stCondLst>
                                            <p:cond delay="0"/>
                                          </p:stCondLst>
                                        </p:cTn>
                                        <p:tgtEl>
                                          <p:spTgt spid="134"/>
                                        </p:tgtEl>
                                        <p:attrNameLst>
                                          <p:attrName>style.visibility</p:attrName>
                                        </p:attrNameLst>
                                      </p:cBhvr>
                                      <p:to>
                                        <p:strVal val="visible"/>
                                      </p:to>
                                    </p:set>
                                    <p:animEffect transition="in" filter="wipe(right)">
                                      <p:cBhvr>
                                        <p:cTn id="73" dur="500"/>
                                        <p:tgtEl>
                                          <p:spTgt spid="134"/>
                                        </p:tgtEl>
                                      </p:cBhvr>
                                    </p:animEffect>
                                  </p:childTnLst>
                                </p:cTn>
                              </p:par>
                            </p:childTnLst>
                          </p:cTn>
                        </p:par>
                        <p:par>
                          <p:cTn id="74" fill="hold">
                            <p:stCondLst>
                              <p:cond delay="10250"/>
                            </p:stCondLst>
                            <p:childTnLst>
                              <p:par>
                                <p:cTn id="75" presetID="22" presetClass="entr" presetSubtype="8" fill="hold"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10750"/>
                            </p:stCondLst>
                            <p:childTnLst>
                              <p:par>
                                <p:cTn id="79" presetID="42" presetClass="entr" presetSubtype="0" fill="hold" grpId="0" nodeType="afterEffect">
                                  <p:stCondLst>
                                    <p:cond delay="0"/>
                                  </p:stCondLst>
                                  <p:childTnLst>
                                    <p:set>
                                      <p:cBhvr>
                                        <p:cTn id="80" dur="1" fill="hold">
                                          <p:stCondLst>
                                            <p:cond delay="0"/>
                                          </p:stCondLst>
                                        </p:cTn>
                                        <p:tgtEl>
                                          <p:spTgt spid="142"/>
                                        </p:tgtEl>
                                        <p:attrNameLst>
                                          <p:attrName>style.visibility</p:attrName>
                                        </p:attrNameLst>
                                      </p:cBhvr>
                                      <p:to>
                                        <p:strVal val="visible"/>
                                      </p:to>
                                    </p:set>
                                    <p:animEffect transition="in" filter="fade">
                                      <p:cBhvr>
                                        <p:cTn id="81" dur="1000"/>
                                        <p:tgtEl>
                                          <p:spTgt spid="142"/>
                                        </p:tgtEl>
                                      </p:cBhvr>
                                    </p:animEffect>
                                    <p:anim calcmode="lin" valueType="num">
                                      <p:cBhvr>
                                        <p:cTn id="82" dur="1000" fill="hold"/>
                                        <p:tgtEl>
                                          <p:spTgt spid="142"/>
                                        </p:tgtEl>
                                        <p:attrNameLst>
                                          <p:attrName>ppt_x</p:attrName>
                                        </p:attrNameLst>
                                      </p:cBhvr>
                                      <p:tavLst>
                                        <p:tav tm="0">
                                          <p:val>
                                            <p:strVal val="#ppt_x"/>
                                          </p:val>
                                        </p:tav>
                                        <p:tav tm="100000">
                                          <p:val>
                                            <p:strVal val="#ppt_x"/>
                                          </p:val>
                                        </p:tav>
                                      </p:tavLst>
                                    </p:anim>
                                    <p:anim calcmode="lin" valueType="num">
                                      <p:cBhvr>
                                        <p:cTn id="83" dur="1000" fill="hold"/>
                                        <p:tgtEl>
                                          <p:spTgt spid="142"/>
                                        </p:tgtEl>
                                        <p:attrNameLst>
                                          <p:attrName>ppt_y</p:attrName>
                                        </p:attrNameLst>
                                      </p:cBhvr>
                                      <p:tavLst>
                                        <p:tav tm="0">
                                          <p:val>
                                            <p:strVal val="#ppt_y+.1"/>
                                          </p:val>
                                        </p:tav>
                                        <p:tav tm="100000">
                                          <p:val>
                                            <p:strVal val="#ppt_y"/>
                                          </p:val>
                                        </p:tav>
                                      </p:tavLst>
                                    </p:anim>
                                  </p:childTnLst>
                                </p:cTn>
                              </p:par>
                            </p:childTnLst>
                          </p:cTn>
                        </p:par>
                        <p:par>
                          <p:cTn id="84" fill="hold">
                            <p:stCondLst>
                              <p:cond delay="11750"/>
                            </p:stCondLst>
                            <p:childTnLst>
                              <p:par>
                                <p:cTn id="85" presetID="22" presetClass="entr" presetSubtype="2" fill="hold" nodeType="afterEffect">
                                  <p:stCondLst>
                                    <p:cond delay="0"/>
                                  </p:stCondLst>
                                  <p:childTnLst>
                                    <p:set>
                                      <p:cBhvr>
                                        <p:cTn id="86" dur="1" fill="hold">
                                          <p:stCondLst>
                                            <p:cond delay="0"/>
                                          </p:stCondLst>
                                        </p:cTn>
                                        <p:tgtEl>
                                          <p:spTgt spid="143"/>
                                        </p:tgtEl>
                                        <p:attrNameLst>
                                          <p:attrName>style.visibility</p:attrName>
                                        </p:attrNameLst>
                                      </p:cBhvr>
                                      <p:to>
                                        <p:strVal val="visible"/>
                                      </p:to>
                                    </p:set>
                                    <p:animEffect transition="in" filter="wipe(right)">
                                      <p:cBhvr>
                                        <p:cTn id="87" dur="500"/>
                                        <p:tgtEl>
                                          <p:spTgt spid="143"/>
                                        </p:tgtEl>
                                      </p:cBhvr>
                                    </p:animEffect>
                                  </p:childTnLst>
                                </p:cTn>
                              </p:par>
                            </p:childTnLst>
                          </p:cTn>
                        </p:par>
                        <p:par>
                          <p:cTn id="88" fill="hold">
                            <p:stCondLst>
                              <p:cond delay="12250"/>
                            </p:stCondLst>
                            <p:childTnLst>
                              <p:par>
                                <p:cTn id="89" presetID="22" presetClass="entr" presetSubtype="8" fill="hold" nodeType="afterEffect">
                                  <p:stCondLst>
                                    <p:cond delay="0"/>
                                  </p:stCondLst>
                                  <p:childTnLst>
                                    <p:set>
                                      <p:cBhvr>
                                        <p:cTn id="90" dur="1" fill="hold">
                                          <p:stCondLst>
                                            <p:cond delay="0"/>
                                          </p:stCondLst>
                                        </p:cTn>
                                        <p:tgtEl>
                                          <p:spTgt spid="148"/>
                                        </p:tgtEl>
                                        <p:attrNameLst>
                                          <p:attrName>style.visibility</p:attrName>
                                        </p:attrNameLst>
                                      </p:cBhvr>
                                      <p:to>
                                        <p:strVal val="visible"/>
                                      </p:to>
                                    </p:set>
                                    <p:animEffect transition="in" filter="wipe(left)">
                                      <p:cBhvr>
                                        <p:cTn id="91"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animBg="1"/>
      <p:bldP spid="133" grpId="0" animBg="1"/>
      <p:bldP spid="142" grpId="0" animBg="1"/>
      <p:bldP spid="3079" grpId="0" animBg="1"/>
      <p:bldP spid="106" grpId="0" animBg="1"/>
      <p:bldP spid="1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5" name="Freeform 7"/>
          <p:cNvSpPr>
            <a:spLocks/>
          </p:cNvSpPr>
          <p:nvPr/>
        </p:nvSpPr>
        <p:spPr bwMode="auto">
          <a:xfrm>
            <a:off x="746527" y="483554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6" name="Group 45"/>
          <p:cNvGrpSpPr/>
          <p:nvPr/>
        </p:nvGrpSpPr>
        <p:grpSpPr>
          <a:xfrm>
            <a:off x="774902" y="4552486"/>
            <a:ext cx="2417174" cy="1486129"/>
            <a:chOff x="1561796" y="2775640"/>
            <a:chExt cx="2417174" cy="1486129"/>
          </a:xfrm>
          <a:effectLst>
            <a:outerShdw blurRad="50800" dist="38100" dir="2700000" algn="tl" rotWithShape="0">
              <a:prstClr val="black">
                <a:alpha val="40000"/>
              </a:prstClr>
            </a:outerShdw>
          </a:effectLst>
        </p:grpSpPr>
        <p:sp>
          <p:nvSpPr>
            <p:cNvPr id="47"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8" name="Group 163"/>
            <p:cNvGrpSpPr/>
            <p:nvPr/>
          </p:nvGrpSpPr>
          <p:grpSpPr>
            <a:xfrm>
              <a:off x="3243685" y="3421032"/>
              <a:ext cx="666045" cy="749299"/>
              <a:chOff x="2882900" y="2439988"/>
              <a:chExt cx="499534" cy="561974"/>
            </a:xfrm>
          </p:grpSpPr>
          <p:sp>
            <p:nvSpPr>
              <p:cNvPr id="49" name="Parallelogram 48"/>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0" name="TextBox 49"/>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51" name="Group 50"/>
          <p:cNvGrpSpPr/>
          <p:nvPr/>
        </p:nvGrpSpPr>
        <p:grpSpPr>
          <a:xfrm>
            <a:off x="773289" y="3371647"/>
            <a:ext cx="2293035" cy="1764500"/>
            <a:chOff x="1561796" y="1590115"/>
            <a:chExt cx="2293035" cy="1764500"/>
          </a:xfrm>
        </p:grpSpPr>
        <p:sp>
          <p:nvSpPr>
            <p:cNvPr id="52"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54" name="Freeform 7"/>
          <p:cNvSpPr>
            <a:spLocks/>
          </p:cNvSpPr>
          <p:nvPr/>
        </p:nvSpPr>
        <p:spPr bwMode="auto">
          <a:xfrm>
            <a:off x="3403785"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3432160" y="2962836"/>
            <a:ext cx="2417174" cy="1486129"/>
            <a:chOff x="1561796" y="2775640"/>
            <a:chExt cx="2417174" cy="1486129"/>
          </a:xfrm>
          <a:effectLst>
            <a:outerShdw blurRad="50800" dist="38100" dir="2700000" algn="tl" rotWithShape="0">
              <a:prstClr val="black">
                <a:alpha val="40000"/>
              </a:prstClr>
            </a:outerShdw>
          </a:effectLst>
        </p:grpSpPr>
        <p:sp>
          <p:nvSpPr>
            <p:cNvPr id="5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7" name="Group 163"/>
            <p:cNvGrpSpPr/>
            <p:nvPr/>
          </p:nvGrpSpPr>
          <p:grpSpPr>
            <a:xfrm>
              <a:off x="3243685" y="3421032"/>
              <a:ext cx="666045" cy="749299"/>
              <a:chOff x="2882900" y="2439988"/>
              <a:chExt cx="499534" cy="561974"/>
            </a:xfrm>
          </p:grpSpPr>
          <p:sp>
            <p:nvSpPr>
              <p:cNvPr id="58" name="Parallelogram 5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9" name="TextBox 5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60" name="Group 59"/>
          <p:cNvGrpSpPr/>
          <p:nvPr/>
        </p:nvGrpSpPr>
        <p:grpSpPr>
          <a:xfrm>
            <a:off x="3430547" y="1781997"/>
            <a:ext cx="2293035" cy="1764500"/>
            <a:chOff x="1561796" y="1590115"/>
            <a:chExt cx="2293035" cy="1764500"/>
          </a:xfrm>
        </p:grpSpPr>
        <p:sp>
          <p:nvSpPr>
            <p:cNvPr id="6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81" name="Freeform 7"/>
          <p:cNvSpPr>
            <a:spLocks/>
          </p:cNvSpPr>
          <p:nvPr/>
        </p:nvSpPr>
        <p:spPr bwMode="auto">
          <a:xfrm>
            <a:off x="6232191" y="4822676"/>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6260566" y="4539614"/>
            <a:ext cx="2417174" cy="1486129"/>
            <a:chOff x="1561796" y="2775640"/>
            <a:chExt cx="2417174" cy="1486129"/>
          </a:xfrm>
          <a:effectLst>
            <a:outerShdw blurRad="50800" dist="38100" dir="2700000" algn="tl" rotWithShape="0">
              <a:prstClr val="black">
                <a:alpha val="40000"/>
              </a:prstClr>
            </a:outerShdw>
          </a:effectLst>
        </p:grpSpPr>
        <p:sp>
          <p:nvSpPr>
            <p:cNvPr id="83"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4" name="Group 163"/>
            <p:cNvGrpSpPr/>
            <p:nvPr/>
          </p:nvGrpSpPr>
          <p:grpSpPr>
            <a:xfrm>
              <a:off x="3243685" y="3421032"/>
              <a:ext cx="666045" cy="749299"/>
              <a:chOff x="2882900" y="2439988"/>
              <a:chExt cx="499534" cy="561974"/>
            </a:xfrm>
          </p:grpSpPr>
          <p:sp>
            <p:nvSpPr>
              <p:cNvPr id="85" name="Parallelogram 84"/>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87" name="Group 86"/>
          <p:cNvGrpSpPr/>
          <p:nvPr/>
        </p:nvGrpSpPr>
        <p:grpSpPr>
          <a:xfrm>
            <a:off x="6258953" y="3358775"/>
            <a:ext cx="2293035" cy="1764500"/>
            <a:chOff x="1561796" y="1590115"/>
            <a:chExt cx="2293035" cy="1764500"/>
          </a:xfrm>
        </p:grpSpPr>
        <p:sp>
          <p:nvSpPr>
            <p:cNvPr id="88"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90" name="Freeform 7"/>
          <p:cNvSpPr>
            <a:spLocks/>
          </p:cNvSpPr>
          <p:nvPr/>
        </p:nvSpPr>
        <p:spPr bwMode="auto">
          <a:xfrm>
            <a:off x="8889449" y="3245898"/>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1" name="Group 90"/>
          <p:cNvGrpSpPr/>
          <p:nvPr/>
        </p:nvGrpSpPr>
        <p:grpSpPr>
          <a:xfrm>
            <a:off x="8917824" y="2962836"/>
            <a:ext cx="2417174" cy="1486129"/>
            <a:chOff x="1561796" y="2775640"/>
            <a:chExt cx="2417174" cy="1486129"/>
          </a:xfrm>
          <a:effectLst>
            <a:outerShdw blurRad="50800" dist="38100" dir="2700000" algn="tl" rotWithShape="0">
              <a:prstClr val="black">
                <a:alpha val="40000"/>
              </a:prstClr>
            </a:outerShdw>
          </a:effectLst>
        </p:grpSpPr>
        <p:sp>
          <p:nvSpPr>
            <p:cNvPr id="92"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18A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3" name="Group 163"/>
            <p:cNvGrpSpPr/>
            <p:nvPr/>
          </p:nvGrpSpPr>
          <p:grpSpPr>
            <a:xfrm>
              <a:off x="3243685" y="3421032"/>
              <a:ext cx="666045" cy="749299"/>
              <a:chOff x="2882900" y="2439988"/>
              <a:chExt cx="499534" cy="561974"/>
            </a:xfrm>
          </p:grpSpPr>
          <p:sp>
            <p:nvSpPr>
              <p:cNvPr id="94" name="Parallelogram 93"/>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5" name="TextBox 94"/>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04</a:t>
                </a:r>
              </a:p>
            </p:txBody>
          </p:sp>
        </p:grpSp>
      </p:grpSp>
      <p:grpSp>
        <p:nvGrpSpPr>
          <p:cNvPr id="96" name="Group 95"/>
          <p:cNvGrpSpPr/>
          <p:nvPr/>
        </p:nvGrpSpPr>
        <p:grpSpPr>
          <a:xfrm>
            <a:off x="8916211" y="1781997"/>
            <a:ext cx="2293035" cy="1764500"/>
            <a:chOff x="1561796" y="1590115"/>
            <a:chExt cx="2293035" cy="1764500"/>
          </a:xfrm>
        </p:grpSpPr>
        <p:sp>
          <p:nvSpPr>
            <p:cNvPr id="97"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A803"/>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97120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1000" fill="hold"/>
                                        <p:tgtEl>
                                          <p:spTgt spid="4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wipe(right)">
                                      <p:cBhvr>
                                        <p:cTn id="17" dur="500"/>
                                        <p:tgtEl>
                                          <p:spTgt spid="46"/>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wipe(left)">
                                      <p:cBhvr>
                                        <p:cTn id="21" dur="500"/>
                                        <p:tgtEl>
                                          <p:spTgt spid="51"/>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fade">
                                      <p:cBhvr>
                                        <p:cTn id="25" dur="1000"/>
                                        <p:tgtEl>
                                          <p:spTgt spid="54"/>
                                        </p:tgtEl>
                                      </p:cBhvr>
                                    </p:animEffect>
                                    <p:anim calcmode="lin" valueType="num">
                                      <p:cBhvr>
                                        <p:cTn id="26" dur="1000" fill="hold"/>
                                        <p:tgtEl>
                                          <p:spTgt spid="54"/>
                                        </p:tgtEl>
                                        <p:attrNameLst>
                                          <p:attrName>ppt_x</p:attrName>
                                        </p:attrNameLst>
                                      </p:cBhvr>
                                      <p:tavLst>
                                        <p:tav tm="0">
                                          <p:val>
                                            <p:strVal val="#ppt_x"/>
                                          </p:val>
                                        </p:tav>
                                        <p:tav tm="100000">
                                          <p:val>
                                            <p:strVal val="#ppt_x"/>
                                          </p:val>
                                        </p:tav>
                                      </p:tavLst>
                                    </p:anim>
                                    <p:anim calcmode="lin" valueType="num">
                                      <p:cBhvr>
                                        <p:cTn id="27" dur="1000" fill="hold"/>
                                        <p:tgtEl>
                                          <p:spTgt spid="54"/>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right)">
                                      <p:cBhvr>
                                        <p:cTn id="31" dur="500"/>
                                        <p:tgtEl>
                                          <p:spTgt spid="55"/>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left)">
                                      <p:cBhvr>
                                        <p:cTn id="35" dur="500"/>
                                        <p:tgtEl>
                                          <p:spTgt spid="60"/>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1000"/>
                                        <p:tgtEl>
                                          <p:spTgt spid="81"/>
                                        </p:tgtEl>
                                      </p:cBhvr>
                                    </p:animEffect>
                                    <p:anim calcmode="lin" valueType="num">
                                      <p:cBhvr>
                                        <p:cTn id="40" dur="1000" fill="hold"/>
                                        <p:tgtEl>
                                          <p:spTgt spid="81"/>
                                        </p:tgtEl>
                                        <p:attrNameLst>
                                          <p:attrName>ppt_x</p:attrName>
                                        </p:attrNameLst>
                                      </p:cBhvr>
                                      <p:tavLst>
                                        <p:tav tm="0">
                                          <p:val>
                                            <p:strVal val="#ppt_x"/>
                                          </p:val>
                                        </p:tav>
                                        <p:tav tm="100000">
                                          <p:val>
                                            <p:strVal val="#ppt_x"/>
                                          </p:val>
                                        </p:tav>
                                      </p:tavLst>
                                    </p:anim>
                                    <p:anim calcmode="lin" valueType="num">
                                      <p:cBhvr>
                                        <p:cTn id="41" dur="1000" fill="hold"/>
                                        <p:tgtEl>
                                          <p:spTgt spid="81"/>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wipe(right)">
                                      <p:cBhvr>
                                        <p:cTn id="45" dur="500"/>
                                        <p:tgtEl>
                                          <p:spTgt spid="82"/>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87"/>
                                        </p:tgtEl>
                                        <p:attrNameLst>
                                          <p:attrName>style.visibility</p:attrName>
                                        </p:attrNameLst>
                                      </p:cBhvr>
                                      <p:to>
                                        <p:strVal val="visible"/>
                                      </p:to>
                                    </p:set>
                                    <p:animEffect transition="in" filter="wipe(left)">
                                      <p:cBhvr>
                                        <p:cTn id="49" dur="500"/>
                                        <p:tgtEl>
                                          <p:spTgt spid="87"/>
                                        </p:tgtEl>
                                      </p:cBhvr>
                                    </p:animEffect>
                                  </p:childTnLst>
                                </p:cTn>
                              </p:par>
                            </p:childTnLst>
                          </p:cTn>
                        </p:par>
                        <p:par>
                          <p:cTn id="50" fill="hold">
                            <p:stCondLst>
                              <p:cond delay="6750"/>
                            </p:stCondLst>
                            <p:childTnLst>
                              <p:par>
                                <p:cTn id="51" presetID="42" presetClass="entr" presetSubtype="0" fill="hold" grpId="0" nodeType="afterEffect">
                                  <p:stCondLst>
                                    <p:cond delay="0"/>
                                  </p:stCondLst>
                                  <p:childTnLst>
                                    <p:set>
                                      <p:cBhvr>
                                        <p:cTn id="52" dur="1" fill="hold">
                                          <p:stCondLst>
                                            <p:cond delay="0"/>
                                          </p:stCondLst>
                                        </p:cTn>
                                        <p:tgtEl>
                                          <p:spTgt spid="90"/>
                                        </p:tgtEl>
                                        <p:attrNameLst>
                                          <p:attrName>style.visibility</p:attrName>
                                        </p:attrNameLst>
                                      </p:cBhvr>
                                      <p:to>
                                        <p:strVal val="visible"/>
                                      </p:to>
                                    </p:set>
                                    <p:animEffect transition="in" filter="fade">
                                      <p:cBhvr>
                                        <p:cTn id="53" dur="1000"/>
                                        <p:tgtEl>
                                          <p:spTgt spid="90"/>
                                        </p:tgtEl>
                                      </p:cBhvr>
                                    </p:animEffect>
                                    <p:anim calcmode="lin" valueType="num">
                                      <p:cBhvr>
                                        <p:cTn id="54" dur="1000" fill="hold"/>
                                        <p:tgtEl>
                                          <p:spTgt spid="90"/>
                                        </p:tgtEl>
                                        <p:attrNameLst>
                                          <p:attrName>ppt_x</p:attrName>
                                        </p:attrNameLst>
                                      </p:cBhvr>
                                      <p:tavLst>
                                        <p:tav tm="0">
                                          <p:val>
                                            <p:strVal val="#ppt_x"/>
                                          </p:val>
                                        </p:tav>
                                        <p:tav tm="100000">
                                          <p:val>
                                            <p:strVal val="#ppt_x"/>
                                          </p:val>
                                        </p:tav>
                                      </p:tavLst>
                                    </p:anim>
                                    <p:anim calcmode="lin" valueType="num">
                                      <p:cBhvr>
                                        <p:cTn id="55" dur="1000" fill="hold"/>
                                        <p:tgtEl>
                                          <p:spTgt spid="90"/>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2" fill="hold" nodeType="afterEffect">
                                  <p:stCondLst>
                                    <p:cond delay="0"/>
                                  </p:stCondLst>
                                  <p:childTnLst>
                                    <p:set>
                                      <p:cBhvr>
                                        <p:cTn id="58" dur="1" fill="hold">
                                          <p:stCondLst>
                                            <p:cond delay="0"/>
                                          </p:stCondLst>
                                        </p:cTn>
                                        <p:tgtEl>
                                          <p:spTgt spid="91"/>
                                        </p:tgtEl>
                                        <p:attrNameLst>
                                          <p:attrName>style.visibility</p:attrName>
                                        </p:attrNameLst>
                                      </p:cBhvr>
                                      <p:to>
                                        <p:strVal val="visible"/>
                                      </p:to>
                                    </p:set>
                                    <p:animEffect transition="in" filter="wipe(right)">
                                      <p:cBhvr>
                                        <p:cTn id="59" dur="500"/>
                                        <p:tgtEl>
                                          <p:spTgt spid="91"/>
                                        </p:tgtEl>
                                      </p:cBhvr>
                                    </p:animEffect>
                                  </p:childTnLst>
                                </p:cTn>
                              </p:par>
                            </p:childTnLst>
                          </p:cTn>
                        </p:par>
                        <p:par>
                          <p:cTn id="60" fill="hold">
                            <p:stCondLst>
                              <p:cond delay="8250"/>
                            </p:stCondLst>
                            <p:childTnLst>
                              <p:par>
                                <p:cTn id="61" presetID="22" presetClass="entr" presetSubtype="8" fill="hold" nodeType="afterEffect">
                                  <p:stCondLst>
                                    <p:cond delay="0"/>
                                  </p:stCondLst>
                                  <p:childTnLst>
                                    <p:set>
                                      <p:cBhvr>
                                        <p:cTn id="62" dur="1" fill="hold">
                                          <p:stCondLst>
                                            <p:cond delay="0"/>
                                          </p:stCondLst>
                                        </p:cTn>
                                        <p:tgtEl>
                                          <p:spTgt spid="96"/>
                                        </p:tgtEl>
                                        <p:attrNameLst>
                                          <p:attrName>style.visibility</p:attrName>
                                        </p:attrNameLst>
                                      </p:cBhvr>
                                      <p:to>
                                        <p:strVal val="visible"/>
                                      </p:to>
                                    </p:set>
                                    <p:animEffect transition="in" filter="wipe(left)">
                                      <p:cBhvr>
                                        <p:cTn id="6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4" grpId="0" animBg="1"/>
      <p:bldP spid="81" grpId="0" animBg="1"/>
      <p:bldP spid="9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4668" y="408174"/>
            <a:ext cx="5508978" cy="954108"/>
            <a:chOff x="3341511" y="258228"/>
            <a:chExt cx="5508978" cy="954108"/>
          </a:xfrm>
        </p:grpSpPr>
        <p:sp>
          <p:nvSpPr>
            <p:cNvPr id="39" name="TextBox 3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0" name="TextBox 3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04" name="Freeform 7"/>
          <p:cNvSpPr>
            <a:spLocks/>
          </p:cNvSpPr>
          <p:nvPr/>
        </p:nvSpPr>
        <p:spPr bwMode="auto">
          <a:xfrm>
            <a:off x="1512639"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5" name="Group 104"/>
          <p:cNvGrpSpPr/>
          <p:nvPr/>
        </p:nvGrpSpPr>
        <p:grpSpPr>
          <a:xfrm>
            <a:off x="1541014" y="3658867"/>
            <a:ext cx="2417174" cy="1486129"/>
            <a:chOff x="1561796" y="2775640"/>
            <a:chExt cx="2417174" cy="1486129"/>
          </a:xfrm>
          <a:effectLst>
            <a:outerShdw blurRad="50800" dist="38100" dir="2700000" algn="tl" rotWithShape="0">
              <a:prstClr val="black">
                <a:alpha val="40000"/>
              </a:prstClr>
            </a:outerShdw>
          </a:effectLst>
        </p:grpSpPr>
        <p:sp>
          <p:nvSpPr>
            <p:cNvPr id="106"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EB1716"/>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07" name="Group 163"/>
            <p:cNvGrpSpPr/>
            <p:nvPr/>
          </p:nvGrpSpPr>
          <p:grpSpPr>
            <a:xfrm>
              <a:off x="3243685" y="3421032"/>
              <a:ext cx="666045" cy="749299"/>
              <a:chOff x="2882900" y="2439988"/>
              <a:chExt cx="499534" cy="561974"/>
            </a:xfrm>
          </p:grpSpPr>
          <p:sp>
            <p:nvSpPr>
              <p:cNvPr id="108" name="Parallelogram 107"/>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9" name="TextBox 108"/>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01</a:t>
                </a:r>
              </a:p>
            </p:txBody>
          </p:sp>
        </p:grpSp>
      </p:grpSp>
      <p:grpSp>
        <p:nvGrpSpPr>
          <p:cNvPr id="110" name="Group 109"/>
          <p:cNvGrpSpPr/>
          <p:nvPr/>
        </p:nvGrpSpPr>
        <p:grpSpPr>
          <a:xfrm>
            <a:off x="1539401" y="2478028"/>
            <a:ext cx="2293035" cy="1764500"/>
            <a:chOff x="1561796" y="1590115"/>
            <a:chExt cx="2293035" cy="1764500"/>
          </a:xfrm>
        </p:grpSpPr>
        <p:sp>
          <p:nvSpPr>
            <p:cNvPr id="111"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FF2B2A"/>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13" name="Freeform 7"/>
          <p:cNvSpPr>
            <a:spLocks/>
          </p:cNvSpPr>
          <p:nvPr/>
        </p:nvSpPr>
        <p:spPr bwMode="auto">
          <a:xfrm>
            <a:off x="465762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4" name="Group 113"/>
          <p:cNvGrpSpPr/>
          <p:nvPr/>
        </p:nvGrpSpPr>
        <p:grpSpPr>
          <a:xfrm>
            <a:off x="4685996" y="3658867"/>
            <a:ext cx="2417174" cy="1486129"/>
            <a:chOff x="1561796" y="2775640"/>
            <a:chExt cx="2417174" cy="1486129"/>
          </a:xfrm>
          <a:effectLst>
            <a:outerShdw blurRad="50800" dist="38100" dir="2700000" algn="tl" rotWithShape="0">
              <a:prstClr val="black">
                <a:alpha val="40000"/>
              </a:prstClr>
            </a:outerShdw>
          </a:effectLst>
        </p:grpSpPr>
        <p:sp>
          <p:nvSpPr>
            <p:cNvPr id="115"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67A6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6" name="Group 163"/>
            <p:cNvGrpSpPr/>
            <p:nvPr/>
          </p:nvGrpSpPr>
          <p:grpSpPr>
            <a:xfrm>
              <a:off x="3243685" y="3421032"/>
              <a:ext cx="666045" cy="749299"/>
              <a:chOff x="2882900" y="2439988"/>
              <a:chExt cx="499534" cy="561974"/>
            </a:xfrm>
          </p:grpSpPr>
          <p:sp>
            <p:nvSpPr>
              <p:cNvPr id="117" name="Parallelogram 116"/>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18" name="TextBox 117"/>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02</a:t>
                </a:r>
              </a:p>
            </p:txBody>
          </p:sp>
        </p:grpSp>
      </p:grpSp>
      <p:grpSp>
        <p:nvGrpSpPr>
          <p:cNvPr id="119" name="Group 118"/>
          <p:cNvGrpSpPr/>
          <p:nvPr/>
        </p:nvGrpSpPr>
        <p:grpSpPr>
          <a:xfrm>
            <a:off x="4684383" y="2478028"/>
            <a:ext cx="2293035" cy="1764500"/>
            <a:chOff x="1561796" y="1590115"/>
            <a:chExt cx="2293035" cy="1764500"/>
          </a:xfrm>
        </p:grpSpPr>
        <p:sp>
          <p:nvSpPr>
            <p:cNvPr id="120"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85C401"/>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
        <p:nvSpPr>
          <p:cNvPr id="122" name="Freeform 7"/>
          <p:cNvSpPr>
            <a:spLocks/>
          </p:cNvSpPr>
          <p:nvPr/>
        </p:nvSpPr>
        <p:spPr bwMode="auto">
          <a:xfrm>
            <a:off x="7676851" y="3941929"/>
            <a:ext cx="2445549" cy="1221889"/>
          </a:xfrm>
          <a:custGeom>
            <a:avLst/>
            <a:gdLst/>
            <a:ahLst/>
            <a:cxnLst>
              <a:cxn ang="0">
                <a:pos x="198" y="141"/>
              </a:cxn>
              <a:cxn ang="0">
                <a:pos x="125" y="119"/>
              </a:cxn>
              <a:cxn ang="0">
                <a:pos x="88" y="109"/>
              </a:cxn>
              <a:cxn ang="0">
                <a:pos x="54" y="98"/>
              </a:cxn>
              <a:cxn ang="0">
                <a:pos x="12" y="68"/>
              </a:cxn>
              <a:cxn ang="0">
                <a:pos x="10" y="40"/>
              </a:cxn>
              <a:cxn ang="0">
                <a:pos x="34" y="14"/>
              </a:cxn>
              <a:cxn ang="0">
                <a:pos x="70" y="5"/>
              </a:cxn>
              <a:cxn ang="0">
                <a:pos x="108" y="4"/>
              </a:cxn>
              <a:cxn ang="0">
                <a:pos x="185" y="5"/>
              </a:cxn>
              <a:cxn ang="0">
                <a:pos x="331" y="6"/>
              </a:cxn>
              <a:cxn ang="0">
                <a:pos x="339" y="6"/>
              </a:cxn>
              <a:cxn ang="0">
                <a:pos x="414" y="5"/>
              </a:cxn>
              <a:cxn ang="0">
                <a:pos x="414" y="2"/>
              </a:cxn>
              <a:cxn ang="0">
                <a:pos x="338" y="2"/>
              </a:cxn>
              <a:cxn ang="0">
                <a:pos x="331" y="2"/>
              </a:cxn>
              <a:cxn ang="0">
                <a:pos x="168" y="1"/>
              </a:cxn>
              <a:cxn ang="0">
                <a:pos x="91" y="1"/>
              </a:cxn>
              <a:cxn ang="0">
                <a:pos x="24" y="16"/>
              </a:cxn>
              <a:cxn ang="0">
                <a:pos x="7" y="66"/>
              </a:cxn>
              <a:cxn ang="0">
                <a:pos x="42" y="98"/>
              </a:cxn>
              <a:cxn ang="0">
                <a:pos x="71" y="107"/>
              </a:cxn>
              <a:cxn ang="0">
                <a:pos x="108" y="118"/>
              </a:cxn>
              <a:cxn ang="0">
                <a:pos x="181" y="140"/>
              </a:cxn>
              <a:cxn ang="0">
                <a:pos x="329" y="185"/>
              </a:cxn>
              <a:cxn ang="0">
                <a:pos x="436" y="218"/>
              </a:cxn>
              <a:cxn ang="0">
                <a:pos x="436" y="214"/>
              </a:cxn>
              <a:cxn ang="0">
                <a:pos x="346" y="187"/>
              </a:cxn>
              <a:cxn ang="0">
                <a:pos x="198" y="141"/>
              </a:cxn>
            </a:cxnLst>
            <a:rect l="0" t="0" r="r" b="b"/>
            <a:pathLst>
              <a:path w="436" h="218">
                <a:moveTo>
                  <a:pt x="198" y="141"/>
                </a:moveTo>
                <a:cubicBezTo>
                  <a:pt x="174" y="133"/>
                  <a:pt x="150" y="126"/>
                  <a:pt x="125" y="119"/>
                </a:cubicBezTo>
                <a:cubicBezTo>
                  <a:pt x="113" y="116"/>
                  <a:pt x="101" y="112"/>
                  <a:pt x="88" y="109"/>
                </a:cubicBezTo>
                <a:cubicBezTo>
                  <a:pt x="77" y="105"/>
                  <a:pt x="65" y="101"/>
                  <a:pt x="54" y="98"/>
                </a:cubicBezTo>
                <a:cubicBezTo>
                  <a:pt x="37" y="93"/>
                  <a:pt x="20" y="84"/>
                  <a:pt x="12" y="68"/>
                </a:cubicBezTo>
                <a:cubicBezTo>
                  <a:pt x="7" y="59"/>
                  <a:pt x="8" y="49"/>
                  <a:pt x="10" y="40"/>
                </a:cubicBezTo>
                <a:cubicBezTo>
                  <a:pt x="13" y="28"/>
                  <a:pt x="23" y="19"/>
                  <a:pt x="34" y="14"/>
                </a:cubicBezTo>
                <a:cubicBezTo>
                  <a:pt x="45" y="8"/>
                  <a:pt x="57" y="6"/>
                  <a:pt x="70" y="5"/>
                </a:cubicBezTo>
                <a:cubicBezTo>
                  <a:pt x="82" y="4"/>
                  <a:pt x="95" y="4"/>
                  <a:pt x="108" y="4"/>
                </a:cubicBezTo>
                <a:cubicBezTo>
                  <a:pt x="134" y="4"/>
                  <a:pt x="159" y="5"/>
                  <a:pt x="185" y="5"/>
                </a:cubicBezTo>
                <a:cubicBezTo>
                  <a:pt x="225" y="6"/>
                  <a:pt x="290" y="6"/>
                  <a:pt x="331" y="6"/>
                </a:cubicBezTo>
                <a:cubicBezTo>
                  <a:pt x="333" y="6"/>
                  <a:pt x="336" y="6"/>
                  <a:pt x="339" y="6"/>
                </a:cubicBezTo>
                <a:cubicBezTo>
                  <a:pt x="349" y="5"/>
                  <a:pt x="403" y="6"/>
                  <a:pt x="414" y="5"/>
                </a:cubicBezTo>
                <a:cubicBezTo>
                  <a:pt x="414" y="2"/>
                  <a:pt x="414" y="2"/>
                  <a:pt x="414" y="2"/>
                </a:cubicBezTo>
                <a:cubicBezTo>
                  <a:pt x="403" y="2"/>
                  <a:pt x="349" y="2"/>
                  <a:pt x="338" y="2"/>
                </a:cubicBezTo>
                <a:cubicBezTo>
                  <a:pt x="336" y="2"/>
                  <a:pt x="333" y="2"/>
                  <a:pt x="331" y="2"/>
                </a:cubicBezTo>
                <a:cubicBezTo>
                  <a:pt x="285" y="2"/>
                  <a:pt x="214" y="2"/>
                  <a:pt x="168" y="1"/>
                </a:cubicBezTo>
                <a:cubicBezTo>
                  <a:pt x="143" y="1"/>
                  <a:pt x="117" y="0"/>
                  <a:pt x="91" y="1"/>
                </a:cubicBezTo>
                <a:cubicBezTo>
                  <a:pt x="68" y="1"/>
                  <a:pt x="43" y="2"/>
                  <a:pt x="24" y="16"/>
                </a:cubicBezTo>
                <a:cubicBezTo>
                  <a:pt x="8" y="27"/>
                  <a:pt x="0" y="48"/>
                  <a:pt x="7" y="66"/>
                </a:cubicBezTo>
                <a:cubicBezTo>
                  <a:pt x="13" y="81"/>
                  <a:pt x="28" y="92"/>
                  <a:pt x="42" y="98"/>
                </a:cubicBezTo>
                <a:cubicBezTo>
                  <a:pt x="52" y="102"/>
                  <a:pt x="62" y="104"/>
                  <a:pt x="71" y="107"/>
                </a:cubicBezTo>
                <a:cubicBezTo>
                  <a:pt x="84" y="111"/>
                  <a:pt x="96" y="115"/>
                  <a:pt x="108" y="118"/>
                </a:cubicBezTo>
                <a:cubicBezTo>
                  <a:pt x="132" y="125"/>
                  <a:pt x="157" y="132"/>
                  <a:pt x="181" y="140"/>
                </a:cubicBezTo>
                <a:cubicBezTo>
                  <a:pt x="230" y="155"/>
                  <a:pt x="279" y="170"/>
                  <a:pt x="329" y="185"/>
                </a:cubicBezTo>
                <a:cubicBezTo>
                  <a:pt x="365" y="196"/>
                  <a:pt x="400" y="207"/>
                  <a:pt x="436" y="218"/>
                </a:cubicBezTo>
                <a:cubicBezTo>
                  <a:pt x="436" y="214"/>
                  <a:pt x="436" y="214"/>
                  <a:pt x="436" y="214"/>
                </a:cubicBezTo>
                <a:cubicBezTo>
                  <a:pt x="406" y="205"/>
                  <a:pt x="376" y="196"/>
                  <a:pt x="346" y="187"/>
                </a:cubicBezTo>
                <a:cubicBezTo>
                  <a:pt x="297" y="172"/>
                  <a:pt x="247" y="157"/>
                  <a:pt x="198" y="14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7705226" y="3658867"/>
            <a:ext cx="2417174" cy="1486129"/>
            <a:chOff x="1561796" y="2775640"/>
            <a:chExt cx="2417174" cy="1486129"/>
          </a:xfrm>
          <a:effectLst>
            <a:outerShdw blurRad="50800" dist="38100" dir="2700000" algn="tl" rotWithShape="0">
              <a:prstClr val="black">
                <a:alpha val="40000"/>
              </a:prstClr>
            </a:outerShdw>
          </a:effectLst>
        </p:grpSpPr>
        <p:sp>
          <p:nvSpPr>
            <p:cNvPr id="124" name="Freeform 5"/>
            <p:cNvSpPr>
              <a:spLocks/>
            </p:cNvSpPr>
            <p:nvPr/>
          </p:nvSpPr>
          <p:spPr bwMode="auto">
            <a:xfrm>
              <a:off x="1561796" y="2775640"/>
              <a:ext cx="2417174" cy="1486129"/>
            </a:xfrm>
            <a:custGeom>
              <a:avLst/>
              <a:gdLst/>
              <a:ahLst/>
              <a:cxnLst>
                <a:cxn ang="0">
                  <a:pos x="431" y="138"/>
                </a:cxn>
                <a:cxn ang="0">
                  <a:pos x="384" y="123"/>
                </a:cxn>
                <a:cxn ang="0">
                  <a:pos x="281" y="92"/>
                </a:cxn>
                <a:cxn ang="0">
                  <a:pos x="190" y="64"/>
                </a:cxn>
                <a:cxn ang="0">
                  <a:pos x="151" y="52"/>
                </a:cxn>
                <a:cxn ang="0">
                  <a:pos x="142" y="50"/>
                </a:cxn>
                <a:cxn ang="0">
                  <a:pos x="133" y="47"/>
                </a:cxn>
                <a:cxn ang="0">
                  <a:pos x="124" y="44"/>
                </a:cxn>
                <a:cxn ang="0">
                  <a:pos x="45" y="23"/>
                </a:cxn>
                <a:cxn ang="0">
                  <a:pos x="40" y="22"/>
                </a:cxn>
                <a:cxn ang="0">
                  <a:pos x="33" y="19"/>
                </a:cxn>
                <a:cxn ang="0">
                  <a:pos x="27" y="17"/>
                </a:cxn>
                <a:cxn ang="0">
                  <a:pos x="5" y="0"/>
                </a:cxn>
                <a:cxn ang="0">
                  <a:pos x="4" y="7"/>
                </a:cxn>
                <a:cxn ang="0">
                  <a:pos x="3" y="41"/>
                </a:cxn>
                <a:cxn ang="0">
                  <a:pos x="3" y="48"/>
                </a:cxn>
                <a:cxn ang="0">
                  <a:pos x="2" y="56"/>
                </a:cxn>
                <a:cxn ang="0">
                  <a:pos x="2" y="61"/>
                </a:cxn>
                <a:cxn ang="0">
                  <a:pos x="2" y="66"/>
                </a:cxn>
                <a:cxn ang="0">
                  <a:pos x="1" y="86"/>
                </a:cxn>
                <a:cxn ang="0">
                  <a:pos x="1" y="96"/>
                </a:cxn>
                <a:cxn ang="0">
                  <a:pos x="2" y="111"/>
                </a:cxn>
                <a:cxn ang="0">
                  <a:pos x="5" y="119"/>
                </a:cxn>
                <a:cxn ang="0">
                  <a:pos x="15" y="132"/>
                </a:cxn>
                <a:cxn ang="0">
                  <a:pos x="22" y="137"/>
                </a:cxn>
                <a:cxn ang="0">
                  <a:pos x="44" y="148"/>
                </a:cxn>
                <a:cxn ang="0">
                  <a:pos x="52" y="151"/>
                </a:cxn>
                <a:cxn ang="0">
                  <a:pos x="142" y="177"/>
                </a:cxn>
                <a:cxn ang="0">
                  <a:pos x="153" y="181"/>
                </a:cxn>
                <a:cxn ang="0">
                  <a:pos x="338" y="236"/>
                </a:cxn>
                <a:cxn ang="0">
                  <a:pos x="355" y="241"/>
                </a:cxn>
                <a:cxn ang="0">
                  <a:pos x="431" y="265"/>
                </a:cxn>
                <a:cxn ang="0">
                  <a:pos x="431" y="138"/>
                </a:cxn>
              </a:cxnLst>
              <a:rect l="0" t="0" r="r" b="b"/>
              <a:pathLst>
                <a:path w="431" h="265">
                  <a:moveTo>
                    <a:pt x="431" y="138"/>
                  </a:moveTo>
                  <a:cubicBezTo>
                    <a:pt x="415" y="133"/>
                    <a:pt x="399" y="128"/>
                    <a:pt x="384" y="123"/>
                  </a:cubicBezTo>
                  <a:cubicBezTo>
                    <a:pt x="349" y="113"/>
                    <a:pt x="315" y="102"/>
                    <a:pt x="281" y="92"/>
                  </a:cubicBezTo>
                  <a:cubicBezTo>
                    <a:pt x="251" y="83"/>
                    <a:pt x="220" y="73"/>
                    <a:pt x="190" y="64"/>
                  </a:cubicBezTo>
                  <a:cubicBezTo>
                    <a:pt x="177" y="60"/>
                    <a:pt x="164" y="56"/>
                    <a:pt x="151" y="52"/>
                  </a:cubicBezTo>
                  <a:cubicBezTo>
                    <a:pt x="148" y="51"/>
                    <a:pt x="145" y="50"/>
                    <a:pt x="142" y="50"/>
                  </a:cubicBezTo>
                  <a:cubicBezTo>
                    <a:pt x="139" y="49"/>
                    <a:pt x="136" y="48"/>
                    <a:pt x="133" y="47"/>
                  </a:cubicBezTo>
                  <a:cubicBezTo>
                    <a:pt x="130" y="46"/>
                    <a:pt x="127" y="45"/>
                    <a:pt x="124" y="44"/>
                  </a:cubicBezTo>
                  <a:cubicBezTo>
                    <a:pt x="98" y="36"/>
                    <a:pt x="72" y="31"/>
                    <a:pt x="45" y="23"/>
                  </a:cubicBezTo>
                  <a:cubicBezTo>
                    <a:pt x="44" y="23"/>
                    <a:pt x="42" y="22"/>
                    <a:pt x="40" y="22"/>
                  </a:cubicBezTo>
                  <a:cubicBezTo>
                    <a:pt x="38" y="21"/>
                    <a:pt x="36" y="20"/>
                    <a:pt x="33" y="19"/>
                  </a:cubicBezTo>
                  <a:cubicBezTo>
                    <a:pt x="31" y="18"/>
                    <a:pt x="29" y="17"/>
                    <a:pt x="27" y="17"/>
                  </a:cubicBezTo>
                  <a:cubicBezTo>
                    <a:pt x="18" y="13"/>
                    <a:pt x="9" y="9"/>
                    <a:pt x="5" y="0"/>
                  </a:cubicBezTo>
                  <a:cubicBezTo>
                    <a:pt x="5" y="2"/>
                    <a:pt x="4" y="5"/>
                    <a:pt x="4" y="7"/>
                  </a:cubicBezTo>
                  <a:cubicBezTo>
                    <a:pt x="4" y="18"/>
                    <a:pt x="4" y="30"/>
                    <a:pt x="3" y="41"/>
                  </a:cubicBezTo>
                  <a:cubicBezTo>
                    <a:pt x="3" y="43"/>
                    <a:pt x="3" y="46"/>
                    <a:pt x="3" y="48"/>
                  </a:cubicBezTo>
                  <a:cubicBezTo>
                    <a:pt x="3" y="51"/>
                    <a:pt x="2" y="53"/>
                    <a:pt x="2" y="56"/>
                  </a:cubicBezTo>
                  <a:cubicBezTo>
                    <a:pt x="2" y="57"/>
                    <a:pt x="2" y="59"/>
                    <a:pt x="2" y="61"/>
                  </a:cubicBezTo>
                  <a:cubicBezTo>
                    <a:pt x="2" y="62"/>
                    <a:pt x="2" y="64"/>
                    <a:pt x="2" y="66"/>
                  </a:cubicBezTo>
                  <a:cubicBezTo>
                    <a:pt x="2" y="72"/>
                    <a:pt x="2" y="79"/>
                    <a:pt x="1" y="86"/>
                  </a:cubicBezTo>
                  <a:cubicBezTo>
                    <a:pt x="1" y="89"/>
                    <a:pt x="1" y="92"/>
                    <a:pt x="1" y="96"/>
                  </a:cubicBezTo>
                  <a:cubicBezTo>
                    <a:pt x="0" y="101"/>
                    <a:pt x="1" y="106"/>
                    <a:pt x="2" y="111"/>
                  </a:cubicBezTo>
                  <a:cubicBezTo>
                    <a:pt x="3" y="114"/>
                    <a:pt x="4" y="116"/>
                    <a:pt x="5" y="119"/>
                  </a:cubicBezTo>
                  <a:cubicBezTo>
                    <a:pt x="7" y="124"/>
                    <a:pt x="11" y="129"/>
                    <a:pt x="15" y="132"/>
                  </a:cubicBezTo>
                  <a:cubicBezTo>
                    <a:pt x="17" y="134"/>
                    <a:pt x="19" y="136"/>
                    <a:pt x="22" y="137"/>
                  </a:cubicBezTo>
                  <a:cubicBezTo>
                    <a:pt x="29" y="142"/>
                    <a:pt x="36" y="145"/>
                    <a:pt x="44" y="148"/>
                  </a:cubicBezTo>
                  <a:cubicBezTo>
                    <a:pt x="47" y="149"/>
                    <a:pt x="49" y="150"/>
                    <a:pt x="52" y="151"/>
                  </a:cubicBezTo>
                  <a:cubicBezTo>
                    <a:pt x="82" y="161"/>
                    <a:pt x="112" y="168"/>
                    <a:pt x="142" y="177"/>
                  </a:cubicBezTo>
                  <a:cubicBezTo>
                    <a:pt x="146" y="179"/>
                    <a:pt x="150" y="180"/>
                    <a:pt x="153" y="181"/>
                  </a:cubicBezTo>
                  <a:cubicBezTo>
                    <a:pt x="215" y="199"/>
                    <a:pt x="276" y="218"/>
                    <a:pt x="338" y="236"/>
                  </a:cubicBezTo>
                  <a:cubicBezTo>
                    <a:pt x="344" y="238"/>
                    <a:pt x="349" y="240"/>
                    <a:pt x="355" y="241"/>
                  </a:cubicBezTo>
                  <a:cubicBezTo>
                    <a:pt x="380" y="249"/>
                    <a:pt x="406" y="257"/>
                    <a:pt x="431" y="265"/>
                  </a:cubicBezTo>
                  <a:lnTo>
                    <a:pt x="431" y="138"/>
                  </a:lnTo>
                  <a:close/>
                </a:path>
              </a:pathLst>
            </a:custGeom>
            <a:solidFill>
              <a:srgbClr val="2AA4B9"/>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5" name="Group 163"/>
            <p:cNvGrpSpPr/>
            <p:nvPr/>
          </p:nvGrpSpPr>
          <p:grpSpPr>
            <a:xfrm>
              <a:off x="3243685" y="3421032"/>
              <a:ext cx="666045" cy="749299"/>
              <a:chOff x="2882900" y="2439988"/>
              <a:chExt cx="499534" cy="561974"/>
            </a:xfrm>
          </p:grpSpPr>
          <p:sp>
            <p:nvSpPr>
              <p:cNvPr id="126" name="Parallelogram 125"/>
              <p:cNvSpPr/>
              <p:nvPr/>
            </p:nvSpPr>
            <p:spPr bwMode="auto">
              <a:xfrm rot="16200000">
                <a:off x="2851680" y="2471208"/>
                <a:ext cx="561974" cy="499534"/>
              </a:xfrm>
              <a:prstGeom prst="parallelogram">
                <a:avLst>
                  <a:gd name="adj" fmla="val 34000"/>
                </a:avLst>
              </a:prstGeom>
              <a:solidFill>
                <a:schemeClr val="bg1"/>
              </a:solidFill>
              <a:ln w="19050">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27" name="TextBox 126"/>
              <p:cNvSpPr txBox="1"/>
              <p:nvPr/>
            </p:nvSpPr>
            <p:spPr>
              <a:xfrm>
                <a:off x="2916917" y="2496296"/>
                <a:ext cx="451085" cy="438581"/>
              </a:xfrm>
              <a:prstGeom prst="rect">
                <a:avLst/>
              </a:prstGeom>
              <a:noFill/>
            </p:spPr>
            <p:txBody>
              <a:bodyPr wrap="none" rtlCol="0">
                <a:spAutoFit/>
              </a:bodyPr>
              <a:lstStyle/>
              <a:p>
                <a:pPr algn="ctr"/>
                <a:r>
                  <a:rPr lang="en-US" sz="3200" b="1" dirty="0">
                    <a:solidFill>
                      <a:srgbClr val="56595E"/>
                    </a:solidFill>
                  </a:rPr>
                  <a:t>03</a:t>
                </a:r>
              </a:p>
            </p:txBody>
          </p:sp>
        </p:grpSp>
      </p:grpSp>
      <p:grpSp>
        <p:nvGrpSpPr>
          <p:cNvPr id="128" name="Group 127"/>
          <p:cNvGrpSpPr/>
          <p:nvPr/>
        </p:nvGrpSpPr>
        <p:grpSpPr>
          <a:xfrm>
            <a:off x="7703613" y="2478028"/>
            <a:ext cx="2293035" cy="1764500"/>
            <a:chOff x="1561796" y="1590115"/>
            <a:chExt cx="2293035" cy="1764500"/>
          </a:xfrm>
        </p:grpSpPr>
        <p:sp>
          <p:nvSpPr>
            <p:cNvPr id="129" name="Freeform 6"/>
            <p:cNvSpPr>
              <a:spLocks/>
            </p:cNvSpPr>
            <p:nvPr/>
          </p:nvSpPr>
          <p:spPr bwMode="auto">
            <a:xfrm>
              <a:off x="1561796" y="1590115"/>
              <a:ext cx="2293035" cy="1764500"/>
            </a:xfrm>
            <a:custGeom>
              <a:avLst/>
              <a:gdLst/>
              <a:ahLst/>
              <a:cxnLst>
                <a:cxn ang="0">
                  <a:pos x="342" y="0"/>
                </a:cxn>
                <a:cxn ang="0">
                  <a:pos x="103" y="0"/>
                </a:cxn>
                <a:cxn ang="0">
                  <a:pos x="41" y="6"/>
                </a:cxn>
                <a:cxn ang="0">
                  <a:pos x="34" y="9"/>
                </a:cxn>
                <a:cxn ang="0">
                  <a:pos x="27" y="12"/>
                </a:cxn>
                <a:cxn ang="0">
                  <a:pos x="22" y="15"/>
                </a:cxn>
                <a:cxn ang="0">
                  <a:pos x="9" y="27"/>
                </a:cxn>
                <a:cxn ang="0">
                  <a:pos x="6" y="31"/>
                </a:cxn>
                <a:cxn ang="0">
                  <a:pos x="3" y="39"/>
                </a:cxn>
                <a:cxn ang="0">
                  <a:pos x="1" y="49"/>
                </a:cxn>
                <a:cxn ang="0">
                  <a:pos x="0" y="66"/>
                </a:cxn>
                <a:cxn ang="0">
                  <a:pos x="0" y="107"/>
                </a:cxn>
                <a:cxn ang="0">
                  <a:pos x="0" y="176"/>
                </a:cxn>
                <a:cxn ang="0">
                  <a:pos x="0" y="185"/>
                </a:cxn>
                <a:cxn ang="0">
                  <a:pos x="1" y="189"/>
                </a:cxn>
                <a:cxn ang="0">
                  <a:pos x="0" y="202"/>
                </a:cxn>
                <a:cxn ang="0">
                  <a:pos x="0" y="243"/>
                </a:cxn>
                <a:cxn ang="0">
                  <a:pos x="0" y="284"/>
                </a:cxn>
                <a:cxn ang="0">
                  <a:pos x="0" y="293"/>
                </a:cxn>
                <a:cxn ang="0">
                  <a:pos x="1" y="301"/>
                </a:cxn>
                <a:cxn ang="0">
                  <a:pos x="8" y="279"/>
                </a:cxn>
                <a:cxn ang="0">
                  <a:pos x="26" y="264"/>
                </a:cxn>
                <a:cxn ang="0">
                  <a:pos x="57" y="253"/>
                </a:cxn>
                <a:cxn ang="0">
                  <a:pos x="408" y="253"/>
                </a:cxn>
                <a:cxn ang="0">
                  <a:pos x="409" y="253"/>
                </a:cxn>
                <a:cxn ang="0">
                  <a:pos x="409" y="67"/>
                </a:cxn>
                <a:cxn ang="0">
                  <a:pos x="342" y="0"/>
                </a:cxn>
              </a:cxnLst>
              <a:rect l="0" t="0" r="r" b="b"/>
              <a:pathLst>
                <a:path w="409" h="301">
                  <a:moveTo>
                    <a:pt x="342" y="0"/>
                  </a:moveTo>
                  <a:cubicBezTo>
                    <a:pt x="103" y="0"/>
                    <a:pt x="103" y="0"/>
                    <a:pt x="103" y="0"/>
                  </a:cubicBezTo>
                  <a:cubicBezTo>
                    <a:pt x="82" y="1"/>
                    <a:pt x="61" y="1"/>
                    <a:pt x="41" y="6"/>
                  </a:cubicBezTo>
                  <a:cubicBezTo>
                    <a:pt x="38" y="7"/>
                    <a:pt x="36" y="8"/>
                    <a:pt x="34" y="9"/>
                  </a:cubicBezTo>
                  <a:cubicBezTo>
                    <a:pt x="32" y="10"/>
                    <a:pt x="30" y="11"/>
                    <a:pt x="27" y="12"/>
                  </a:cubicBezTo>
                  <a:cubicBezTo>
                    <a:pt x="26" y="13"/>
                    <a:pt x="24" y="14"/>
                    <a:pt x="22" y="15"/>
                  </a:cubicBezTo>
                  <a:cubicBezTo>
                    <a:pt x="17" y="18"/>
                    <a:pt x="13" y="22"/>
                    <a:pt x="9" y="27"/>
                  </a:cubicBezTo>
                  <a:cubicBezTo>
                    <a:pt x="8" y="28"/>
                    <a:pt x="7" y="30"/>
                    <a:pt x="6" y="31"/>
                  </a:cubicBezTo>
                  <a:cubicBezTo>
                    <a:pt x="5" y="34"/>
                    <a:pt x="4" y="36"/>
                    <a:pt x="3" y="39"/>
                  </a:cubicBezTo>
                  <a:cubicBezTo>
                    <a:pt x="2" y="43"/>
                    <a:pt x="1" y="46"/>
                    <a:pt x="1" y="49"/>
                  </a:cubicBezTo>
                  <a:cubicBezTo>
                    <a:pt x="0" y="55"/>
                    <a:pt x="0" y="61"/>
                    <a:pt x="0" y="66"/>
                  </a:cubicBezTo>
                  <a:cubicBezTo>
                    <a:pt x="0" y="80"/>
                    <a:pt x="0" y="93"/>
                    <a:pt x="0" y="107"/>
                  </a:cubicBezTo>
                  <a:cubicBezTo>
                    <a:pt x="0" y="121"/>
                    <a:pt x="0" y="162"/>
                    <a:pt x="0" y="176"/>
                  </a:cubicBezTo>
                  <a:cubicBezTo>
                    <a:pt x="0" y="179"/>
                    <a:pt x="0" y="182"/>
                    <a:pt x="0" y="185"/>
                  </a:cubicBezTo>
                  <a:cubicBezTo>
                    <a:pt x="0" y="186"/>
                    <a:pt x="0" y="188"/>
                    <a:pt x="1" y="189"/>
                  </a:cubicBezTo>
                  <a:cubicBezTo>
                    <a:pt x="0" y="193"/>
                    <a:pt x="0" y="198"/>
                    <a:pt x="0" y="202"/>
                  </a:cubicBezTo>
                  <a:cubicBezTo>
                    <a:pt x="0" y="216"/>
                    <a:pt x="0" y="229"/>
                    <a:pt x="0" y="243"/>
                  </a:cubicBezTo>
                  <a:cubicBezTo>
                    <a:pt x="0" y="257"/>
                    <a:pt x="0" y="270"/>
                    <a:pt x="0" y="284"/>
                  </a:cubicBezTo>
                  <a:cubicBezTo>
                    <a:pt x="0" y="287"/>
                    <a:pt x="0" y="290"/>
                    <a:pt x="0" y="293"/>
                  </a:cubicBezTo>
                  <a:cubicBezTo>
                    <a:pt x="0" y="295"/>
                    <a:pt x="1" y="298"/>
                    <a:pt x="1" y="301"/>
                  </a:cubicBezTo>
                  <a:cubicBezTo>
                    <a:pt x="1" y="293"/>
                    <a:pt x="4" y="286"/>
                    <a:pt x="8" y="279"/>
                  </a:cubicBezTo>
                  <a:cubicBezTo>
                    <a:pt x="13" y="273"/>
                    <a:pt x="19" y="268"/>
                    <a:pt x="26" y="264"/>
                  </a:cubicBezTo>
                  <a:cubicBezTo>
                    <a:pt x="36" y="258"/>
                    <a:pt x="46" y="255"/>
                    <a:pt x="57" y="253"/>
                  </a:cubicBezTo>
                  <a:cubicBezTo>
                    <a:pt x="408" y="253"/>
                    <a:pt x="408" y="253"/>
                    <a:pt x="408" y="253"/>
                  </a:cubicBezTo>
                  <a:cubicBezTo>
                    <a:pt x="408" y="253"/>
                    <a:pt x="408" y="253"/>
                    <a:pt x="409" y="253"/>
                  </a:cubicBezTo>
                  <a:cubicBezTo>
                    <a:pt x="409" y="67"/>
                    <a:pt x="409" y="67"/>
                    <a:pt x="409" y="67"/>
                  </a:cubicBezTo>
                  <a:cubicBezTo>
                    <a:pt x="409" y="30"/>
                    <a:pt x="379" y="0"/>
                    <a:pt x="342" y="0"/>
                  </a:cubicBezTo>
                  <a:close/>
                </a:path>
              </a:pathLst>
            </a:custGeom>
            <a:solidFill>
              <a:srgbClr val="3EB8CD"/>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Text Placeholder 3"/>
            <p:cNvSpPr txBox="1">
              <a:spLocks/>
            </p:cNvSpPr>
            <p:nvPr/>
          </p:nvSpPr>
          <p:spPr>
            <a:xfrm>
              <a:off x="1668756" y="1885268"/>
              <a:ext cx="2079113"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r>
                <a:rPr lang="en-US" sz="1200" dirty="0">
                  <a:solidFill>
                    <a:schemeClr val="bg1"/>
                  </a:solidFill>
                </a:rPr>
                <a:t>Lorem ipsum dolor sit amet, consectetur adipiscing elit, sed do eiusmod tempor incididunt ut labore et dolore magna aliqua</a:t>
              </a:r>
              <a:r>
                <a:rPr lang="en-US" sz="1200" dirty="0">
                  <a:solidFill>
                    <a:schemeClr val="bg1">
                      <a:lumMod val="85000"/>
                    </a:schemeClr>
                  </a:solidFill>
                </a:rPr>
                <a:t>. </a:t>
              </a:r>
            </a:p>
          </p:txBody>
        </p:sp>
      </p:grpSp>
    </p:spTree>
    <p:extLst>
      <p:ext uri="{BB962C8B-B14F-4D97-AF65-F5344CB8AC3E}">
        <p14:creationId xmlns:p14="http://schemas.microsoft.com/office/powerpoint/2010/main" val="3772422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04"/>
                                        </p:tgtEl>
                                        <p:attrNameLst>
                                          <p:attrName>style.visibility</p:attrName>
                                        </p:attrNameLst>
                                      </p:cBhvr>
                                      <p:to>
                                        <p:strVal val="visible"/>
                                      </p:to>
                                    </p:set>
                                    <p:animEffect transition="in" filter="fade">
                                      <p:cBhvr>
                                        <p:cTn id="11" dur="1000"/>
                                        <p:tgtEl>
                                          <p:spTgt spid="104"/>
                                        </p:tgtEl>
                                      </p:cBhvr>
                                    </p:animEffect>
                                    <p:anim calcmode="lin" valueType="num">
                                      <p:cBhvr>
                                        <p:cTn id="12" dur="1000" fill="hold"/>
                                        <p:tgtEl>
                                          <p:spTgt spid="104"/>
                                        </p:tgtEl>
                                        <p:attrNameLst>
                                          <p:attrName>ppt_x</p:attrName>
                                        </p:attrNameLst>
                                      </p:cBhvr>
                                      <p:tavLst>
                                        <p:tav tm="0">
                                          <p:val>
                                            <p:strVal val="#ppt_x"/>
                                          </p:val>
                                        </p:tav>
                                        <p:tav tm="100000">
                                          <p:val>
                                            <p:strVal val="#ppt_x"/>
                                          </p:val>
                                        </p:tav>
                                      </p:tavLst>
                                    </p:anim>
                                    <p:anim calcmode="lin" valueType="num">
                                      <p:cBhvr>
                                        <p:cTn id="13" dur="1000" fill="hold"/>
                                        <p:tgtEl>
                                          <p:spTgt spid="10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2" fill="hold" nodeType="afterEffect">
                                  <p:stCondLst>
                                    <p:cond delay="0"/>
                                  </p:stCondLst>
                                  <p:childTnLst>
                                    <p:set>
                                      <p:cBhvr>
                                        <p:cTn id="16" dur="1" fill="hold">
                                          <p:stCondLst>
                                            <p:cond delay="0"/>
                                          </p:stCondLst>
                                        </p:cTn>
                                        <p:tgtEl>
                                          <p:spTgt spid="105"/>
                                        </p:tgtEl>
                                        <p:attrNameLst>
                                          <p:attrName>style.visibility</p:attrName>
                                        </p:attrNameLst>
                                      </p:cBhvr>
                                      <p:to>
                                        <p:strVal val="visible"/>
                                      </p:to>
                                    </p:set>
                                    <p:animEffect transition="in" filter="wipe(right)">
                                      <p:cBhvr>
                                        <p:cTn id="17" dur="500"/>
                                        <p:tgtEl>
                                          <p:spTgt spid="105"/>
                                        </p:tgtEl>
                                      </p:cBhvr>
                                    </p:animEffect>
                                  </p:childTnLst>
                                </p:cTn>
                              </p:par>
                            </p:childTnLst>
                          </p:cTn>
                        </p:par>
                        <p:par>
                          <p:cTn id="18" fill="hold">
                            <p:stCondLst>
                              <p:cond delay="2250"/>
                            </p:stCondLst>
                            <p:childTnLst>
                              <p:par>
                                <p:cTn id="19" presetID="22" presetClass="entr" presetSubtype="8"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wipe(left)">
                                      <p:cBhvr>
                                        <p:cTn id="21" dur="500"/>
                                        <p:tgtEl>
                                          <p:spTgt spid="110"/>
                                        </p:tgtEl>
                                      </p:cBhvr>
                                    </p:animEffect>
                                  </p:childTnLst>
                                </p:cTn>
                              </p:par>
                            </p:childTnLst>
                          </p:cTn>
                        </p:par>
                        <p:par>
                          <p:cTn id="22" fill="hold">
                            <p:stCondLst>
                              <p:cond delay="2750"/>
                            </p:stCondLst>
                            <p:childTnLst>
                              <p:par>
                                <p:cTn id="23" presetID="42" presetClass="entr" presetSubtype="0" fill="hold" grpId="0" nodeType="afterEffect">
                                  <p:stCondLst>
                                    <p:cond delay="0"/>
                                  </p:stCondLst>
                                  <p:childTnLst>
                                    <p:set>
                                      <p:cBhvr>
                                        <p:cTn id="24" dur="1" fill="hold">
                                          <p:stCondLst>
                                            <p:cond delay="0"/>
                                          </p:stCondLst>
                                        </p:cTn>
                                        <p:tgtEl>
                                          <p:spTgt spid="113"/>
                                        </p:tgtEl>
                                        <p:attrNameLst>
                                          <p:attrName>style.visibility</p:attrName>
                                        </p:attrNameLst>
                                      </p:cBhvr>
                                      <p:to>
                                        <p:strVal val="visible"/>
                                      </p:to>
                                    </p:set>
                                    <p:animEffect transition="in" filter="fade">
                                      <p:cBhvr>
                                        <p:cTn id="25" dur="1000"/>
                                        <p:tgtEl>
                                          <p:spTgt spid="113"/>
                                        </p:tgtEl>
                                      </p:cBhvr>
                                    </p:animEffect>
                                    <p:anim calcmode="lin" valueType="num">
                                      <p:cBhvr>
                                        <p:cTn id="26" dur="1000" fill="hold"/>
                                        <p:tgtEl>
                                          <p:spTgt spid="113"/>
                                        </p:tgtEl>
                                        <p:attrNameLst>
                                          <p:attrName>ppt_x</p:attrName>
                                        </p:attrNameLst>
                                      </p:cBhvr>
                                      <p:tavLst>
                                        <p:tav tm="0">
                                          <p:val>
                                            <p:strVal val="#ppt_x"/>
                                          </p:val>
                                        </p:tav>
                                        <p:tav tm="100000">
                                          <p:val>
                                            <p:strVal val="#ppt_x"/>
                                          </p:val>
                                        </p:tav>
                                      </p:tavLst>
                                    </p:anim>
                                    <p:anim calcmode="lin" valueType="num">
                                      <p:cBhvr>
                                        <p:cTn id="27" dur="1000" fill="hold"/>
                                        <p:tgtEl>
                                          <p:spTgt spid="113"/>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114"/>
                                        </p:tgtEl>
                                        <p:attrNameLst>
                                          <p:attrName>style.visibility</p:attrName>
                                        </p:attrNameLst>
                                      </p:cBhvr>
                                      <p:to>
                                        <p:strVal val="visible"/>
                                      </p:to>
                                    </p:set>
                                    <p:animEffect transition="in" filter="wipe(right)">
                                      <p:cBhvr>
                                        <p:cTn id="31" dur="500"/>
                                        <p:tgtEl>
                                          <p:spTgt spid="114"/>
                                        </p:tgtEl>
                                      </p:cBhvr>
                                    </p:animEffect>
                                  </p:childTnLst>
                                </p:cTn>
                              </p:par>
                            </p:childTnLst>
                          </p:cTn>
                        </p:par>
                        <p:par>
                          <p:cTn id="32" fill="hold">
                            <p:stCondLst>
                              <p:cond delay="4250"/>
                            </p:stCondLst>
                            <p:childTnLst>
                              <p:par>
                                <p:cTn id="33" presetID="22" presetClass="entr" presetSubtype="8"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Effect transition="in" filter="wipe(left)">
                                      <p:cBhvr>
                                        <p:cTn id="35" dur="500"/>
                                        <p:tgtEl>
                                          <p:spTgt spid="119"/>
                                        </p:tgtEl>
                                      </p:cBhvr>
                                    </p:animEffect>
                                  </p:childTnLst>
                                </p:cTn>
                              </p:par>
                            </p:childTnLst>
                          </p:cTn>
                        </p:par>
                        <p:par>
                          <p:cTn id="36" fill="hold">
                            <p:stCondLst>
                              <p:cond delay="4750"/>
                            </p:stCondLst>
                            <p:childTnLst>
                              <p:par>
                                <p:cTn id="37" presetID="42" presetClass="entr" presetSubtype="0" fill="hold" grpId="0" nodeType="afterEffect">
                                  <p:stCondLst>
                                    <p:cond delay="0"/>
                                  </p:stCondLst>
                                  <p:childTnLst>
                                    <p:set>
                                      <p:cBhvr>
                                        <p:cTn id="38" dur="1" fill="hold">
                                          <p:stCondLst>
                                            <p:cond delay="0"/>
                                          </p:stCondLst>
                                        </p:cTn>
                                        <p:tgtEl>
                                          <p:spTgt spid="122"/>
                                        </p:tgtEl>
                                        <p:attrNameLst>
                                          <p:attrName>style.visibility</p:attrName>
                                        </p:attrNameLst>
                                      </p:cBhvr>
                                      <p:to>
                                        <p:strVal val="visible"/>
                                      </p:to>
                                    </p:set>
                                    <p:animEffect transition="in" filter="fade">
                                      <p:cBhvr>
                                        <p:cTn id="39" dur="1000"/>
                                        <p:tgtEl>
                                          <p:spTgt spid="122"/>
                                        </p:tgtEl>
                                      </p:cBhvr>
                                    </p:animEffect>
                                    <p:anim calcmode="lin" valueType="num">
                                      <p:cBhvr>
                                        <p:cTn id="40" dur="1000" fill="hold"/>
                                        <p:tgtEl>
                                          <p:spTgt spid="122"/>
                                        </p:tgtEl>
                                        <p:attrNameLst>
                                          <p:attrName>ppt_x</p:attrName>
                                        </p:attrNameLst>
                                      </p:cBhvr>
                                      <p:tavLst>
                                        <p:tav tm="0">
                                          <p:val>
                                            <p:strVal val="#ppt_x"/>
                                          </p:val>
                                        </p:tav>
                                        <p:tav tm="100000">
                                          <p:val>
                                            <p:strVal val="#ppt_x"/>
                                          </p:val>
                                        </p:tav>
                                      </p:tavLst>
                                    </p:anim>
                                    <p:anim calcmode="lin" valueType="num">
                                      <p:cBhvr>
                                        <p:cTn id="41" dur="1000" fill="hold"/>
                                        <p:tgtEl>
                                          <p:spTgt spid="122"/>
                                        </p:tgtEl>
                                        <p:attrNameLst>
                                          <p:attrName>ppt_y</p:attrName>
                                        </p:attrNameLst>
                                      </p:cBhvr>
                                      <p:tavLst>
                                        <p:tav tm="0">
                                          <p:val>
                                            <p:strVal val="#ppt_y+.1"/>
                                          </p:val>
                                        </p:tav>
                                        <p:tav tm="100000">
                                          <p:val>
                                            <p:strVal val="#ppt_y"/>
                                          </p:val>
                                        </p:tav>
                                      </p:tavLst>
                                    </p:anim>
                                  </p:childTnLst>
                                </p:cTn>
                              </p:par>
                            </p:childTnLst>
                          </p:cTn>
                        </p:par>
                        <p:par>
                          <p:cTn id="42" fill="hold">
                            <p:stCondLst>
                              <p:cond delay="5750"/>
                            </p:stCondLst>
                            <p:childTnLst>
                              <p:par>
                                <p:cTn id="43" presetID="22" presetClass="entr" presetSubtype="2" fill="hold" nodeType="afterEffect">
                                  <p:stCondLst>
                                    <p:cond delay="0"/>
                                  </p:stCondLst>
                                  <p:childTnLst>
                                    <p:set>
                                      <p:cBhvr>
                                        <p:cTn id="44" dur="1" fill="hold">
                                          <p:stCondLst>
                                            <p:cond delay="0"/>
                                          </p:stCondLst>
                                        </p:cTn>
                                        <p:tgtEl>
                                          <p:spTgt spid="123"/>
                                        </p:tgtEl>
                                        <p:attrNameLst>
                                          <p:attrName>style.visibility</p:attrName>
                                        </p:attrNameLst>
                                      </p:cBhvr>
                                      <p:to>
                                        <p:strVal val="visible"/>
                                      </p:to>
                                    </p:set>
                                    <p:animEffect transition="in" filter="wipe(right)">
                                      <p:cBhvr>
                                        <p:cTn id="45" dur="500"/>
                                        <p:tgtEl>
                                          <p:spTgt spid="123"/>
                                        </p:tgtEl>
                                      </p:cBhvr>
                                    </p:animEffect>
                                  </p:childTnLst>
                                </p:cTn>
                              </p:par>
                            </p:childTnLst>
                          </p:cTn>
                        </p:par>
                        <p:par>
                          <p:cTn id="46" fill="hold">
                            <p:stCondLst>
                              <p:cond delay="6250"/>
                            </p:stCondLst>
                            <p:childTnLst>
                              <p:par>
                                <p:cTn id="47" presetID="22" presetClass="entr" presetSubtype="8" fill="hold" nodeType="afterEffect">
                                  <p:stCondLst>
                                    <p:cond delay="0"/>
                                  </p:stCondLst>
                                  <p:childTnLst>
                                    <p:set>
                                      <p:cBhvr>
                                        <p:cTn id="48" dur="1" fill="hold">
                                          <p:stCondLst>
                                            <p:cond delay="0"/>
                                          </p:stCondLst>
                                        </p:cTn>
                                        <p:tgtEl>
                                          <p:spTgt spid="128"/>
                                        </p:tgtEl>
                                        <p:attrNameLst>
                                          <p:attrName>style.visibility</p:attrName>
                                        </p:attrNameLst>
                                      </p:cBhvr>
                                      <p:to>
                                        <p:strVal val="visible"/>
                                      </p:to>
                                    </p:set>
                                    <p:animEffect transition="in" filter="wipe(left)">
                                      <p:cBhvr>
                                        <p:cTn id="4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P spid="113"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10744879" y="33895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00835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pPr defTabSz="1219170">
              <a:spcBef>
                <a:spcPct val="20000"/>
              </a:spcBef>
              <a:defRPr/>
            </a:pPr>
            <a:r>
              <a:rPr lang="en-US" sz="14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4.0</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rgbClr val="56595E"/>
                </a:solidFill>
                <a:latin typeface="Candara" panose="020E0502030303020204" pitchFamily="34" charset="0"/>
              </a:rPr>
              <a:t>Rating: 3.5</a:t>
            </a:r>
          </a:p>
          <a:p>
            <a:pPr algn="r"/>
            <a:endParaRPr lang="en-US" sz="800" dirty="0">
              <a:solidFill>
                <a:srgbClr val="56595E"/>
              </a:solidFill>
              <a:latin typeface="Candara" panose="020E0502030303020204" pitchFamily="34" charset="0"/>
            </a:endParaRPr>
          </a:p>
          <a:p>
            <a:pPr algn="r"/>
            <a:r>
              <a:rPr lang="en-US" sz="1200" dirty="0">
                <a:solidFill>
                  <a:srgbClr val="56595E"/>
                </a:solidFill>
                <a:latin typeface="Candara" panose="020E0502030303020204" pitchFamily="34" charset="0"/>
              </a:rPr>
              <a:t>Reviews: 3,456</a:t>
            </a:r>
          </a:p>
        </p:txBody>
      </p:sp>
    </p:spTree>
    <p:extLst>
      <p:ext uri="{BB962C8B-B14F-4D97-AF65-F5344CB8AC3E}">
        <p14:creationId xmlns:p14="http://schemas.microsoft.com/office/powerpoint/2010/main" val="2307480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A803"/>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rgbClr val="65686D"/>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bg1">
              <a:alpha val="7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85C401"/>
                </a:solidFill>
                <a:latin typeface="Candara" panose="020E0502030303020204" pitchFamily="34" charset="0"/>
              </a:rPr>
              <a:t>LOREM IPSUM</a:t>
            </a:r>
          </a:p>
        </p:txBody>
      </p:sp>
    </p:spTree>
    <p:extLst>
      <p:ext uri="{BB962C8B-B14F-4D97-AF65-F5344CB8AC3E}">
        <p14:creationId xmlns:p14="http://schemas.microsoft.com/office/powerpoint/2010/main" val="2235257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85C401"/>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99D81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3EB8CD"/>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52CCE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FF2B2A"/>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FF494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88929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87794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50000"/>
                    </a:schemeClr>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85C401">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2B2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1AA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868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01AA8D">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2" name="TextBox 31"/>
          <p:cNvSpPr txBox="1"/>
          <p:nvPr/>
        </p:nvSpPr>
        <p:spPr>
          <a:xfrm>
            <a:off x="7854511" y="1797112"/>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F2B2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85C40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3EB8C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FFA80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FF2B2A"/>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85C401"/>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32739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0" name="Flowchart: Alternate Process 24"/>
          <p:cNvSpPr/>
          <p:nvPr/>
        </p:nvSpPr>
        <p:spPr>
          <a:xfrm rot="16200000">
            <a:off x="5569118" y="2383595"/>
            <a:ext cx="3686853" cy="2551685"/>
          </a:xfrm>
          <a:prstGeom prst="roundRect">
            <a:avLst>
              <a:gd name="adj" fmla="val 6205"/>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Flowchart: Alternate Process 24"/>
          <p:cNvSpPr/>
          <p:nvPr/>
        </p:nvSpPr>
        <p:spPr>
          <a:xfrm rot="16200000">
            <a:off x="8238309" y="2383593"/>
            <a:ext cx="3686864" cy="2551691"/>
          </a:xfrm>
          <a:prstGeom prst="roundRect">
            <a:avLst>
              <a:gd name="adj" fmla="val 6205"/>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lowchart: Alternate Process 24"/>
          <p:cNvSpPr/>
          <p:nvPr/>
        </p:nvSpPr>
        <p:spPr>
          <a:xfrm rot="16200000">
            <a:off x="2876838" y="2383594"/>
            <a:ext cx="3686864" cy="2551688"/>
          </a:xfrm>
          <a:prstGeom prst="roundRect">
            <a:avLst>
              <a:gd name="adj" fmla="val 6205"/>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Flowchart: Alternate Process 24"/>
          <p:cNvSpPr/>
          <p:nvPr/>
        </p:nvSpPr>
        <p:spPr>
          <a:xfrm rot="16200000">
            <a:off x="230726" y="2383594"/>
            <a:ext cx="3686853" cy="2551685"/>
          </a:xfrm>
          <a:prstGeom prst="roundRect">
            <a:avLst>
              <a:gd name="adj" fmla="val 6205"/>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134"/>
          <p:cNvGrpSpPr>
            <a:grpSpLocks noChangeAspect="1"/>
          </p:cNvGrpSpPr>
          <p:nvPr/>
        </p:nvGrpSpPr>
        <p:grpSpPr>
          <a:xfrm>
            <a:off x="1500379" y="4928620"/>
            <a:ext cx="1147544" cy="1148501"/>
            <a:chOff x="3287425" y="1417883"/>
            <a:chExt cx="648499" cy="649042"/>
          </a:xfrm>
        </p:grpSpPr>
        <p:sp>
          <p:nvSpPr>
            <p:cNvPr id="89" name="Oval 88"/>
            <p:cNvSpPr>
              <a:spLocks noChangeAspect="1"/>
            </p:cNvSpPr>
            <p:nvPr/>
          </p:nvSpPr>
          <p:spPr>
            <a:xfrm>
              <a:off x="3287425" y="141788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2B2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01</a:t>
              </a:r>
            </a:p>
          </p:txBody>
        </p:sp>
      </p:grpSp>
      <p:grpSp>
        <p:nvGrpSpPr>
          <p:cNvPr id="9" name="Group 129"/>
          <p:cNvGrpSpPr>
            <a:grpSpLocks noChangeAspect="1"/>
          </p:cNvGrpSpPr>
          <p:nvPr/>
        </p:nvGrpSpPr>
        <p:grpSpPr>
          <a:xfrm>
            <a:off x="4169575" y="4928620"/>
            <a:ext cx="1147544" cy="1148501"/>
            <a:chOff x="2779491" y="2517212"/>
            <a:chExt cx="648499" cy="649042"/>
          </a:xfrm>
        </p:grpSpPr>
        <p:sp>
          <p:nvSpPr>
            <p:cNvPr id="97" name="Oval 96"/>
            <p:cNvSpPr>
              <a:spLocks noChangeAspect="1"/>
            </p:cNvSpPr>
            <p:nvPr/>
          </p:nvSpPr>
          <p:spPr>
            <a:xfrm>
              <a:off x="2779491" y="2517212"/>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85C40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02</a:t>
              </a:r>
              <a:endParaRPr lang="en-US" sz="2400" b="1" dirty="0">
                <a:latin typeface="Lato"/>
              </a:endParaRPr>
            </a:p>
          </p:txBody>
        </p:sp>
      </p:grpSp>
      <p:grpSp>
        <p:nvGrpSpPr>
          <p:cNvPr id="10" name="Group 130"/>
          <p:cNvGrpSpPr>
            <a:grpSpLocks noChangeAspect="1"/>
          </p:cNvGrpSpPr>
          <p:nvPr/>
        </p:nvGrpSpPr>
        <p:grpSpPr>
          <a:xfrm>
            <a:off x="6838771" y="4928620"/>
            <a:ext cx="1147544" cy="1148501"/>
            <a:chOff x="3287425" y="3613920"/>
            <a:chExt cx="648499" cy="649042"/>
          </a:xfrm>
        </p:grpSpPr>
        <p:sp>
          <p:nvSpPr>
            <p:cNvPr id="128" name="Oval 127"/>
            <p:cNvSpPr>
              <a:spLocks noChangeAspect="1"/>
            </p:cNvSpPr>
            <p:nvPr/>
          </p:nvSpPr>
          <p:spPr>
            <a:xfrm>
              <a:off x="3287425" y="3613920"/>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3EB8C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03</a:t>
              </a:r>
              <a:endParaRPr lang="en-US" sz="2400" b="1" dirty="0">
                <a:latin typeface="Lato"/>
              </a:endParaRPr>
            </a:p>
          </p:txBody>
        </p:sp>
      </p:grpSp>
      <p:grpSp>
        <p:nvGrpSpPr>
          <p:cNvPr id="11" name="Group 133"/>
          <p:cNvGrpSpPr>
            <a:grpSpLocks noChangeAspect="1"/>
          </p:cNvGrpSpPr>
          <p:nvPr/>
        </p:nvGrpSpPr>
        <p:grpSpPr>
          <a:xfrm>
            <a:off x="9507968" y="4928612"/>
            <a:ext cx="1147544" cy="1148501"/>
            <a:chOff x="5249342" y="1406453"/>
            <a:chExt cx="648499" cy="649042"/>
          </a:xfrm>
        </p:grpSpPr>
        <p:sp>
          <p:nvSpPr>
            <p:cNvPr id="131" name="Oval 130"/>
            <p:cNvSpPr>
              <a:spLocks noChangeAspect="1"/>
            </p:cNvSpPr>
            <p:nvPr/>
          </p:nvSpPr>
          <p:spPr>
            <a:xfrm>
              <a:off x="5249342" y="1406453"/>
              <a:ext cx="648499" cy="649042"/>
            </a:xfrm>
            <a:prstGeom prst="ellipse">
              <a:avLst/>
            </a:prstGeom>
            <a:solidFill>
              <a:schemeClr val="bg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FFA80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Lato"/>
                </a:rPr>
                <a:t>04</a:t>
              </a:r>
              <a:endParaRPr lang="en-US" sz="2400" b="1" dirty="0">
                <a:latin typeface="Lato"/>
              </a:endParaRPr>
            </a:p>
          </p:txBody>
        </p:sp>
      </p:gr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3" name="Freeform 370"/>
          <p:cNvSpPr>
            <a:spLocks noChangeAspect="1" noEditPoints="1"/>
          </p:cNvSpPr>
          <p:nvPr/>
        </p:nvSpPr>
        <p:spPr bwMode="auto">
          <a:xfrm>
            <a:off x="9824751" y="217012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64"/>
          <p:cNvSpPr>
            <a:spLocks noChangeAspect="1" noEditPoints="1"/>
          </p:cNvSpPr>
          <p:nvPr/>
        </p:nvSpPr>
        <p:spPr bwMode="auto">
          <a:xfrm>
            <a:off x="1661377" y="2176080"/>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381"/>
          <p:cNvSpPr>
            <a:spLocks noChangeAspect="1" noEditPoints="1"/>
          </p:cNvSpPr>
          <p:nvPr/>
        </p:nvSpPr>
        <p:spPr bwMode="auto">
          <a:xfrm>
            <a:off x="7160192" y="2176080"/>
            <a:ext cx="504700" cy="45720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374"/>
          <p:cNvSpPr>
            <a:spLocks noChangeAspect="1" noEditPoints="1"/>
          </p:cNvSpPr>
          <p:nvPr/>
        </p:nvSpPr>
        <p:spPr bwMode="auto">
          <a:xfrm>
            <a:off x="4488304" y="2084640"/>
            <a:ext cx="510087" cy="54864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p:cNvSpPr txBox="1"/>
          <p:nvPr/>
        </p:nvSpPr>
        <p:spPr>
          <a:xfrm>
            <a:off x="938889"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3608085" y="2946875"/>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6277282" y="295863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8946477" y="2951253"/>
            <a:ext cx="2270522" cy="1668149"/>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297275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750"/>
                                        <p:tgtEl>
                                          <p:spTgt spid="3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additive="base">
                                        <p:cTn id="11" dur="500" fill="hold"/>
                                        <p:tgtEl>
                                          <p:spTgt spid="25"/>
                                        </p:tgtEl>
                                        <p:attrNameLst>
                                          <p:attrName>ppt_x</p:attrName>
                                        </p:attrNameLst>
                                      </p:cBhvr>
                                      <p:tavLst>
                                        <p:tav tm="0">
                                          <p:val>
                                            <p:strVal val="#ppt_x"/>
                                          </p:val>
                                        </p:tav>
                                        <p:tav tm="100000">
                                          <p:val>
                                            <p:strVal val="#ppt_x"/>
                                          </p:val>
                                        </p:tav>
                                      </p:tavLst>
                                    </p:anim>
                                    <p:anim calcmode="lin" valueType="num">
                                      <p:cBhvr additive="base">
                                        <p:cTn id="12" dur="500" fill="hold"/>
                                        <p:tgtEl>
                                          <p:spTgt spid="25"/>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p:cTn id="22" dur="500" fill="hold"/>
                                        <p:tgtEl>
                                          <p:spTgt spid="34"/>
                                        </p:tgtEl>
                                        <p:attrNameLst>
                                          <p:attrName>ppt_w</p:attrName>
                                        </p:attrNameLst>
                                      </p:cBhvr>
                                      <p:tavLst>
                                        <p:tav tm="0">
                                          <p:val>
                                            <p:fltVal val="0"/>
                                          </p:val>
                                        </p:tav>
                                        <p:tav tm="100000">
                                          <p:val>
                                            <p:strVal val="#ppt_w"/>
                                          </p:val>
                                        </p:tav>
                                      </p:tavLst>
                                    </p:anim>
                                    <p:anim calcmode="lin" valueType="num">
                                      <p:cBhvr>
                                        <p:cTn id="23" dur="500" fill="hold"/>
                                        <p:tgtEl>
                                          <p:spTgt spid="34"/>
                                        </p:tgtEl>
                                        <p:attrNameLst>
                                          <p:attrName>ppt_h</p:attrName>
                                        </p:attrNameLst>
                                      </p:cBhvr>
                                      <p:tavLst>
                                        <p:tav tm="0">
                                          <p:val>
                                            <p:fltVal val="0"/>
                                          </p:val>
                                        </p:tav>
                                        <p:tav tm="100000">
                                          <p:val>
                                            <p:strVal val="#ppt_h"/>
                                          </p:val>
                                        </p:tav>
                                      </p:tavLst>
                                    </p:anim>
                                    <p:animEffect transition="in" filter="fade">
                                      <p:cBhvr>
                                        <p:cTn id="24" dur="500"/>
                                        <p:tgtEl>
                                          <p:spTgt spid="34"/>
                                        </p:tgtEl>
                                      </p:cBhvr>
                                    </p:animEffect>
                                    <p:anim calcmode="lin" valueType="num">
                                      <p:cBhvr>
                                        <p:cTn id="25" dur="500" fill="hold"/>
                                        <p:tgtEl>
                                          <p:spTgt spid="34"/>
                                        </p:tgtEl>
                                        <p:attrNameLst>
                                          <p:attrName>ppt_x</p:attrName>
                                        </p:attrNameLst>
                                      </p:cBhvr>
                                      <p:tavLst>
                                        <p:tav tm="0">
                                          <p:val>
                                            <p:fltVal val="0.5"/>
                                          </p:val>
                                        </p:tav>
                                        <p:tav tm="100000">
                                          <p:val>
                                            <p:strVal val="#ppt_x"/>
                                          </p:val>
                                        </p:tav>
                                      </p:tavLst>
                                    </p:anim>
                                    <p:anim calcmode="lin" valueType="num">
                                      <p:cBhvr>
                                        <p:cTn id="26" dur="500" fill="hold"/>
                                        <p:tgtEl>
                                          <p:spTgt spid="34"/>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53" presetClass="entr" presetSubtype="528"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 calcmode="lin" valueType="num">
                                      <p:cBhvr>
                                        <p:cTn id="30" dur="500" fill="hold"/>
                                        <p:tgtEl>
                                          <p:spTgt spid="37"/>
                                        </p:tgtEl>
                                        <p:attrNameLst>
                                          <p:attrName>ppt_w</p:attrName>
                                        </p:attrNameLst>
                                      </p:cBhvr>
                                      <p:tavLst>
                                        <p:tav tm="0">
                                          <p:val>
                                            <p:fltVal val="0"/>
                                          </p:val>
                                        </p:tav>
                                        <p:tav tm="100000">
                                          <p:val>
                                            <p:strVal val="#ppt_w"/>
                                          </p:val>
                                        </p:tav>
                                      </p:tavLst>
                                    </p:anim>
                                    <p:anim calcmode="lin" valueType="num">
                                      <p:cBhvr>
                                        <p:cTn id="31" dur="500" fill="hold"/>
                                        <p:tgtEl>
                                          <p:spTgt spid="37"/>
                                        </p:tgtEl>
                                        <p:attrNameLst>
                                          <p:attrName>ppt_h</p:attrName>
                                        </p:attrNameLst>
                                      </p:cBhvr>
                                      <p:tavLst>
                                        <p:tav tm="0">
                                          <p:val>
                                            <p:fltVal val="0"/>
                                          </p:val>
                                        </p:tav>
                                        <p:tav tm="100000">
                                          <p:val>
                                            <p:strVal val="#ppt_h"/>
                                          </p:val>
                                        </p:tav>
                                      </p:tavLst>
                                    </p:anim>
                                    <p:animEffect transition="in" filter="fade">
                                      <p:cBhvr>
                                        <p:cTn id="32" dur="500"/>
                                        <p:tgtEl>
                                          <p:spTgt spid="37"/>
                                        </p:tgtEl>
                                      </p:cBhvr>
                                    </p:animEffect>
                                    <p:anim calcmode="lin" valueType="num">
                                      <p:cBhvr>
                                        <p:cTn id="33" dur="500" fill="hold"/>
                                        <p:tgtEl>
                                          <p:spTgt spid="37"/>
                                        </p:tgtEl>
                                        <p:attrNameLst>
                                          <p:attrName>ppt_x</p:attrName>
                                        </p:attrNameLst>
                                      </p:cBhvr>
                                      <p:tavLst>
                                        <p:tav tm="0">
                                          <p:val>
                                            <p:fltVal val="0.5"/>
                                          </p:val>
                                        </p:tav>
                                        <p:tav tm="100000">
                                          <p:val>
                                            <p:strVal val="#ppt_x"/>
                                          </p:val>
                                        </p:tav>
                                      </p:tavLst>
                                    </p:anim>
                                    <p:anim calcmode="lin" valueType="num">
                                      <p:cBhvr>
                                        <p:cTn id="34" dur="500" fill="hold"/>
                                        <p:tgtEl>
                                          <p:spTgt spid="37"/>
                                        </p:tgtEl>
                                        <p:attrNameLst>
                                          <p:attrName>ppt_y</p:attrName>
                                        </p:attrNameLst>
                                      </p:cBhvr>
                                      <p:tavLst>
                                        <p:tav tm="0">
                                          <p:val>
                                            <p:fltVal val="0.5"/>
                                          </p:val>
                                        </p:tav>
                                        <p:tav tm="100000">
                                          <p:val>
                                            <p:strVal val="#ppt_y"/>
                                          </p:val>
                                        </p:tav>
                                      </p:tavLst>
                                    </p:anim>
                                  </p:childTnLst>
                                </p:cTn>
                              </p:par>
                            </p:childTnLst>
                          </p:cTn>
                        </p:par>
                        <p:par>
                          <p:cTn id="35" fill="hold">
                            <p:stCondLst>
                              <p:cond delay="2750"/>
                            </p:stCondLst>
                            <p:childTnLst>
                              <p:par>
                                <p:cTn id="36" presetID="2" presetClass="entr" presetSubtype="4" accel="50000" decel="50000" fill="hold" grpId="0"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additive="base">
                                        <p:cTn id="38" dur="500" fill="hold"/>
                                        <p:tgtEl>
                                          <p:spTgt spid="48"/>
                                        </p:tgtEl>
                                        <p:attrNameLst>
                                          <p:attrName>ppt_x</p:attrName>
                                        </p:attrNameLst>
                                      </p:cBhvr>
                                      <p:tavLst>
                                        <p:tav tm="0">
                                          <p:val>
                                            <p:strVal val="#ppt_x"/>
                                          </p:val>
                                        </p:tav>
                                        <p:tav tm="100000">
                                          <p:val>
                                            <p:strVal val="#ppt_x"/>
                                          </p:val>
                                        </p:tav>
                                      </p:tavLst>
                                    </p:anim>
                                    <p:anim calcmode="lin" valueType="num">
                                      <p:cBhvr additive="base">
                                        <p:cTn id="39" dur="500" fill="hold"/>
                                        <p:tgtEl>
                                          <p:spTgt spid="48"/>
                                        </p:tgtEl>
                                        <p:attrNameLst>
                                          <p:attrName>ppt_y</p:attrName>
                                        </p:attrNameLst>
                                      </p:cBhvr>
                                      <p:tavLst>
                                        <p:tav tm="0">
                                          <p:val>
                                            <p:strVal val="1+#ppt_h/2"/>
                                          </p:val>
                                        </p:tav>
                                        <p:tav tm="100000">
                                          <p:val>
                                            <p:strVal val="#ppt_y"/>
                                          </p:val>
                                        </p:tav>
                                      </p:tavLst>
                                    </p:anim>
                                  </p:childTnLst>
                                </p:cTn>
                              </p:par>
                            </p:childTnLst>
                          </p:cTn>
                        </p:par>
                        <p:par>
                          <p:cTn id="40" fill="hold">
                            <p:stCondLst>
                              <p:cond delay="3250"/>
                            </p:stCondLst>
                            <p:childTnLst>
                              <p:par>
                                <p:cTn id="41" presetID="53"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500" fill="hold"/>
                                        <p:tgtEl>
                                          <p:spTgt spid="9"/>
                                        </p:tgtEl>
                                        <p:attrNameLst>
                                          <p:attrName>ppt_w</p:attrName>
                                        </p:attrNameLst>
                                      </p:cBhvr>
                                      <p:tavLst>
                                        <p:tav tm="0">
                                          <p:val>
                                            <p:fltVal val="0"/>
                                          </p:val>
                                        </p:tav>
                                        <p:tav tm="100000">
                                          <p:val>
                                            <p:strVal val="#ppt_w"/>
                                          </p:val>
                                        </p:tav>
                                      </p:tavLst>
                                    </p:anim>
                                    <p:anim calcmode="lin" valueType="num">
                                      <p:cBhvr>
                                        <p:cTn id="44" dur="500" fill="hold"/>
                                        <p:tgtEl>
                                          <p:spTgt spid="9"/>
                                        </p:tgtEl>
                                        <p:attrNameLst>
                                          <p:attrName>ppt_h</p:attrName>
                                        </p:attrNameLst>
                                      </p:cBhvr>
                                      <p:tavLst>
                                        <p:tav tm="0">
                                          <p:val>
                                            <p:fltVal val="0"/>
                                          </p:val>
                                        </p:tav>
                                        <p:tav tm="100000">
                                          <p:val>
                                            <p:strVal val="#ppt_h"/>
                                          </p:val>
                                        </p:tav>
                                      </p:tavLst>
                                    </p:anim>
                                    <p:animEffect transition="in" filter="fade">
                                      <p:cBhvr>
                                        <p:cTn id="45" dur="500"/>
                                        <p:tgtEl>
                                          <p:spTgt spid="9"/>
                                        </p:tgtEl>
                                      </p:cBhvr>
                                    </p:animEffect>
                                  </p:childTnLst>
                                </p:cTn>
                              </p:par>
                            </p:childTnLst>
                          </p:cTn>
                        </p:par>
                        <p:par>
                          <p:cTn id="46" fill="hold">
                            <p:stCondLst>
                              <p:cond delay="3750"/>
                            </p:stCondLst>
                            <p:childTnLst>
                              <p:par>
                                <p:cTn id="47" presetID="53" presetClass="entr" presetSubtype="528" fill="hold" grpId="0"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anim calcmode="lin" valueType="num">
                                      <p:cBhvr>
                                        <p:cTn id="52" dur="500" fill="hold"/>
                                        <p:tgtEl>
                                          <p:spTgt spid="36"/>
                                        </p:tgtEl>
                                        <p:attrNameLst>
                                          <p:attrName>ppt_x</p:attrName>
                                        </p:attrNameLst>
                                      </p:cBhvr>
                                      <p:tavLst>
                                        <p:tav tm="0">
                                          <p:val>
                                            <p:fltVal val="0.5"/>
                                          </p:val>
                                        </p:tav>
                                        <p:tav tm="100000">
                                          <p:val>
                                            <p:strVal val="#ppt_x"/>
                                          </p:val>
                                        </p:tav>
                                      </p:tavLst>
                                    </p:anim>
                                    <p:anim calcmode="lin" valueType="num">
                                      <p:cBhvr>
                                        <p:cTn id="53" dur="500" fill="hold"/>
                                        <p:tgtEl>
                                          <p:spTgt spid="36"/>
                                        </p:tgtEl>
                                        <p:attrNameLst>
                                          <p:attrName>ppt_y</p:attrName>
                                        </p:attrNameLst>
                                      </p:cBhvr>
                                      <p:tavLst>
                                        <p:tav tm="0">
                                          <p:val>
                                            <p:fltVal val="0.5"/>
                                          </p:val>
                                        </p:tav>
                                        <p:tav tm="100000">
                                          <p:val>
                                            <p:strVal val="#ppt_y"/>
                                          </p:val>
                                        </p:tav>
                                      </p:tavLst>
                                    </p:anim>
                                  </p:childTnLst>
                                </p:cTn>
                              </p:par>
                            </p:childTnLst>
                          </p:cTn>
                        </p:par>
                        <p:par>
                          <p:cTn id="54" fill="hold">
                            <p:stCondLst>
                              <p:cond delay="4250"/>
                            </p:stCondLst>
                            <p:childTnLst>
                              <p:par>
                                <p:cTn id="55" presetID="53" presetClass="entr" presetSubtype="528"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 calcmode="lin" valueType="num">
                                      <p:cBhvr>
                                        <p:cTn id="57" dur="500" fill="hold"/>
                                        <p:tgtEl>
                                          <p:spTgt spid="38"/>
                                        </p:tgtEl>
                                        <p:attrNameLst>
                                          <p:attrName>ppt_w</p:attrName>
                                        </p:attrNameLst>
                                      </p:cBhvr>
                                      <p:tavLst>
                                        <p:tav tm="0">
                                          <p:val>
                                            <p:fltVal val="0"/>
                                          </p:val>
                                        </p:tav>
                                        <p:tav tm="100000">
                                          <p:val>
                                            <p:strVal val="#ppt_w"/>
                                          </p:val>
                                        </p:tav>
                                      </p:tavLst>
                                    </p:anim>
                                    <p:anim calcmode="lin" valueType="num">
                                      <p:cBhvr>
                                        <p:cTn id="58" dur="500" fill="hold"/>
                                        <p:tgtEl>
                                          <p:spTgt spid="38"/>
                                        </p:tgtEl>
                                        <p:attrNameLst>
                                          <p:attrName>ppt_h</p:attrName>
                                        </p:attrNameLst>
                                      </p:cBhvr>
                                      <p:tavLst>
                                        <p:tav tm="0">
                                          <p:val>
                                            <p:fltVal val="0"/>
                                          </p:val>
                                        </p:tav>
                                        <p:tav tm="100000">
                                          <p:val>
                                            <p:strVal val="#ppt_h"/>
                                          </p:val>
                                        </p:tav>
                                      </p:tavLst>
                                    </p:anim>
                                    <p:animEffect transition="in" filter="fade">
                                      <p:cBhvr>
                                        <p:cTn id="59" dur="500"/>
                                        <p:tgtEl>
                                          <p:spTgt spid="38"/>
                                        </p:tgtEl>
                                      </p:cBhvr>
                                    </p:animEffect>
                                    <p:anim calcmode="lin" valueType="num">
                                      <p:cBhvr>
                                        <p:cTn id="60" dur="500" fill="hold"/>
                                        <p:tgtEl>
                                          <p:spTgt spid="38"/>
                                        </p:tgtEl>
                                        <p:attrNameLst>
                                          <p:attrName>ppt_x</p:attrName>
                                        </p:attrNameLst>
                                      </p:cBhvr>
                                      <p:tavLst>
                                        <p:tav tm="0">
                                          <p:val>
                                            <p:fltVal val="0.5"/>
                                          </p:val>
                                        </p:tav>
                                        <p:tav tm="100000">
                                          <p:val>
                                            <p:strVal val="#ppt_x"/>
                                          </p:val>
                                        </p:tav>
                                      </p:tavLst>
                                    </p:anim>
                                    <p:anim calcmode="lin" valueType="num">
                                      <p:cBhvr>
                                        <p:cTn id="61" dur="500" fill="hold"/>
                                        <p:tgtEl>
                                          <p:spTgt spid="38"/>
                                        </p:tgtEl>
                                        <p:attrNameLst>
                                          <p:attrName>ppt_y</p:attrName>
                                        </p:attrNameLst>
                                      </p:cBhvr>
                                      <p:tavLst>
                                        <p:tav tm="0">
                                          <p:val>
                                            <p:fltVal val="0.5"/>
                                          </p:val>
                                        </p:tav>
                                        <p:tav tm="100000">
                                          <p:val>
                                            <p:strVal val="#ppt_y"/>
                                          </p:val>
                                        </p:tav>
                                      </p:tavLst>
                                    </p:anim>
                                  </p:childTnLst>
                                </p:cTn>
                              </p:par>
                            </p:childTnLst>
                          </p:cTn>
                        </p:par>
                        <p:par>
                          <p:cTn id="62" fill="hold">
                            <p:stCondLst>
                              <p:cond delay="4750"/>
                            </p:stCondLst>
                            <p:childTnLst>
                              <p:par>
                                <p:cTn id="63" presetID="2" presetClass="entr" presetSubtype="4" accel="50000" decel="50000" fill="hold" grpId="0" nodeType="after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ppt_x"/>
                                          </p:val>
                                        </p:tav>
                                        <p:tav tm="100000">
                                          <p:val>
                                            <p:strVal val="#ppt_x"/>
                                          </p:val>
                                        </p:tav>
                                      </p:tavLst>
                                    </p:anim>
                                    <p:anim calcmode="lin" valueType="num">
                                      <p:cBhvr additive="base">
                                        <p:cTn id="66" dur="500" fill="hold"/>
                                        <p:tgtEl>
                                          <p:spTgt spid="50"/>
                                        </p:tgtEl>
                                        <p:attrNameLst>
                                          <p:attrName>ppt_y</p:attrName>
                                        </p:attrNameLst>
                                      </p:cBhvr>
                                      <p:tavLst>
                                        <p:tav tm="0">
                                          <p:val>
                                            <p:strVal val="1+#ppt_h/2"/>
                                          </p:val>
                                        </p:tav>
                                        <p:tav tm="100000">
                                          <p:val>
                                            <p:strVal val="#ppt_y"/>
                                          </p:val>
                                        </p:tav>
                                      </p:tavLst>
                                    </p:anim>
                                  </p:childTnLst>
                                </p:cTn>
                              </p:par>
                            </p:childTnLst>
                          </p:cTn>
                        </p:par>
                        <p:par>
                          <p:cTn id="67" fill="hold">
                            <p:stCondLst>
                              <p:cond delay="5250"/>
                            </p:stCondLst>
                            <p:childTnLst>
                              <p:par>
                                <p:cTn id="68" presetID="53" presetClass="entr" presetSubtype="0" fill="hold" nodeType="afterEffect">
                                  <p:stCondLst>
                                    <p:cond delay="0"/>
                                  </p:stCondLst>
                                  <p:childTnLst>
                                    <p:set>
                                      <p:cBhvr>
                                        <p:cTn id="69" dur="1" fill="hold">
                                          <p:stCondLst>
                                            <p:cond delay="0"/>
                                          </p:stCondLst>
                                        </p:cTn>
                                        <p:tgtEl>
                                          <p:spTgt spid="10"/>
                                        </p:tgtEl>
                                        <p:attrNameLst>
                                          <p:attrName>style.visibility</p:attrName>
                                        </p:attrNameLst>
                                      </p:cBhvr>
                                      <p:to>
                                        <p:strVal val="visible"/>
                                      </p:to>
                                    </p:set>
                                    <p:anim calcmode="lin" valueType="num">
                                      <p:cBhvr>
                                        <p:cTn id="70" dur="500" fill="hold"/>
                                        <p:tgtEl>
                                          <p:spTgt spid="10"/>
                                        </p:tgtEl>
                                        <p:attrNameLst>
                                          <p:attrName>ppt_w</p:attrName>
                                        </p:attrNameLst>
                                      </p:cBhvr>
                                      <p:tavLst>
                                        <p:tav tm="0">
                                          <p:val>
                                            <p:fltVal val="0"/>
                                          </p:val>
                                        </p:tav>
                                        <p:tav tm="100000">
                                          <p:val>
                                            <p:strVal val="#ppt_w"/>
                                          </p:val>
                                        </p:tav>
                                      </p:tavLst>
                                    </p:anim>
                                    <p:anim calcmode="lin" valueType="num">
                                      <p:cBhvr>
                                        <p:cTn id="71" dur="500" fill="hold"/>
                                        <p:tgtEl>
                                          <p:spTgt spid="10"/>
                                        </p:tgtEl>
                                        <p:attrNameLst>
                                          <p:attrName>ppt_h</p:attrName>
                                        </p:attrNameLst>
                                      </p:cBhvr>
                                      <p:tavLst>
                                        <p:tav tm="0">
                                          <p:val>
                                            <p:fltVal val="0"/>
                                          </p:val>
                                        </p:tav>
                                        <p:tav tm="100000">
                                          <p:val>
                                            <p:strVal val="#ppt_h"/>
                                          </p:val>
                                        </p:tav>
                                      </p:tavLst>
                                    </p:anim>
                                    <p:animEffect transition="in" filter="fade">
                                      <p:cBhvr>
                                        <p:cTn id="72" dur="500"/>
                                        <p:tgtEl>
                                          <p:spTgt spid="10"/>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anim calcmode="lin" valueType="num">
                                      <p:cBhvr>
                                        <p:cTn id="79" dur="500" fill="hold"/>
                                        <p:tgtEl>
                                          <p:spTgt spid="35"/>
                                        </p:tgtEl>
                                        <p:attrNameLst>
                                          <p:attrName>ppt_x</p:attrName>
                                        </p:attrNameLst>
                                      </p:cBhvr>
                                      <p:tavLst>
                                        <p:tav tm="0">
                                          <p:val>
                                            <p:fltVal val="0.5"/>
                                          </p:val>
                                        </p:tav>
                                        <p:tav tm="100000">
                                          <p:val>
                                            <p:strVal val="#ppt_x"/>
                                          </p:val>
                                        </p:tav>
                                      </p:tavLst>
                                    </p:anim>
                                    <p:anim calcmode="lin" valueType="num">
                                      <p:cBhvr>
                                        <p:cTn id="80" dur="500" fill="hold"/>
                                        <p:tgtEl>
                                          <p:spTgt spid="35"/>
                                        </p:tgtEl>
                                        <p:attrNameLst>
                                          <p:attrName>ppt_y</p:attrName>
                                        </p:attrNameLst>
                                      </p:cBhvr>
                                      <p:tavLst>
                                        <p:tav tm="0">
                                          <p:val>
                                            <p:fltVal val="0.5"/>
                                          </p:val>
                                        </p:tav>
                                        <p:tav tm="100000">
                                          <p:val>
                                            <p:strVal val="#ppt_y"/>
                                          </p:val>
                                        </p:tav>
                                      </p:tavLst>
                                    </p:anim>
                                  </p:childTnLst>
                                </p:cTn>
                              </p:par>
                            </p:childTnLst>
                          </p:cTn>
                        </p:par>
                        <p:par>
                          <p:cTn id="81" fill="hold">
                            <p:stCondLst>
                              <p:cond delay="6250"/>
                            </p:stCondLst>
                            <p:childTnLst>
                              <p:par>
                                <p:cTn id="82" presetID="53" presetClass="entr" presetSubtype="528" fill="hold" grpId="0" nodeType="afterEffect">
                                  <p:stCondLst>
                                    <p:cond delay="0"/>
                                  </p:stCondLst>
                                  <p:childTnLst>
                                    <p:set>
                                      <p:cBhvr>
                                        <p:cTn id="83" dur="1" fill="hold">
                                          <p:stCondLst>
                                            <p:cond delay="0"/>
                                          </p:stCondLst>
                                        </p:cTn>
                                        <p:tgtEl>
                                          <p:spTgt spid="39"/>
                                        </p:tgtEl>
                                        <p:attrNameLst>
                                          <p:attrName>style.visibility</p:attrName>
                                        </p:attrNameLst>
                                      </p:cBhvr>
                                      <p:to>
                                        <p:strVal val="visible"/>
                                      </p:to>
                                    </p:set>
                                    <p:anim calcmode="lin" valueType="num">
                                      <p:cBhvr>
                                        <p:cTn id="84" dur="500" fill="hold"/>
                                        <p:tgtEl>
                                          <p:spTgt spid="39"/>
                                        </p:tgtEl>
                                        <p:attrNameLst>
                                          <p:attrName>ppt_w</p:attrName>
                                        </p:attrNameLst>
                                      </p:cBhvr>
                                      <p:tavLst>
                                        <p:tav tm="0">
                                          <p:val>
                                            <p:fltVal val="0"/>
                                          </p:val>
                                        </p:tav>
                                        <p:tav tm="100000">
                                          <p:val>
                                            <p:strVal val="#ppt_w"/>
                                          </p:val>
                                        </p:tav>
                                      </p:tavLst>
                                    </p:anim>
                                    <p:anim calcmode="lin" valueType="num">
                                      <p:cBhvr>
                                        <p:cTn id="85" dur="500" fill="hold"/>
                                        <p:tgtEl>
                                          <p:spTgt spid="39"/>
                                        </p:tgtEl>
                                        <p:attrNameLst>
                                          <p:attrName>ppt_h</p:attrName>
                                        </p:attrNameLst>
                                      </p:cBhvr>
                                      <p:tavLst>
                                        <p:tav tm="0">
                                          <p:val>
                                            <p:fltVal val="0"/>
                                          </p:val>
                                        </p:tav>
                                        <p:tav tm="100000">
                                          <p:val>
                                            <p:strVal val="#ppt_h"/>
                                          </p:val>
                                        </p:tav>
                                      </p:tavLst>
                                    </p:anim>
                                    <p:animEffect transition="in" filter="fade">
                                      <p:cBhvr>
                                        <p:cTn id="86" dur="500"/>
                                        <p:tgtEl>
                                          <p:spTgt spid="39"/>
                                        </p:tgtEl>
                                      </p:cBhvr>
                                    </p:animEffect>
                                    <p:anim calcmode="lin" valueType="num">
                                      <p:cBhvr>
                                        <p:cTn id="87" dur="500" fill="hold"/>
                                        <p:tgtEl>
                                          <p:spTgt spid="39"/>
                                        </p:tgtEl>
                                        <p:attrNameLst>
                                          <p:attrName>ppt_x</p:attrName>
                                        </p:attrNameLst>
                                      </p:cBhvr>
                                      <p:tavLst>
                                        <p:tav tm="0">
                                          <p:val>
                                            <p:fltVal val="0.5"/>
                                          </p:val>
                                        </p:tav>
                                        <p:tav tm="100000">
                                          <p:val>
                                            <p:strVal val="#ppt_x"/>
                                          </p:val>
                                        </p:tav>
                                      </p:tavLst>
                                    </p:anim>
                                    <p:anim calcmode="lin" valueType="num">
                                      <p:cBhvr>
                                        <p:cTn id="88" dur="500" fill="hold"/>
                                        <p:tgtEl>
                                          <p:spTgt spid="39"/>
                                        </p:tgtEl>
                                        <p:attrNameLst>
                                          <p:attrName>ppt_y</p:attrName>
                                        </p:attrNameLst>
                                      </p:cBhvr>
                                      <p:tavLst>
                                        <p:tav tm="0">
                                          <p:val>
                                            <p:fltVal val="0.5"/>
                                          </p:val>
                                        </p:tav>
                                        <p:tav tm="100000">
                                          <p:val>
                                            <p:strVal val="#ppt_y"/>
                                          </p:val>
                                        </p:tav>
                                      </p:tavLst>
                                    </p:anim>
                                  </p:childTnLst>
                                </p:cTn>
                              </p:par>
                            </p:childTnLst>
                          </p:cTn>
                        </p:par>
                        <p:par>
                          <p:cTn id="89" fill="hold">
                            <p:stCondLst>
                              <p:cond delay="6750"/>
                            </p:stCondLst>
                            <p:childTnLst>
                              <p:par>
                                <p:cTn id="90" presetID="2" presetClass="entr" presetSubtype="4" accel="50000" decel="50000"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additive="base">
                                        <p:cTn id="92" dur="500" fill="hold"/>
                                        <p:tgtEl>
                                          <p:spTgt spid="51"/>
                                        </p:tgtEl>
                                        <p:attrNameLst>
                                          <p:attrName>ppt_x</p:attrName>
                                        </p:attrNameLst>
                                      </p:cBhvr>
                                      <p:tavLst>
                                        <p:tav tm="0">
                                          <p:val>
                                            <p:strVal val="#ppt_x"/>
                                          </p:val>
                                        </p:tav>
                                        <p:tav tm="100000">
                                          <p:val>
                                            <p:strVal val="#ppt_x"/>
                                          </p:val>
                                        </p:tav>
                                      </p:tavLst>
                                    </p:anim>
                                    <p:anim calcmode="lin" valueType="num">
                                      <p:cBhvr additive="base">
                                        <p:cTn id="93" dur="500" fill="hold"/>
                                        <p:tgtEl>
                                          <p:spTgt spid="51"/>
                                        </p:tgtEl>
                                        <p:attrNameLst>
                                          <p:attrName>ppt_y</p:attrName>
                                        </p:attrNameLst>
                                      </p:cBhvr>
                                      <p:tavLst>
                                        <p:tav tm="0">
                                          <p:val>
                                            <p:strVal val="1+#ppt_h/2"/>
                                          </p:val>
                                        </p:tav>
                                        <p:tav tm="100000">
                                          <p:val>
                                            <p:strVal val="#ppt_y"/>
                                          </p:val>
                                        </p:tav>
                                      </p:tavLst>
                                    </p:anim>
                                  </p:childTnLst>
                                </p:cTn>
                              </p:par>
                            </p:childTnLst>
                          </p:cTn>
                        </p:par>
                        <p:par>
                          <p:cTn id="94" fill="hold">
                            <p:stCondLst>
                              <p:cond delay="7250"/>
                            </p:stCondLst>
                            <p:childTnLst>
                              <p:par>
                                <p:cTn id="95" presetID="53" presetClass="entr" presetSubtype="0" fill="hold" nodeType="afterEffect">
                                  <p:stCondLst>
                                    <p:cond delay="0"/>
                                  </p:stCondLst>
                                  <p:childTnLst>
                                    <p:set>
                                      <p:cBhvr>
                                        <p:cTn id="96" dur="1" fill="hold">
                                          <p:stCondLst>
                                            <p:cond delay="0"/>
                                          </p:stCondLst>
                                        </p:cTn>
                                        <p:tgtEl>
                                          <p:spTgt spid="11"/>
                                        </p:tgtEl>
                                        <p:attrNameLst>
                                          <p:attrName>style.visibility</p:attrName>
                                        </p:attrNameLst>
                                      </p:cBhvr>
                                      <p:to>
                                        <p:strVal val="visible"/>
                                      </p:to>
                                    </p:set>
                                    <p:anim calcmode="lin" valueType="num">
                                      <p:cBhvr>
                                        <p:cTn id="97" dur="500" fill="hold"/>
                                        <p:tgtEl>
                                          <p:spTgt spid="11"/>
                                        </p:tgtEl>
                                        <p:attrNameLst>
                                          <p:attrName>ppt_w</p:attrName>
                                        </p:attrNameLst>
                                      </p:cBhvr>
                                      <p:tavLst>
                                        <p:tav tm="0">
                                          <p:val>
                                            <p:fltVal val="0"/>
                                          </p:val>
                                        </p:tav>
                                        <p:tav tm="100000">
                                          <p:val>
                                            <p:strVal val="#ppt_w"/>
                                          </p:val>
                                        </p:tav>
                                      </p:tavLst>
                                    </p:anim>
                                    <p:anim calcmode="lin" valueType="num">
                                      <p:cBhvr>
                                        <p:cTn id="98" dur="500" fill="hold"/>
                                        <p:tgtEl>
                                          <p:spTgt spid="11"/>
                                        </p:tgtEl>
                                        <p:attrNameLst>
                                          <p:attrName>ppt_h</p:attrName>
                                        </p:attrNameLst>
                                      </p:cBhvr>
                                      <p:tavLst>
                                        <p:tav tm="0">
                                          <p:val>
                                            <p:fltVal val="0"/>
                                          </p:val>
                                        </p:tav>
                                        <p:tav tm="100000">
                                          <p:val>
                                            <p:strVal val="#ppt_h"/>
                                          </p:val>
                                        </p:tav>
                                      </p:tavLst>
                                    </p:anim>
                                    <p:animEffect transition="in" filter="fade">
                                      <p:cBhvr>
                                        <p:cTn id="99" dur="500"/>
                                        <p:tgtEl>
                                          <p:spTgt spid="11"/>
                                        </p:tgtEl>
                                      </p:cBhvr>
                                    </p:animEffect>
                                  </p:childTnLst>
                                </p:cTn>
                              </p:par>
                            </p:childTnLst>
                          </p:cTn>
                        </p:par>
                        <p:par>
                          <p:cTn id="100" fill="hold">
                            <p:stCondLst>
                              <p:cond delay="7750"/>
                            </p:stCondLst>
                            <p:childTnLst>
                              <p:par>
                                <p:cTn id="101" presetID="53" presetClass="entr" presetSubtype="528" fill="hold" grpId="0" nodeType="afterEffect">
                                  <p:stCondLst>
                                    <p:cond delay="0"/>
                                  </p:stCondLst>
                                  <p:childTnLst>
                                    <p:set>
                                      <p:cBhvr>
                                        <p:cTn id="102" dur="1" fill="hold">
                                          <p:stCondLst>
                                            <p:cond delay="0"/>
                                          </p:stCondLst>
                                        </p:cTn>
                                        <p:tgtEl>
                                          <p:spTgt spid="33"/>
                                        </p:tgtEl>
                                        <p:attrNameLst>
                                          <p:attrName>style.visibility</p:attrName>
                                        </p:attrNameLst>
                                      </p:cBhvr>
                                      <p:to>
                                        <p:strVal val="visible"/>
                                      </p:to>
                                    </p:set>
                                    <p:anim calcmode="lin" valueType="num">
                                      <p:cBhvr>
                                        <p:cTn id="103" dur="500" fill="hold"/>
                                        <p:tgtEl>
                                          <p:spTgt spid="33"/>
                                        </p:tgtEl>
                                        <p:attrNameLst>
                                          <p:attrName>ppt_w</p:attrName>
                                        </p:attrNameLst>
                                      </p:cBhvr>
                                      <p:tavLst>
                                        <p:tav tm="0">
                                          <p:val>
                                            <p:fltVal val="0"/>
                                          </p:val>
                                        </p:tav>
                                        <p:tav tm="100000">
                                          <p:val>
                                            <p:strVal val="#ppt_w"/>
                                          </p:val>
                                        </p:tav>
                                      </p:tavLst>
                                    </p:anim>
                                    <p:anim calcmode="lin" valueType="num">
                                      <p:cBhvr>
                                        <p:cTn id="104" dur="500" fill="hold"/>
                                        <p:tgtEl>
                                          <p:spTgt spid="33"/>
                                        </p:tgtEl>
                                        <p:attrNameLst>
                                          <p:attrName>ppt_h</p:attrName>
                                        </p:attrNameLst>
                                      </p:cBhvr>
                                      <p:tavLst>
                                        <p:tav tm="0">
                                          <p:val>
                                            <p:fltVal val="0"/>
                                          </p:val>
                                        </p:tav>
                                        <p:tav tm="100000">
                                          <p:val>
                                            <p:strVal val="#ppt_h"/>
                                          </p:val>
                                        </p:tav>
                                      </p:tavLst>
                                    </p:anim>
                                    <p:animEffect transition="in" filter="fade">
                                      <p:cBhvr>
                                        <p:cTn id="105" dur="500"/>
                                        <p:tgtEl>
                                          <p:spTgt spid="33"/>
                                        </p:tgtEl>
                                      </p:cBhvr>
                                    </p:animEffect>
                                    <p:anim calcmode="lin" valueType="num">
                                      <p:cBhvr>
                                        <p:cTn id="106" dur="500" fill="hold"/>
                                        <p:tgtEl>
                                          <p:spTgt spid="33"/>
                                        </p:tgtEl>
                                        <p:attrNameLst>
                                          <p:attrName>ppt_x</p:attrName>
                                        </p:attrNameLst>
                                      </p:cBhvr>
                                      <p:tavLst>
                                        <p:tav tm="0">
                                          <p:val>
                                            <p:fltVal val="0.5"/>
                                          </p:val>
                                        </p:tav>
                                        <p:tav tm="100000">
                                          <p:val>
                                            <p:strVal val="#ppt_x"/>
                                          </p:val>
                                        </p:tav>
                                      </p:tavLst>
                                    </p:anim>
                                    <p:anim calcmode="lin" valueType="num">
                                      <p:cBhvr>
                                        <p:cTn id="107" dur="500" fill="hold"/>
                                        <p:tgtEl>
                                          <p:spTgt spid="33"/>
                                        </p:tgtEl>
                                        <p:attrNameLst>
                                          <p:attrName>ppt_y</p:attrName>
                                        </p:attrNameLst>
                                      </p:cBhvr>
                                      <p:tavLst>
                                        <p:tav tm="0">
                                          <p:val>
                                            <p:fltVal val="0.5"/>
                                          </p:val>
                                        </p:tav>
                                        <p:tav tm="100000">
                                          <p:val>
                                            <p:strVal val="#ppt_y"/>
                                          </p:val>
                                        </p:tav>
                                      </p:tavLst>
                                    </p:anim>
                                  </p:childTnLst>
                                </p:cTn>
                              </p:par>
                            </p:childTnLst>
                          </p:cTn>
                        </p:par>
                        <p:par>
                          <p:cTn id="108" fill="hold">
                            <p:stCondLst>
                              <p:cond delay="8250"/>
                            </p:stCondLst>
                            <p:childTnLst>
                              <p:par>
                                <p:cTn id="109" presetID="53" presetClass="entr" presetSubtype="528" fill="hold" grpId="0" nodeType="after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p:cTn id="111" dur="500" fill="hold"/>
                                        <p:tgtEl>
                                          <p:spTgt spid="40"/>
                                        </p:tgtEl>
                                        <p:attrNameLst>
                                          <p:attrName>ppt_w</p:attrName>
                                        </p:attrNameLst>
                                      </p:cBhvr>
                                      <p:tavLst>
                                        <p:tav tm="0">
                                          <p:val>
                                            <p:fltVal val="0"/>
                                          </p:val>
                                        </p:tav>
                                        <p:tav tm="100000">
                                          <p:val>
                                            <p:strVal val="#ppt_w"/>
                                          </p:val>
                                        </p:tav>
                                      </p:tavLst>
                                    </p:anim>
                                    <p:anim calcmode="lin" valueType="num">
                                      <p:cBhvr>
                                        <p:cTn id="112" dur="500" fill="hold"/>
                                        <p:tgtEl>
                                          <p:spTgt spid="40"/>
                                        </p:tgtEl>
                                        <p:attrNameLst>
                                          <p:attrName>ppt_h</p:attrName>
                                        </p:attrNameLst>
                                      </p:cBhvr>
                                      <p:tavLst>
                                        <p:tav tm="0">
                                          <p:val>
                                            <p:fltVal val="0"/>
                                          </p:val>
                                        </p:tav>
                                        <p:tav tm="100000">
                                          <p:val>
                                            <p:strVal val="#ppt_h"/>
                                          </p:val>
                                        </p:tav>
                                      </p:tavLst>
                                    </p:anim>
                                    <p:animEffect transition="in" filter="fade">
                                      <p:cBhvr>
                                        <p:cTn id="113" dur="500"/>
                                        <p:tgtEl>
                                          <p:spTgt spid="40"/>
                                        </p:tgtEl>
                                      </p:cBhvr>
                                    </p:animEffect>
                                    <p:anim calcmode="lin" valueType="num">
                                      <p:cBhvr>
                                        <p:cTn id="114" dur="500" fill="hold"/>
                                        <p:tgtEl>
                                          <p:spTgt spid="40"/>
                                        </p:tgtEl>
                                        <p:attrNameLst>
                                          <p:attrName>ppt_x</p:attrName>
                                        </p:attrNameLst>
                                      </p:cBhvr>
                                      <p:tavLst>
                                        <p:tav tm="0">
                                          <p:val>
                                            <p:fltVal val="0.5"/>
                                          </p:val>
                                        </p:tav>
                                        <p:tav tm="100000">
                                          <p:val>
                                            <p:strVal val="#ppt_x"/>
                                          </p:val>
                                        </p:tav>
                                      </p:tavLst>
                                    </p:anim>
                                    <p:anim calcmode="lin" valueType="num">
                                      <p:cBhvr>
                                        <p:cTn id="115" dur="500" fill="hold"/>
                                        <p:tgtEl>
                                          <p:spTgt spid="4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8" grpId="0" animBg="1"/>
      <p:bldP spid="25" grpId="0" animBg="1"/>
      <p:bldP spid="33" grpId="0" animBg="1"/>
      <p:bldP spid="34" grpId="0" animBg="1"/>
      <p:bldP spid="35" grpId="0" animBg="1"/>
      <p:bldP spid="36" grpId="0" animBg="1"/>
      <p:bldP spid="37" grpId="0"/>
      <p:bldP spid="38" grpId="0"/>
      <p:bldP spid="39" grpId="0"/>
      <p:bldP spid="4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F2B2A"/>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85C401"/>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EB8C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990080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3EB8CD"/>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3EB8CD"/>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85C401"/>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85C401"/>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5D9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A80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A80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D78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FF2B2A"/>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3EB8CD"/>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FFA80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FF2B2A"/>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85C40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877766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rgbClr val="FF2B2A"/>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rgbClr val="85C40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rgbClr val="3EB8CD"/>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rgbClr val="FFA803"/>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219406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054" name="Freeform 30"/>
          <p:cNvSpPr>
            <a:spLocks/>
          </p:cNvSpPr>
          <p:nvPr/>
        </p:nvSpPr>
        <p:spPr bwMode="auto">
          <a:xfrm>
            <a:off x="6860118" y="2009775"/>
            <a:ext cx="3771900" cy="833967"/>
          </a:xfrm>
          <a:custGeom>
            <a:avLst/>
            <a:gdLst/>
            <a:ahLst/>
            <a:cxnLst>
              <a:cxn ang="0">
                <a:pos x="2677" y="296"/>
              </a:cxn>
              <a:cxn ang="0">
                <a:pos x="2324" y="590"/>
              </a:cxn>
              <a:cxn ang="0">
                <a:pos x="487" y="592"/>
              </a:cxn>
              <a:cxn ang="0">
                <a:pos x="487" y="590"/>
              </a:cxn>
              <a:cxn ang="0">
                <a:pos x="488" y="590"/>
              </a:cxn>
              <a:cxn ang="0">
                <a:pos x="275" y="218"/>
              </a:cxn>
              <a:cxn ang="0">
                <a:pos x="0" y="0"/>
              </a:cxn>
              <a:cxn ang="0">
                <a:pos x="2324" y="3"/>
              </a:cxn>
              <a:cxn ang="0">
                <a:pos x="2677" y="296"/>
              </a:cxn>
            </a:cxnLst>
            <a:rect l="0" t="0" r="r" b="b"/>
            <a:pathLst>
              <a:path w="2677" h="592">
                <a:moveTo>
                  <a:pt x="2677" y="296"/>
                </a:moveTo>
                <a:cubicBezTo>
                  <a:pt x="2324" y="590"/>
                  <a:pt x="2324" y="590"/>
                  <a:pt x="2324" y="590"/>
                </a:cubicBezTo>
                <a:cubicBezTo>
                  <a:pt x="487" y="592"/>
                  <a:pt x="487" y="592"/>
                  <a:pt x="487" y="592"/>
                </a:cubicBezTo>
                <a:cubicBezTo>
                  <a:pt x="487" y="591"/>
                  <a:pt x="487" y="591"/>
                  <a:pt x="487" y="590"/>
                </a:cubicBezTo>
                <a:cubicBezTo>
                  <a:pt x="488" y="590"/>
                  <a:pt x="488" y="590"/>
                  <a:pt x="488" y="590"/>
                </a:cubicBezTo>
                <a:cubicBezTo>
                  <a:pt x="444" y="453"/>
                  <a:pt x="373" y="329"/>
                  <a:pt x="275" y="218"/>
                </a:cubicBezTo>
                <a:cubicBezTo>
                  <a:pt x="192" y="123"/>
                  <a:pt x="100" y="50"/>
                  <a:pt x="0" y="0"/>
                </a:cubicBezTo>
                <a:cubicBezTo>
                  <a:pt x="2324" y="3"/>
                  <a:pt x="2324" y="3"/>
                  <a:pt x="2324" y="3"/>
                </a:cubicBezTo>
                <a:lnTo>
                  <a:pt x="2677" y="296"/>
                </a:ln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6940551" y="3925357"/>
            <a:ext cx="3691467" cy="831851"/>
          </a:xfrm>
          <a:custGeom>
            <a:avLst/>
            <a:gdLst/>
            <a:ahLst/>
            <a:cxnLst>
              <a:cxn ang="0">
                <a:pos x="1557" y="0"/>
              </a:cxn>
              <a:cxn ang="0">
                <a:pos x="1557" y="0"/>
              </a:cxn>
              <a:cxn ang="0">
                <a:pos x="2267" y="1"/>
              </a:cxn>
              <a:cxn ang="0">
                <a:pos x="2620" y="294"/>
              </a:cxn>
              <a:cxn ang="0">
                <a:pos x="2267" y="588"/>
              </a:cxn>
              <a:cxn ang="0">
                <a:pos x="1557" y="589"/>
              </a:cxn>
              <a:cxn ang="0">
                <a:pos x="1557" y="590"/>
              </a:cxn>
              <a:cxn ang="0">
                <a:pos x="0" y="590"/>
              </a:cxn>
              <a:cxn ang="0">
                <a:pos x="127" y="320"/>
              </a:cxn>
              <a:cxn ang="0">
                <a:pos x="298" y="82"/>
              </a:cxn>
              <a:cxn ang="0">
                <a:pos x="306" y="74"/>
              </a:cxn>
              <a:cxn ang="0">
                <a:pos x="364" y="0"/>
              </a:cxn>
              <a:cxn ang="0">
                <a:pos x="1557" y="0"/>
              </a:cxn>
            </a:cxnLst>
            <a:rect l="0" t="0" r="r" b="b"/>
            <a:pathLst>
              <a:path w="2620" h="590">
                <a:moveTo>
                  <a:pt x="1557" y="0"/>
                </a:moveTo>
                <a:cubicBezTo>
                  <a:pt x="1557" y="0"/>
                  <a:pt x="1557" y="0"/>
                  <a:pt x="1557" y="0"/>
                </a:cubicBezTo>
                <a:cubicBezTo>
                  <a:pt x="2267" y="1"/>
                  <a:pt x="2267" y="1"/>
                  <a:pt x="2267" y="1"/>
                </a:cubicBezTo>
                <a:cubicBezTo>
                  <a:pt x="2620" y="294"/>
                  <a:pt x="2620" y="294"/>
                  <a:pt x="2620" y="294"/>
                </a:cubicBezTo>
                <a:cubicBezTo>
                  <a:pt x="2267" y="588"/>
                  <a:pt x="2267" y="588"/>
                  <a:pt x="2267" y="588"/>
                </a:cubicBezTo>
                <a:cubicBezTo>
                  <a:pt x="1557" y="589"/>
                  <a:pt x="1557" y="589"/>
                  <a:pt x="1557" y="589"/>
                </a:cubicBezTo>
                <a:cubicBezTo>
                  <a:pt x="1557" y="590"/>
                  <a:pt x="1557" y="590"/>
                  <a:pt x="1557" y="590"/>
                </a:cubicBezTo>
                <a:cubicBezTo>
                  <a:pt x="0" y="590"/>
                  <a:pt x="0" y="590"/>
                  <a:pt x="0" y="590"/>
                </a:cubicBezTo>
                <a:cubicBezTo>
                  <a:pt x="21" y="511"/>
                  <a:pt x="63" y="421"/>
                  <a:pt x="127" y="320"/>
                </a:cubicBezTo>
                <a:cubicBezTo>
                  <a:pt x="172" y="247"/>
                  <a:pt x="230" y="167"/>
                  <a:pt x="298" y="82"/>
                </a:cubicBezTo>
                <a:cubicBezTo>
                  <a:pt x="301" y="79"/>
                  <a:pt x="303" y="76"/>
                  <a:pt x="306" y="74"/>
                </a:cubicBezTo>
                <a:cubicBezTo>
                  <a:pt x="326" y="49"/>
                  <a:pt x="345" y="25"/>
                  <a:pt x="364" y="0"/>
                </a:cubicBezTo>
                <a:lnTo>
                  <a:pt x="1557" y="0"/>
                </a:lnTo>
                <a:close/>
              </a:path>
            </a:pathLst>
          </a:custGeom>
          <a:solidFill>
            <a:srgbClr val="4781C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535335" y="2953808"/>
            <a:ext cx="3096684" cy="831851"/>
          </a:xfrm>
          <a:custGeom>
            <a:avLst/>
            <a:gdLst/>
            <a:ahLst/>
            <a:cxnLst>
              <a:cxn ang="0">
                <a:pos x="2198" y="295"/>
              </a:cxn>
              <a:cxn ang="0">
                <a:pos x="1845" y="589"/>
              </a:cxn>
              <a:cxn ang="0">
                <a:pos x="323" y="591"/>
              </a:cxn>
              <a:cxn ang="0">
                <a:pos x="323" y="591"/>
              </a:cxn>
              <a:cxn ang="0">
                <a:pos x="0" y="591"/>
              </a:cxn>
              <a:cxn ang="0">
                <a:pos x="60" y="226"/>
              </a:cxn>
              <a:cxn ang="0">
                <a:pos x="39" y="0"/>
              </a:cxn>
              <a:cxn ang="0">
                <a:pos x="323" y="0"/>
              </a:cxn>
              <a:cxn ang="0">
                <a:pos x="323" y="0"/>
              </a:cxn>
              <a:cxn ang="0">
                <a:pos x="1845" y="2"/>
              </a:cxn>
              <a:cxn ang="0">
                <a:pos x="2198" y="295"/>
              </a:cxn>
            </a:cxnLst>
            <a:rect l="0" t="0" r="r" b="b"/>
            <a:pathLst>
              <a:path w="2198" h="591">
                <a:moveTo>
                  <a:pt x="2198" y="295"/>
                </a:moveTo>
                <a:cubicBezTo>
                  <a:pt x="1845" y="589"/>
                  <a:pt x="1845" y="589"/>
                  <a:pt x="1845" y="589"/>
                </a:cubicBezTo>
                <a:cubicBezTo>
                  <a:pt x="323" y="591"/>
                  <a:pt x="323" y="591"/>
                  <a:pt x="323" y="591"/>
                </a:cubicBezTo>
                <a:cubicBezTo>
                  <a:pt x="323" y="591"/>
                  <a:pt x="323" y="591"/>
                  <a:pt x="323" y="591"/>
                </a:cubicBezTo>
                <a:cubicBezTo>
                  <a:pt x="0" y="591"/>
                  <a:pt x="0" y="591"/>
                  <a:pt x="0" y="591"/>
                </a:cubicBezTo>
                <a:cubicBezTo>
                  <a:pt x="40" y="478"/>
                  <a:pt x="60" y="356"/>
                  <a:pt x="60" y="226"/>
                </a:cubicBezTo>
                <a:cubicBezTo>
                  <a:pt x="60" y="147"/>
                  <a:pt x="53" y="72"/>
                  <a:pt x="39" y="0"/>
                </a:cubicBezTo>
                <a:cubicBezTo>
                  <a:pt x="323" y="0"/>
                  <a:pt x="323" y="0"/>
                  <a:pt x="323" y="0"/>
                </a:cubicBezTo>
                <a:cubicBezTo>
                  <a:pt x="323" y="0"/>
                  <a:pt x="323" y="0"/>
                  <a:pt x="323" y="0"/>
                </a:cubicBezTo>
                <a:cubicBezTo>
                  <a:pt x="1845" y="2"/>
                  <a:pt x="1845" y="2"/>
                  <a:pt x="1845" y="2"/>
                </a:cubicBezTo>
                <a:lnTo>
                  <a:pt x="2198" y="295"/>
                </a:lnTo>
                <a:close/>
              </a:path>
            </a:pathLst>
          </a:custGeom>
          <a:solidFill>
            <a:srgbClr val="FFA80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1559985" y="2009775"/>
            <a:ext cx="3771900" cy="833967"/>
          </a:xfrm>
          <a:custGeom>
            <a:avLst/>
            <a:gdLst/>
            <a:ahLst/>
            <a:cxnLst>
              <a:cxn ang="0">
                <a:pos x="2190" y="592"/>
              </a:cxn>
              <a:cxn ang="0">
                <a:pos x="353" y="590"/>
              </a:cxn>
              <a:cxn ang="0">
                <a:pos x="0" y="296"/>
              </a:cxn>
              <a:cxn ang="0">
                <a:pos x="353" y="3"/>
              </a:cxn>
              <a:cxn ang="0">
                <a:pos x="2677" y="0"/>
              </a:cxn>
              <a:cxn ang="0">
                <a:pos x="2402" y="218"/>
              </a:cxn>
              <a:cxn ang="0">
                <a:pos x="2189" y="590"/>
              </a:cxn>
              <a:cxn ang="0">
                <a:pos x="2191" y="590"/>
              </a:cxn>
              <a:cxn ang="0">
                <a:pos x="2190" y="592"/>
              </a:cxn>
            </a:cxnLst>
            <a:rect l="0" t="0" r="r" b="b"/>
            <a:pathLst>
              <a:path w="2677" h="592">
                <a:moveTo>
                  <a:pt x="2190" y="592"/>
                </a:moveTo>
                <a:cubicBezTo>
                  <a:pt x="353" y="590"/>
                  <a:pt x="353" y="590"/>
                  <a:pt x="353" y="590"/>
                </a:cubicBezTo>
                <a:cubicBezTo>
                  <a:pt x="0" y="296"/>
                  <a:pt x="0" y="296"/>
                  <a:pt x="0" y="296"/>
                </a:cubicBezTo>
                <a:cubicBezTo>
                  <a:pt x="353" y="3"/>
                  <a:pt x="353" y="3"/>
                  <a:pt x="353" y="3"/>
                </a:cubicBezTo>
                <a:cubicBezTo>
                  <a:pt x="2677" y="0"/>
                  <a:pt x="2677" y="0"/>
                  <a:pt x="2677" y="0"/>
                </a:cubicBezTo>
                <a:cubicBezTo>
                  <a:pt x="2577" y="50"/>
                  <a:pt x="2485" y="123"/>
                  <a:pt x="2402" y="218"/>
                </a:cubicBezTo>
                <a:cubicBezTo>
                  <a:pt x="2304" y="329"/>
                  <a:pt x="2233" y="453"/>
                  <a:pt x="2189" y="590"/>
                </a:cubicBezTo>
                <a:cubicBezTo>
                  <a:pt x="2191" y="590"/>
                  <a:pt x="2191" y="590"/>
                  <a:pt x="2191" y="590"/>
                </a:cubicBezTo>
                <a:cubicBezTo>
                  <a:pt x="2190" y="591"/>
                  <a:pt x="2190" y="591"/>
                  <a:pt x="2190" y="592"/>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1559985" y="2953808"/>
            <a:ext cx="3086100" cy="831851"/>
          </a:xfrm>
          <a:custGeom>
            <a:avLst/>
            <a:gdLst/>
            <a:ahLst/>
            <a:cxnLst>
              <a:cxn ang="0">
                <a:pos x="2130" y="226"/>
              </a:cxn>
              <a:cxn ang="0">
                <a:pos x="2190" y="591"/>
              </a:cxn>
              <a:cxn ang="0">
                <a:pos x="353" y="589"/>
              </a:cxn>
              <a:cxn ang="0">
                <a:pos x="0" y="295"/>
              </a:cxn>
              <a:cxn ang="0">
                <a:pos x="353" y="2"/>
              </a:cxn>
              <a:cxn ang="0">
                <a:pos x="2152" y="0"/>
              </a:cxn>
              <a:cxn ang="0">
                <a:pos x="2130" y="226"/>
              </a:cxn>
            </a:cxnLst>
            <a:rect l="0" t="0" r="r" b="b"/>
            <a:pathLst>
              <a:path w="2190" h="591">
                <a:moveTo>
                  <a:pt x="2130" y="226"/>
                </a:moveTo>
                <a:cubicBezTo>
                  <a:pt x="2130" y="356"/>
                  <a:pt x="2150" y="478"/>
                  <a:pt x="2190" y="591"/>
                </a:cubicBezTo>
                <a:cubicBezTo>
                  <a:pt x="353" y="589"/>
                  <a:pt x="353" y="589"/>
                  <a:pt x="353" y="589"/>
                </a:cubicBezTo>
                <a:cubicBezTo>
                  <a:pt x="0" y="295"/>
                  <a:pt x="0" y="295"/>
                  <a:pt x="0" y="295"/>
                </a:cubicBezTo>
                <a:cubicBezTo>
                  <a:pt x="353" y="2"/>
                  <a:pt x="353" y="2"/>
                  <a:pt x="353" y="2"/>
                </a:cubicBezTo>
                <a:cubicBezTo>
                  <a:pt x="2152" y="0"/>
                  <a:pt x="2152" y="0"/>
                  <a:pt x="2152" y="0"/>
                </a:cubicBezTo>
                <a:cubicBezTo>
                  <a:pt x="2137" y="72"/>
                  <a:pt x="2130" y="147"/>
                  <a:pt x="2130" y="226"/>
                </a:cubicBez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1559985" y="3925357"/>
            <a:ext cx="3678767" cy="831851"/>
          </a:xfrm>
          <a:custGeom>
            <a:avLst/>
            <a:gdLst/>
            <a:ahLst/>
            <a:cxnLst>
              <a:cxn ang="0">
                <a:pos x="2305" y="73"/>
              </a:cxn>
              <a:cxn ang="0">
                <a:pos x="2611" y="590"/>
              </a:cxn>
              <a:cxn ang="0">
                <a:pos x="1546" y="589"/>
              </a:cxn>
              <a:cxn ang="0">
                <a:pos x="1546" y="589"/>
              </a:cxn>
              <a:cxn ang="0">
                <a:pos x="353" y="588"/>
              </a:cxn>
              <a:cxn ang="0">
                <a:pos x="0" y="294"/>
              </a:cxn>
              <a:cxn ang="0">
                <a:pos x="353" y="1"/>
              </a:cxn>
              <a:cxn ang="0">
                <a:pos x="1546" y="0"/>
              </a:cxn>
              <a:cxn ang="0">
                <a:pos x="1546" y="0"/>
              </a:cxn>
              <a:cxn ang="0">
                <a:pos x="2248" y="0"/>
              </a:cxn>
              <a:cxn ang="0">
                <a:pos x="2295" y="61"/>
              </a:cxn>
              <a:cxn ang="0">
                <a:pos x="2305" y="73"/>
              </a:cxn>
            </a:cxnLst>
            <a:rect l="0" t="0" r="r" b="b"/>
            <a:pathLst>
              <a:path w="2611" h="590">
                <a:moveTo>
                  <a:pt x="2305" y="73"/>
                </a:moveTo>
                <a:cubicBezTo>
                  <a:pt x="2471" y="278"/>
                  <a:pt x="2573" y="450"/>
                  <a:pt x="2611" y="590"/>
                </a:cubicBezTo>
                <a:cubicBezTo>
                  <a:pt x="1546" y="589"/>
                  <a:pt x="1546" y="589"/>
                  <a:pt x="1546" y="589"/>
                </a:cubicBezTo>
                <a:cubicBezTo>
                  <a:pt x="1546" y="589"/>
                  <a:pt x="1546" y="589"/>
                  <a:pt x="1546" y="589"/>
                </a:cubicBezTo>
                <a:cubicBezTo>
                  <a:pt x="353" y="588"/>
                  <a:pt x="353" y="588"/>
                  <a:pt x="353" y="588"/>
                </a:cubicBezTo>
                <a:cubicBezTo>
                  <a:pt x="0" y="294"/>
                  <a:pt x="0" y="294"/>
                  <a:pt x="0" y="294"/>
                </a:cubicBezTo>
                <a:cubicBezTo>
                  <a:pt x="353" y="1"/>
                  <a:pt x="353" y="1"/>
                  <a:pt x="353" y="1"/>
                </a:cubicBezTo>
                <a:cubicBezTo>
                  <a:pt x="1546" y="0"/>
                  <a:pt x="1546" y="0"/>
                  <a:pt x="1546" y="0"/>
                </a:cubicBezTo>
                <a:cubicBezTo>
                  <a:pt x="1546" y="0"/>
                  <a:pt x="1546" y="0"/>
                  <a:pt x="1546" y="0"/>
                </a:cubicBezTo>
                <a:cubicBezTo>
                  <a:pt x="2248" y="0"/>
                  <a:pt x="2248" y="0"/>
                  <a:pt x="2248" y="0"/>
                </a:cubicBezTo>
                <a:cubicBezTo>
                  <a:pt x="2263" y="21"/>
                  <a:pt x="2279" y="41"/>
                  <a:pt x="2295" y="61"/>
                </a:cubicBezTo>
                <a:lnTo>
                  <a:pt x="2305" y="73"/>
                </a:lnTo>
                <a:close/>
              </a:path>
            </a:pathLst>
          </a:custGeom>
          <a:solidFill>
            <a:srgbClr val="01AA8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9133418" y="3925358"/>
            <a:ext cx="143933" cy="2117"/>
          </a:xfrm>
          <a:custGeom>
            <a:avLst/>
            <a:gdLst/>
            <a:ahLst/>
            <a:cxnLst>
              <a:cxn ang="0">
                <a:pos x="0" y="0"/>
              </a:cxn>
              <a:cxn ang="0">
                <a:pos x="68" y="0"/>
              </a:cxn>
              <a:cxn ang="0">
                <a:pos x="0" y="0"/>
              </a:cxn>
              <a:cxn ang="0">
                <a:pos x="0" y="0"/>
              </a:cxn>
            </a:cxnLst>
            <a:rect l="0" t="0" r="r" b="b"/>
            <a:pathLst>
              <a:path w="68">
                <a:moveTo>
                  <a:pt x="0" y="0"/>
                </a:moveTo>
                <a:lnTo>
                  <a:pt x="68" y="0"/>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6115052" y="2003425"/>
            <a:ext cx="1181100" cy="838200"/>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85C40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104"/>
          <p:cNvGrpSpPr/>
          <p:nvPr/>
        </p:nvGrpSpPr>
        <p:grpSpPr>
          <a:xfrm>
            <a:off x="5452536" y="4841876"/>
            <a:ext cx="1284816" cy="1121833"/>
            <a:chOff x="4089401" y="2825751"/>
            <a:chExt cx="963612" cy="841375"/>
          </a:xfrm>
          <a:solidFill>
            <a:schemeClr val="tx1">
              <a:lumMod val="65000"/>
              <a:lumOff val="35000"/>
            </a:schemeClr>
          </a:solidFill>
          <a:effectLst>
            <a:outerShdw blurRad="63500" sx="102000" sy="102000" algn="ctr" rotWithShape="0">
              <a:prstClr val="black">
                <a:alpha val="40000"/>
              </a:prstClr>
            </a:outerShdw>
          </a:effectLst>
        </p:grpSpPr>
        <p:sp>
          <p:nvSpPr>
            <p:cNvPr id="1060"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4" name="Freeform 40"/>
          <p:cNvSpPr>
            <a:spLocks/>
          </p:cNvSpPr>
          <p:nvPr/>
        </p:nvSpPr>
        <p:spPr bwMode="auto">
          <a:xfrm>
            <a:off x="4883152" y="2003425"/>
            <a:ext cx="1231900" cy="838200"/>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FF2B2A"/>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6115052" y="2953809"/>
            <a:ext cx="1255184" cy="853017"/>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FFA80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809069" y="2953809"/>
            <a:ext cx="1305984" cy="853017"/>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3EB8CD"/>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4974169" y="3921125"/>
            <a:ext cx="1140884" cy="85513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01AA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8" name="Freeform 44"/>
          <p:cNvSpPr>
            <a:spLocks/>
          </p:cNvSpPr>
          <p:nvPr/>
        </p:nvSpPr>
        <p:spPr bwMode="auto">
          <a:xfrm>
            <a:off x="6115052" y="3921125"/>
            <a:ext cx="1092200" cy="85513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4781C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63" name="Group 62"/>
          <p:cNvGrpSpPr>
            <a:grpSpLocks noChangeAspect="1"/>
          </p:cNvGrpSpPr>
          <p:nvPr/>
        </p:nvGrpSpPr>
        <p:grpSpPr>
          <a:xfrm>
            <a:off x="6207396" y="2240378"/>
            <a:ext cx="598308" cy="457200"/>
            <a:chOff x="1201738" y="1511300"/>
            <a:chExt cx="168275" cy="128588"/>
          </a:xfrm>
          <a:solidFill>
            <a:schemeClr val="bg1"/>
          </a:solidFill>
          <a:effectLst>
            <a:outerShdw blurRad="50800" dist="38100" dir="2700000" algn="tl" rotWithShape="0">
              <a:prstClr val="black">
                <a:alpha val="40000"/>
              </a:prstClr>
            </a:outerShdw>
          </a:effectLst>
        </p:grpSpPr>
        <p:sp>
          <p:nvSpPr>
            <p:cNvPr id="6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a:grpSpLocks noChangeAspect="1"/>
          </p:cNvGrpSpPr>
          <p:nvPr/>
        </p:nvGrpSpPr>
        <p:grpSpPr>
          <a:xfrm>
            <a:off x="5401297" y="3136431"/>
            <a:ext cx="549964" cy="457200"/>
            <a:chOff x="1219200" y="1962150"/>
            <a:chExt cx="131763" cy="109538"/>
          </a:xfrm>
          <a:solidFill>
            <a:schemeClr val="bg1"/>
          </a:solidFill>
          <a:effectLst>
            <a:outerShdw blurRad="50800" dist="38100" dir="2700000" algn="tl" rotWithShape="0">
              <a:prstClr val="black">
                <a:alpha val="40000"/>
              </a:prstClr>
            </a:outerShdw>
          </a:effectLst>
        </p:grpSpPr>
        <p:sp>
          <p:nvSpPr>
            <p:cNvPr id="68"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a:grpSpLocks noChangeAspect="1"/>
          </p:cNvGrpSpPr>
          <p:nvPr/>
        </p:nvGrpSpPr>
        <p:grpSpPr>
          <a:xfrm>
            <a:off x="6265996" y="3142632"/>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71"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a:grpSpLocks noChangeAspect="1"/>
          </p:cNvGrpSpPr>
          <p:nvPr/>
        </p:nvGrpSpPr>
        <p:grpSpPr>
          <a:xfrm>
            <a:off x="6258430" y="4111338"/>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7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7" name="Freeform 135"/>
          <p:cNvSpPr>
            <a:spLocks noChangeAspect="1" noEditPoints="1"/>
          </p:cNvSpPr>
          <p:nvPr/>
        </p:nvSpPr>
        <p:spPr bwMode="auto">
          <a:xfrm>
            <a:off x="5483197" y="2246838"/>
            <a:ext cx="488092" cy="45720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a:grpSpLocks noChangeAspect="1"/>
          </p:cNvGrpSpPr>
          <p:nvPr/>
        </p:nvGrpSpPr>
        <p:grpSpPr>
          <a:xfrm>
            <a:off x="5624685" y="4111668"/>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79"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3" name="Text Placeholder 3"/>
          <p:cNvSpPr txBox="1">
            <a:spLocks/>
          </p:cNvSpPr>
          <p:nvPr/>
        </p:nvSpPr>
        <p:spPr>
          <a:xfrm>
            <a:off x="2366455" y="203729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4" name="Text Placeholder 3"/>
          <p:cNvSpPr txBox="1">
            <a:spLocks/>
          </p:cNvSpPr>
          <p:nvPr/>
        </p:nvSpPr>
        <p:spPr>
          <a:xfrm>
            <a:off x="2366454" y="2955843"/>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5" name="Text Placeholder 3"/>
          <p:cNvSpPr txBox="1">
            <a:spLocks/>
          </p:cNvSpPr>
          <p:nvPr/>
        </p:nvSpPr>
        <p:spPr>
          <a:xfrm>
            <a:off x="2396758" y="3922229"/>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6" name="Text Placeholder 3"/>
          <p:cNvSpPr txBox="1">
            <a:spLocks/>
          </p:cNvSpPr>
          <p:nvPr/>
        </p:nvSpPr>
        <p:spPr>
          <a:xfrm>
            <a:off x="7791954" y="204502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7" name="Text Placeholder 3"/>
          <p:cNvSpPr txBox="1">
            <a:spLocks/>
          </p:cNvSpPr>
          <p:nvPr/>
        </p:nvSpPr>
        <p:spPr>
          <a:xfrm>
            <a:off x="7788794" y="2972188"/>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
        <p:nvSpPr>
          <p:cNvPr id="88" name="Text Placeholder 3"/>
          <p:cNvSpPr txBox="1">
            <a:spLocks/>
          </p:cNvSpPr>
          <p:nvPr/>
        </p:nvSpPr>
        <p:spPr>
          <a:xfrm>
            <a:off x="7793164" y="3925276"/>
            <a:ext cx="2344261" cy="800219"/>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LOREM IPSUM</a:t>
            </a:r>
          </a:p>
          <a:p>
            <a:pPr algn="l"/>
            <a:r>
              <a:rPr lang="en-US" sz="1200" dirty="0">
                <a:solidFill>
                  <a:schemeClr val="bg1"/>
                </a:solidFill>
              </a:rPr>
              <a:t>Lorem ipsum dolor sit amet, consectetur adipiscing elit, sed do eiusmod tempor incididunt .</a:t>
            </a:r>
            <a:endParaRPr lang="en-US" sz="1200" dirty="0">
              <a:solidFill>
                <a:schemeClr val="bg1">
                  <a:lumMod val="85000"/>
                </a:schemeClr>
              </a:solidFill>
            </a:endParaRPr>
          </a:p>
        </p:txBody>
      </p:sp>
    </p:spTree>
    <p:extLst>
      <p:ext uri="{BB962C8B-B14F-4D97-AF65-F5344CB8AC3E}">
        <p14:creationId xmlns:p14="http://schemas.microsoft.com/office/powerpoint/2010/main" val="3373416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1067"/>
                                        </p:tgtEl>
                                        <p:attrNameLst>
                                          <p:attrName>style.visibility</p:attrName>
                                        </p:attrNameLst>
                                      </p:cBhvr>
                                      <p:to>
                                        <p:strVal val="visible"/>
                                      </p:to>
                                    </p:set>
                                    <p:anim calcmode="lin" valueType="num">
                                      <p:cBhvr additive="base">
                                        <p:cTn id="15" dur="500" fill="hold"/>
                                        <p:tgtEl>
                                          <p:spTgt spid="1067"/>
                                        </p:tgtEl>
                                        <p:attrNameLst>
                                          <p:attrName>ppt_x</p:attrName>
                                        </p:attrNameLst>
                                      </p:cBhvr>
                                      <p:tavLst>
                                        <p:tav tm="0">
                                          <p:val>
                                            <p:strVal val="0-#ppt_w/2"/>
                                          </p:val>
                                        </p:tav>
                                        <p:tav tm="100000">
                                          <p:val>
                                            <p:strVal val="#ppt_x"/>
                                          </p:val>
                                        </p:tav>
                                      </p:tavLst>
                                    </p:anim>
                                    <p:anim calcmode="lin" valueType="num">
                                      <p:cBhvr additive="base">
                                        <p:cTn id="16" dur="500" fill="hold"/>
                                        <p:tgtEl>
                                          <p:spTgt spid="1067"/>
                                        </p:tgtEl>
                                        <p:attrNameLst>
                                          <p:attrName>ppt_y</p:attrName>
                                        </p:attrNameLst>
                                      </p:cBhvr>
                                      <p:tavLst>
                                        <p:tav tm="0">
                                          <p:val>
                                            <p:strVal val="1+#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66"/>
                                        </p:tgtEl>
                                        <p:attrNameLst>
                                          <p:attrName>style.visibility</p:attrName>
                                        </p:attrNameLst>
                                      </p:cBhvr>
                                      <p:to>
                                        <p:strVal val="visible"/>
                                      </p:to>
                                    </p:set>
                                    <p:anim calcmode="lin" valueType="num">
                                      <p:cBhvr additive="base">
                                        <p:cTn id="19" dur="500" fill="hold"/>
                                        <p:tgtEl>
                                          <p:spTgt spid="1066"/>
                                        </p:tgtEl>
                                        <p:attrNameLst>
                                          <p:attrName>ppt_x</p:attrName>
                                        </p:attrNameLst>
                                      </p:cBhvr>
                                      <p:tavLst>
                                        <p:tav tm="0">
                                          <p:val>
                                            <p:strVal val="0-#ppt_w/2"/>
                                          </p:val>
                                        </p:tav>
                                        <p:tav tm="100000">
                                          <p:val>
                                            <p:strVal val="#ppt_x"/>
                                          </p:val>
                                        </p:tav>
                                      </p:tavLst>
                                    </p:anim>
                                    <p:anim calcmode="lin" valueType="num">
                                      <p:cBhvr additive="base">
                                        <p:cTn id="20" dur="500" fill="hold"/>
                                        <p:tgtEl>
                                          <p:spTgt spid="1066"/>
                                        </p:tgtEl>
                                        <p:attrNameLst>
                                          <p:attrName>ppt_y</p:attrName>
                                        </p:attrNameLst>
                                      </p:cBhvr>
                                      <p:tavLst>
                                        <p:tav tm="0">
                                          <p:val>
                                            <p:strVal val="#ppt_y"/>
                                          </p:val>
                                        </p:tav>
                                        <p:tav tm="100000">
                                          <p:val>
                                            <p:strVal val="#ppt_y"/>
                                          </p:val>
                                        </p:tav>
                                      </p:tavLst>
                                    </p:anim>
                                  </p:childTnLst>
                                </p:cTn>
                              </p:par>
                              <p:par>
                                <p:cTn id="21" presetID="2" presetClass="entr" presetSubtype="9" fill="hold" grpId="0" nodeType="withEffect">
                                  <p:stCondLst>
                                    <p:cond delay="0"/>
                                  </p:stCondLst>
                                  <p:childTnLst>
                                    <p:set>
                                      <p:cBhvr>
                                        <p:cTn id="22" dur="1" fill="hold">
                                          <p:stCondLst>
                                            <p:cond delay="0"/>
                                          </p:stCondLst>
                                        </p:cTn>
                                        <p:tgtEl>
                                          <p:spTgt spid="1064"/>
                                        </p:tgtEl>
                                        <p:attrNameLst>
                                          <p:attrName>style.visibility</p:attrName>
                                        </p:attrNameLst>
                                      </p:cBhvr>
                                      <p:to>
                                        <p:strVal val="visible"/>
                                      </p:to>
                                    </p:set>
                                    <p:anim calcmode="lin" valueType="num">
                                      <p:cBhvr additive="base">
                                        <p:cTn id="23" dur="500" fill="hold"/>
                                        <p:tgtEl>
                                          <p:spTgt spid="1064"/>
                                        </p:tgtEl>
                                        <p:attrNameLst>
                                          <p:attrName>ppt_x</p:attrName>
                                        </p:attrNameLst>
                                      </p:cBhvr>
                                      <p:tavLst>
                                        <p:tav tm="0">
                                          <p:val>
                                            <p:strVal val="0-#ppt_w/2"/>
                                          </p:val>
                                        </p:tav>
                                        <p:tav tm="100000">
                                          <p:val>
                                            <p:strVal val="#ppt_x"/>
                                          </p:val>
                                        </p:tav>
                                      </p:tavLst>
                                    </p:anim>
                                    <p:anim calcmode="lin" valueType="num">
                                      <p:cBhvr additive="base">
                                        <p:cTn id="24" dur="500" fill="hold"/>
                                        <p:tgtEl>
                                          <p:spTgt spid="1064"/>
                                        </p:tgtEl>
                                        <p:attrNameLst>
                                          <p:attrName>ppt_y</p:attrName>
                                        </p:attrNameLst>
                                      </p:cBhvr>
                                      <p:tavLst>
                                        <p:tav tm="0">
                                          <p:val>
                                            <p:strVal val="0-#ppt_h/2"/>
                                          </p:val>
                                        </p:tav>
                                        <p:tav tm="100000">
                                          <p:val>
                                            <p:strVal val="#ppt_y"/>
                                          </p:val>
                                        </p:tav>
                                      </p:tavLst>
                                    </p:anim>
                                  </p:childTnLst>
                                </p:cTn>
                              </p:par>
                              <p:par>
                                <p:cTn id="25" presetID="2" presetClass="entr" presetSubtype="3" fill="hold" grpId="0" nodeType="withEffect">
                                  <p:stCondLst>
                                    <p:cond delay="0"/>
                                  </p:stCondLst>
                                  <p:childTnLst>
                                    <p:set>
                                      <p:cBhvr>
                                        <p:cTn id="26" dur="1" fill="hold">
                                          <p:stCondLst>
                                            <p:cond delay="0"/>
                                          </p:stCondLst>
                                        </p:cTn>
                                        <p:tgtEl>
                                          <p:spTgt spid="1061"/>
                                        </p:tgtEl>
                                        <p:attrNameLst>
                                          <p:attrName>style.visibility</p:attrName>
                                        </p:attrNameLst>
                                      </p:cBhvr>
                                      <p:to>
                                        <p:strVal val="visible"/>
                                      </p:to>
                                    </p:set>
                                    <p:anim calcmode="lin" valueType="num">
                                      <p:cBhvr additive="base">
                                        <p:cTn id="27" dur="500" fill="hold"/>
                                        <p:tgtEl>
                                          <p:spTgt spid="1061"/>
                                        </p:tgtEl>
                                        <p:attrNameLst>
                                          <p:attrName>ppt_x</p:attrName>
                                        </p:attrNameLst>
                                      </p:cBhvr>
                                      <p:tavLst>
                                        <p:tav tm="0">
                                          <p:val>
                                            <p:strVal val="1+#ppt_w/2"/>
                                          </p:val>
                                        </p:tav>
                                        <p:tav tm="100000">
                                          <p:val>
                                            <p:strVal val="#ppt_x"/>
                                          </p:val>
                                        </p:tav>
                                      </p:tavLst>
                                    </p:anim>
                                    <p:anim calcmode="lin" valueType="num">
                                      <p:cBhvr additive="base">
                                        <p:cTn id="28" dur="500" fill="hold"/>
                                        <p:tgtEl>
                                          <p:spTgt spid="1061"/>
                                        </p:tgtEl>
                                        <p:attrNameLst>
                                          <p:attrName>ppt_y</p:attrName>
                                        </p:attrNameLst>
                                      </p:cBhvr>
                                      <p:tavLst>
                                        <p:tav tm="0">
                                          <p:val>
                                            <p:strVal val="0-#ppt_h/2"/>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065"/>
                                        </p:tgtEl>
                                        <p:attrNameLst>
                                          <p:attrName>style.visibility</p:attrName>
                                        </p:attrNameLst>
                                      </p:cBhvr>
                                      <p:to>
                                        <p:strVal val="visible"/>
                                      </p:to>
                                    </p:set>
                                    <p:anim calcmode="lin" valueType="num">
                                      <p:cBhvr additive="base">
                                        <p:cTn id="31" dur="500" fill="hold"/>
                                        <p:tgtEl>
                                          <p:spTgt spid="1065"/>
                                        </p:tgtEl>
                                        <p:attrNameLst>
                                          <p:attrName>ppt_x</p:attrName>
                                        </p:attrNameLst>
                                      </p:cBhvr>
                                      <p:tavLst>
                                        <p:tav tm="0">
                                          <p:val>
                                            <p:strVal val="1+#ppt_w/2"/>
                                          </p:val>
                                        </p:tav>
                                        <p:tav tm="100000">
                                          <p:val>
                                            <p:strVal val="#ppt_x"/>
                                          </p:val>
                                        </p:tav>
                                      </p:tavLst>
                                    </p:anim>
                                    <p:anim calcmode="lin" valueType="num">
                                      <p:cBhvr additive="base">
                                        <p:cTn id="32" dur="500" fill="hold"/>
                                        <p:tgtEl>
                                          <p:spTgt spid="1065"/>
                                        </p:tgtEl>
                                        <p:attrNameLst>
                                          <p:attrName>ppt_y</p:attrName>
                                        </p:attrNameLst>
                                      </p:cBhvr>
                                      <p:tavLst>
                                        <p:tav tm="0">
                                          <p:val>
                                            <p:strVal val="#ppt_y"/>
                                          </p:val>
                                        </p:tav>
                                        <p:tav tm="100000">
                                          <p:val>
                                            <p:strVal val="#ppt_y"/>
                                          </p:val>
                                        </p:tav>
                                      </p:tavLst>
                                    </p:anim>
                                  </p:childTnLst>
                                </p:cTn>
                              </p:par>
                              <p:par>
                                <p:cTn id="33" presetID="2" presetClass="entr" presetSubtype="6" fill="hold" grpId="0" nodeType="withEffect">
                                  <p:stCondLst>
                                    <p:cond delay="0"/>
                                  </p:stCondLst>
                                  <p:childTnLst>
                                    <p:set>
                                      <p:cBhvr>
                                        <p:cTn id="34" dur="1" fill="hold">
                                          <p:stCondLst>
                                            <p:cond delay="0"/>
                                          </p:stCondLst>
                                        </p:cTn>
                                        <p:tgtEl>
                                          <p:spTgt spid="1068"/>
                                        </p:tgtEl>
                                        <p:attrNameLst>
                                          <p:attrName>style.visibility</p:attrName>
                                        </p:attrNameLst>
                                      </p:cBhvr>
                                      <p:to>
                                        <p:strVal val="visible"/>
                                      </p:to>
                                    </p:set>
                                    <p:anim calcmode="lin" valueType="num">
                                      <p:cBhvr additive="base">
                                        <p:cTn id="35" dur="500" fill="hold"/>
                                        <p:tgtEl>
                                          <p:spTgt spid="1068"/>
                                        </p:tgtEl>
                                        <p:attrNameLst>
                                          <p:attrName>ppt_x</p:attrName>
                                        </p:attrNameLst>
                                      </p:cBhvr>
                                      <p:tavLst>
                                        <p:tav tm="0">
                                          <p:val>
                                            <p:strVal val="1+#ppt_w/2"/>
                                          </p:val>
                                        </p:tav>
                                        <p:tav tm="100000">
                                          <p:val>
                                            <p:strVal val="#ppt_x"/>
                                          </p:val>
                                        </p:tav>
                                      </p:tavLst>
                                    </p:anim>
                                    <p:anim calcmode="lin" valueType="num">
                                      <p:cBhvr additive="base">
                                        <p:cTn id="36" dur="500" fill="hold"/>
                                        <p:tgtEl>
                                          <p:spTgt spid="1068"/>
                                        </p:tgtEl>
                                        <p:attrNameLst>
                                          <p:attrName>ppt_y</p:attrName>
                                        </p:attrNameLst>
                                      </p:cBhvr>
                                      <p:tavLst>
                                        <p:tav tm="0">
                                          <p:val>
                                            <p:strVal val="1+#ppt_h/2"/>
                                          </p:val>
                                        </p:tav>
                                        <p:tav tm="100000">
                                          <p:val>
                                            <p:strVal val="#ppt_y"/>
                                          </p:val>
                                        </p:tav>
                                      </p:tavLst>
                                    </p:anim>
                                  </p:childTnLst>
                                </p:cTn>
                              </p:par>
                            </p:childTnLst>
                          </p:cTn>
                        </p:par>
                        <p:par>
                          <p:cTn id="37" fill="hold">
                            <p:stCondLst>
                              <p:cond delay="1250"/>
                            </p:stCondLst>
                            <p:childTnLst>
                              <p:par>
                                <p:cTn id="38" presetID="53" presetClass="entr" presetSubtype="528" fill="hold" grpId="0" nodeType="afterEffect">
                                  <p:stCondLst>
                                    <p:cond delay="0"/>
                                  </p:stCondLst>
                                  <p:childTnLst>
                                    <p:set>
                                      <p:cBhvr>
                                        <p:cTn id="39" dur="1" fill="hold">
                                          <p:stCondLst>
                                            <p:cond delay="0"/>
                                          </p:stCondLst>
                                        </p:cTn>
                                        <p:tgtEl>
                                          <p:spTgt spid="77"/>
                                        </p:tgtEl>
                                        <p:attrNameLst>
                                          <p:attrName>style.visibility</p:attrName>
                                        </p:attrNameLst>
                                      </p:cBhvr>
                                      <p:to>
                                        <p:strVal val="visible"/>
                                      </p:to>
                                    </p:set>
                                    <p:anim calcmode="lin" valueType="num">
                                      <p:cBhvr>
                                        <p:cTn id="40" dur="500" fill="hold"/>
                                        <p:tgtEl>
                                          <p:spTgt spid="77"/>
                                        </p:tgtEl>
                                        <p:attrNameLst>
                                          <p:attrName>ppt_w</p:attrName>
                                        </p:attrNameLst>
                                      </p:cBhvr>
                                      <p:tavLst>
                                        <p:tav tm="0">
                                          <p:val>
                                            <p:fltVal val="0"/>
                                          </p:val>
                                        </p:tav>
                                        <p:tav tm="100000">
                                          <p:val>
                                            <p:strVal val="#ppt_w"/>
                                          </p:val>
                                        </p:tav>
                                      </p:tavLst>
                                    </p:anim>
                                    <p:anim calcmode="lin" valueType="num">
                                      <p:cBhvr>
                                        <p:cTn id="41" dur="500" fill="hold"/>
                                        <p:tgtEl>
                                          <p:spTgt spid="77"/>
                                        </p:tgtEl>
                                        <p:attrNameLst>
                                          <p:attrName>ppt_h</p:attrName>
                                        </p:attrNameLst>
                                      </p:cBhvr>
                                      <p:tavLst>
                                        <p:tav tm="0">
                                          <p:val>
                                            <p:fltVal val="0"/>
                                          </p:val>
                                        </p:tav>
                                        <p:tav tm="100000">
                                          <p:val>
                                            <p:strVal val="#ppt_h"/>
                                          </p:val>
                                        </p:tav>
                                      </p:tavLst>
                                    </p:anim>
                                    <p:animEffect transition="in" filter="fade">
                                      <p:cBhvr>
                                        <p:cTn id="42" dur="500"/>
                                        <p:tgtEl>
                                          <p:spTgt spid="77"/>
                                        </p:tgtEl>
                                      </p:cBhvr>
                                    </p:animEffect>
                                    <p:anim calcmode="lin" valueType="num">
                                      <p:cBhvr>
                                        <p:cTn id="43" dur="500" fill="hold"/>
                                        <p:tgtEl>
                                          <p:spTgt spid="77"/>
                                        </p:tgtEl>
                                        <p:attrNameLst>
                                          <p:attrName>ppt_x</p:attrName>
                                        </p:attrNameLst>
                                      </p:cBhvr>
                                      <p:tavLst>
                                        <p:tav tm="0">
                                          <p:val>
                                            <p:fltVal val="0.5"/>
                                          </p:val>
                                        </p:tav>
                                        <p:tav tm="100000">
                                          <p:val>
                                            <p:strVal val="#ppt_x"/>
                                          </p:val>
                                        </p:tav>
                                      </p:tavLst>
                                    </p:anim>
                                    <p:anim calcmode="lin" valueType="num">
                                      <p:cBhvr>
                                        <p:cTn id="44" dur="500" fill="hold"/>
                                        <p:tgtEl>
                                          <p:spTgt spid="77"/>
                                        </p:tgtEl>
                                        <p:attrNameLst>
                                          <p:attrName>ppt_y</p:attrName>
                                        </p:attrNameLst>
                                      </p:cBhvr>
                                      <p:tavLst>
                                        <p:tav tm="0">
                                          <p:val>
                                            <p:fltVal val="0.5"/>
                                          </p:val>
                                        </p:tav>
                                        <p:tav tm="100000">
                                          <p:val>
                                            <p:strVal val="#ppt_y"/>
                                          </p:val>
                                        </p:tav>
                                      </p:tavLst>
                                    </p:anim>
                                  </p:childTnLst>
                                </p:cTn>
                              </p:par>
                            </p:childTnLst>
                          </p:cTn>
                        </p:par>
                        <p:par>
                          <p:cTn id="45" fill="hold">
                            <p:stCondLst>
                              <p:cond delay="1750"/>
                            </p:stCondLst>
                            <p:childTnLst>
                              <p:par>
                                <p:cTn id="46" presetID="53" presetClass="entr" presetSubtype="528" fill="hold" grpId="0" nodeType="afterEffect">
                                  <p:stCondLst>
                                    <p:cond delay="0"/>
                                  </p:stCondLst>
                                  <p:childTnLst>
                                    <p:set>
                                      <p:cBhvr>
                                        <p:cTn id="47" dur="1" fill="hold">
                                          <p:stCondLst>
                                            <p:cond delay="0"/>
                                          </p:stCondLst>
                                        </p:cTn>
                                        <p:tgtEl>
                                          <p:spTgt spid="1057"/>
                                        </p:tgtEl>
                                        <p:attrNameLst>
                                          <p:attrName>style.visibility</p:attrName>
                                        </p:attrNameLst>
                                      </p:cBhvr>
                                      <p:to>
                                        <p:strVal val="visible"/>
                                      </p:to>
                                    </p:set>
                                    <p:anim calcmode="lin" valueType="num">
                                      <p:cBhvr>
                                        <p:cTn id="48" dur="500" fill="hold"/>
                                        <p:tgtEl>
                                          <p:spTgt spid="1057"/>
                                        </p:tgtEl>
                                        <p:attrNameLst>
                                          <p:attrName>ppt_w</p:attrName>
                                        </p:attrNameLst>
                                      </p:cBhvr>
                                      <p:tavLst>
                                        <p:tav tm="0">
                                          <p:val>
                                            <p:fltVal val="0"/>
                                          </p:val>
                                        </p:tav>
                                        <p:tav tm="100000">
                                          <p:val>
                                            <p:strVal val="#ppt_w"/>
                                          </p:val>
                                        </p:tav>
                                      </p:tavLst>
                                    </p:anim>
                                    <p:anim calcmode="lin" valueType="num">
                                      <p:cBhvr>
                                        <p:cTn id="49" dur="500" fill="hold"/>
                                        <p:tgtEl>
                                          <p:spTgt spid="1057"/>
                                        </p:tgtEl>
                                        <p:attrNameLst>
                                          <p:attrName>ppt_h</p:attrName>
                                        </p:attrNameLst>
                                      </p:cBhvr>
                                      <p:tavLst>
                                        <p:tav tm="0">
                                          <p:val>
                                            <p:fltVal val="0"/>
                                          </p:val>
                                        </p:tav>
                                        <p:tav tm="100000">
                                          <p:val>
                                            <p:strVal val="#ppt_h"/>
                                          </p:val>
                                        </p:tav>
                                      </p:tavLst>
                                    </p:anim>
                                    <p:animEffect transition="in" filter="fade">
                                      <p:cBhvr>
                                        <p:cTn id="50" dur="500"/>
                                        <p:tgtEl>
                                          <p:spTgt spid="1057"/>
                                        </p:tgtEl>
                                      </p:cBhvr>
                                    </p:animEffect>
                                    <p:anim calcmode="lin" valueType="num">
                                      <p:cBhvr>
                                        <p:cTn id="51" dur="500" fill="hold"/>
                                        <p:tgtEl>
                                          <p:spTgt spid="1057"/>
                                        </p:tgtEl>
                                        <p:attrNameLst>
                                          <p:attrName>ppt_x</p:attrName>
                                        </p:attrNameLst>
                                      </p:cBhvr>
                                      <p:tavLst>
                                        <p:tav tm="0">
                                          <p:val>
                                            <p:fltVal val="0.5"/>
                                          </p:val>
                                        </p:tav>
                                        <p:tav tm="100000">
                                          <p:val>
                                            <p:strVal val="#ppt_x"/>
                                          </p:val>
                                        </p:tav>
                                      </p:tavLst>
                                    </p:anim>
                                    <p:anim calcmode="lin" valueType="num">
                                      <p:cBhvr>
                                        <p:cTn id="52" dur="500" fill="hold"/>
                                        <p:tgtEl>
                                          <p:spTgt spid="1057"/>
                                        </p:tgtEl>
                                        <p:attrNameLst>
                                          <p:attrName>ppt_y</p:attrName>
                                        </p:attrNameLst>
                                      </p:cBhvr>
                                      <p:tavLst>
                                        <p:tav tm="0">
                                          <p:val>
                                            <p:fltVal val="0.5"/>
                                          </p:val>
                                        </p:tav>
                                        <p:tav tm="100000">
                                          <p:val>
                                            <p:strVal val="#ppt_y"/>
                                          </p:val>
                                        </p:tav>
                                      </p:tavLst>
                                    </p:anim>
                                  </p:childTnLst>
                                </p:cTn>
                              </p:par>
                            </p:childTnLst>
                          </p:cTn>
                        </p:par>
                        <p:par>
                          <p:cTn id="53" fill="hold">
                            <p:stCondLst>
                              <p:cond delay="2250"/>
                            </p:stCondLst>
                            <p:childTnLst>
                              <p:par>
                                <p:cTn id="54" presetID="42" presetClass="entr" presetSubtype="0" fill="hold" grpId="0" nodeType="afterEffect">
                                  <p:stCondLst>
                                    <p:cond delay="0"/>
                                  </p:stCondLst>
                                  <p:childTnLst>
                                    <p:set>
                                      <p:cBhvr>
                                        <p:cTn id="55" dur="1" fill="hold">
                                          <p:stCondLst>
                                            <p:cond delay="0"/>
                                          </p:stCondLst>
                                        </p:cTn>
                                        <p:tgtEl>
                                          <p:spTgt spid="83"/>
                                        </p:tgtEl>
                                        <p:attrNameLst>
                                          <p:attrName>style.visibility</p:attrName>
                                        </p:attrNameLst>
                                      </p:cBhvr>
                                      <p:to>
                                        <p:strVal val="visible"/>
                                      </p:to>
                                    </p:set>
                                    <p:animEffect transition="in" filter="fade">
                                      <p:cBhvr>
                                        <p:cTn id="56" dur="1000"/>
                                        <p:tgtEl>
                                          <p:spTgt spid="83"/>
                                        </p:tgtEl>
                                      </p:cBhvr>
                                    </p:animEffect>
                                    <p:anim calcmode="lin" valueType="num">
                                      <p:cBhvr>
                                        <p:cTn id="57" dur="1000" fill="hold"/>
                                        <p:tgtEl>
                                          <p:spTgt spid="83"/>
                                        </p:tgtEl>
                                        <p:attrNameLst>
                                          <p:attrName>ppt_x</p:attrName>
                                        </p:attrNameLst>
                                      </p:cBhvr>
                                      <p:tavLst>
                                        <p:tav tm="0">
                                          <p:val>
                                            <p:strVal val="#ppt_x"/>
                                          </p:val>
                                        </p:tav>
                                        <p:tav tm="100000">
                                          <p:val>
                                            <p:strVal val="#ppt_x"/>
                                          </p:val>
                                        </p:tav>
                                      </p:tavLst>
                                    </p:anim>
                                    <p:anim calcmode="lin" valueType="num">
                                      <p:cBhvr>
                                        <p:cTn id="58" dur="1000" fill="hold"/>
                                        <p:tgtEl>
                                          <p:spTgt spid="83"/>
                                        </p:tgtEl>
                                        <p:attrNameLst>
                                          <p:attrName>ppt_y</p:attrName>
                                        </p:attrNameLst>
                                      </p:cBhvr>
                                      <p:tavLst>
                                        <p:tav tm="0">
                                          <p:val>
                                            <p:strVal val="#ppt_y+.1"/>
                                          </p:val>
                                        </p:tav>
                                        <p:tav tm="100000">
                                          <p:val>
                                            <p:strVal val="#ppt_y"/>
                                          </p:val>
                                        </p:tav>
                                      </p:tavLst>
                                    </p:anim>
                                  </p:childTnLst>
                                </p:cTn>
                              </p:par>
                            </p:childTnLst>
                          </p:cTn>
                        </p:par>
                        <p:par>
                          <p:cTn id="59" fill="hold">
                            <p:stCondLst>
                              <p:cond delay="3250"/>
                            </p:stCondLst>
                            <p:childTnLst>
                              <p:par>
                                <p:cTn id="60" presetID="53" presetClass="entr" presetSubtype="528"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 calcmode="lin" valueType="num">
                                      <p:cBhvr>
                                        <p:cTn id="62" dur="500" fill="hold"/>
                                        <p:tgtEl>
                                          <p:spTgt spid="63"/>
                                        </p:tgtEl>
                                        <p:attrNameLst>
                                          <p:attrName>ppt_w</p:attrName>
                                        </p:attrNameLst>
                                      </p:cBhvr>
                                      <p:tavLst>
                                        <p:tav tm="0">
                                          <p:val>
                                            <p:fltVal val="0"/>
                                          </p:val>
                                        </p:tav>
                                        <p:tav tm="100000">
                                          <p:val>
                                            <p:strVal val="#ppt_w"/>
                                          </p:val>
                                        </p:tav>
                                      </p:tavLst>
                                    </p:anim>
                                    <p:anim calcmode="lin" valueType="num">
                                      <p:cBhvr>
                                        <p:cTn id="63" dur="500" fill="hold"/>
                                        <p:tgtEl>
                                          <p:spTgt spid="63"/>
                                        </p:tgtEl>
                                        <p:attrNameLst>
                                          <p:attrName>ppt_h</p:attrName>
                                        </p:attrNameLst>
                                      </p:cBhvr>
                                      <p:tavLst>
                                        <p:tav tm="0">
                                          <p:val>
                                            <p:fltVal val="0"/>
                                          </p:val>
                                        </p:tav>
                                        <p:tav tm="100000">
                                          <p:val>
                                            <p:strVal val="#ppt_h"/>
                                          </p:val>
                                        </p:tav>
                                      </p:tavLst>
                                    </p:anim>
                                    <p:animEffect transition="in" filter="fade">
                                      <p:cBhvr>
                                        <p:cTn id="64" dur="500"/>
                                        <p:tgtEl>
                                          <p:spTgt spid="63"/>
                                        </p:tgtEl>
                                      </p:cBhvr>
                                    </p:animEffect>
                                    <p:anim calcmode="lin" valueType="num">
                                      <p:cBhvr>
                                        <p:cTn id="65" dur="500" fill="hold"/>
                                        <p:tgtEl>
                                          <p:spTgt spid="63"/>
                                        </p:tgtEl>
                                        <p:attrNameLst>
                                          <p:attrName>ppt_x</p:attrName>
                                        </p:attrNameLst>
                                      </p:cBhvr>
                                      <p:tavLst>
                                        <p:tav tm="0">
                                          <p:val>
                                            <p:fltVal val="0.5"/>
                                          </p:val>
                                        </p:tav>
                                        <p:tav tm="100000">
                                          <p:val>
                                            <p:strVal val="#ppt_x"/>
                                          </p:val>
                                        </p:tav>
                                      </p:tavLst>
                                    </p:anim>
                                    <p:anim calcmode="lin" valueType="num">
                                      <p:cBhvr>
                                        <p:cTn id="66" dur="500" fill="hold"/>
                                        <p:tgtEl>
                                          <p:spTgt spid="63"/>
                                        </p:tgtEl>
                                        <p:attrNameLst>
                                          <p:attrName>ppt_y</p:attrName>
                                        </p:attrNameLst>
                                      </p:cBhvr>
                                      <p:tavLst>
                                        <p:tav tm="0">
                                          <p:val>
                                            <p:fltVal val="0.5"/>
                                          </p:val>
                                        </p:tav>
                                        <p:tav tm="100000">
                                          <p:val>
                                            <p:strVal val="#ppt_y"/>
                                          </p:val>
                                        </p:tav>
                                      </p:tavLst>
                                    </p:anim>
                                  </p:childTnLst>
                                </p:cTn>
                              </p:par>
                            </p:childTnLst>
                          </p:cTn>
                        </p:par>
                        <p:par>
                          <p:cTn id="67" fill="hold">
                            <p:stCondLst>
                              <p:cond delay="3750"/>
                            </p:stCondLst>
                            <p:childTnLst>
                              <p:par>
                                <p:cTn id="68" presetID="53" presetClass="entr" presetSubtype="528" fill="hold" grpId="0" nodeType="afterEffect">
                                  <p:stCondLst>
                                    <p:cond delay="0"/>
                                  </p:stCondLst>
                                  <p:childTnLst>
                                    <p:set>
                                      <p:cBhvr>
                                        <p:cTn id="69" dur="1" fill="hold">
                                          <p:stCondLst>
                                            <p:cond delay="0"/>
                                          </p:stCondLst>
                                        </p:cTn>
                                        <p:tgtEl>
                                          <p:spTgt spid="1054"/>
                                        </p:tgtEl>
                                        <p:attrNameLst>
                                          <p:attrName>style.visibility</p:attrName>
                                        </p:attrNameLst>
                                      </p:cBhvr>
                                      <p:to>
                                        <p:strVal val="visible"/>
                                      </p:to>
                                    </p:set>
                                    <p:anim calcmode="lin" valueType="num">
                                      <p:cBhvr>
                                        <p:cTn id="70" dur="500" fill="hold"/>
                                        <p:tgtEl>
                                          <p:spTgt spid="1054"/>
                                        </p:tgtEl>
                                        <p:attrNameLst>
                                          <p:attrName>ppt_w</p:attrName>
                                        </p:attrNameLst>
                                      </p:cBhvr>
                                      <p:tavLst>
                                        <p:tav tm="0">
                                          <p:val>
                                            <p:fltVal val="0"/>
                                          </p:val>
                                        </p:tav>
                                        <p:tav tm="100000">
                                          <p:val>
                                            <p:strVal val="#ppt_w"/>
                                          </p:val>
                                        </p:tav>
                                      </p:tavLst>
                                    </p:anim>
                                    <p:anim calcmode="lin" valueType="num">
                                      <p:cBhvr>
                                        <p:cTn id="71" dur="500" fill="hold"/>
                                        <p:tgtEl>
                                          <p:spTgt spid="1054"/>
                                        </p:tgtEl>
                                        <p:attrNameLst>
                                          <p:attrName>ppt_h</p:attrName>
                                        </p:attrNameLst>
                                      </p:cBhvr>
                                      <p:tavLst>
                                        <p:tav tm="0">
                                          <p:val>
                                            <p:fltVal val="0"/>
                                          </p:val>
                                        </p:tav>
                                        <p:tav tm="100000">
                                          <p:val>
                                            <p:strVal val="#ppt_h"/>
                                          </p:val>
                                        </p:tav>
                                      </p:tavLst>
                                    </p:anim>
                                    <p:animEffect transition="in" filter="fade">
                                      <p:cBhvr>
                                        <p:cTn id="72" dur="500"/>
                                        <p:tgtEl>
                                          <p:spTgt spid="1054"/>
                                        </p:tgtEl>
                                      </p:cBhvr>
                                    </p:animEffect>
                                    <p:anim calcmode="lin" valueType="num">
                                      <p:cBhvr>
                                        <p:cTn id="73" dur="500" fill="hold"/>
                                        <p:tgtEl>
                                          <p:spTgt spid="1054"/>
                                        </p:tgtEl>
                                        <p:attrNameLst>
                                          <p:attrName>ppt_x</p:attrName>
                                        </p:attrNameLst>
                                      </p:cBhvr>
                                      <p:tavLst>
                                        <p:tav tm="0">
                                          <p:val>
                                            <p:fltVal val="0.5"/>
                                          </p:val>
                                        </p:tav>
                                        <p:tav tm="100000">
                                          <p:val>
                                            <p:strVal val="#ppt_x"/>
                                          </p:val>
                                        </p:tav>
                                      </p:tavLst>
                                    </p:anim>
                                    <p:anim calcmode="lin" valueType="num">
                                      <p:cBhvr>
                                        <p:cTn id="74" dur="500" fill="hold"/>
                                        <p:tgtEl>
                                          <p:spTgt spid="1054"/>
                                        </p:tgtEl>
                                        <p:attrNameLst>
                                          <p:attrName>ppt_y</p:attrName>
                                        </p:attrNameLst>
                                      </p:cBhvr>
                                      <p:tavLst>
                                        <p:tav tm="0">
                                          <p:val>
                                            <p:fltVal val="0.5"/>
                                          </p:val>
                                        </p:tav>
                                        <p:tav tm="100000">
                                          <p:val>
                                            <p:strVal val="#ppt_y"/>
                                          </p:val>
                                        </p:tav>
                                      </p:tavLst>
                                    </p:anim>
                                  </p:childTnLst>
                                </p:cTn>
                              </p:par>
                            </p:childTnLst>
                          </p:cTn>
                        </p:par>
                        <p:par>
                          <p:cTn id="75" fill="hold">
                            <p:stCondLst>
                              <p:cond delay="4250"/>
                            </p:stCondLst>
                            <p:childTnLst>
                              <p:par>
                                <p:cTn id="76" presetID="42" presetClass="entr" presetSubtype="0" fill="hold" grpId="0" nodeType="afterEffect">
                                  <p:stCondLst>
                                    <p:cond delay="0"/>
                                  </p:stCondLst>
                                  <p:childTnLst>
                                    <p:set>
                                      <p:cBhvr>
                                        <p:cTn id="77" dur="1" fill="hold">
                                          <p:stCondLst>
                                            <p:cond delay="0"/>
                                          </p:stCondLst>
                                        </p:cTn>
                                        <p:tgtEl>
                                          <p:spTgt spid="86"/>
                                        </p:tgtEl>
                                        <p:attrNameLst>
                                          <p:attrName>style.visibility</p:attrName>
                                        </p:attrNameLst>
                                      </p:cBhvr>
                                      <p:to>
                                        <p:strVal val="visible"/>
                                      </p:to>
                                    </p:set>
                                    <p:animEffect transition="in" filter="fade">
                                      <p:cBhvr>
                                        <p:cTn id="78" dur="1000"/>
                                        <p:tgtEl>
                                          <p:spTgt spid="86"/>
                                        </p:tgtEl>
                                      </p:cBhvr>
                                    </p:animEffect>
                                    <p:anim calcmode="lin" valueType="num">
                                      <p:cBhvr>
                                        <p:cTn id="79" dur="1000" fill="hold"/>
                                        <p:tgtEl>
                                          <p:spTgt spid="86"/>
                                        </p:tgtEl>
                                        <p:attrNameLst>
                                          <p:attrName>ppt_x</p:attrName>
                                        </p:attrNameLst>
                                      </p:cBhvr>
                                      <p:tavLst>
                                        <p:tav tm="0">
                                          <p:val>
                                            <p:strVal val="#ppt_x"/>
                                          </p:val>
                                        </p:tav>
                                        <p:tav tm="100000">
                                          <p:val>
                                            <p:strVal val="#ppt_x"/>
                                          </p:val>
                                        </p:tav>
                                      </p:tavLst>
                                    </p:anim>
                                    <p:anim calcmode="lin" valueType="num">
                                      <p:cBhvr>
                                        <p:cTn id="80" dur="1000" fill="hold"/>
                                        <p:tgtEl>
                                          <p:spTgt spid="86"/>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53" presetClass="entr" presetSubtype="528" fill="hold" nodeType="afterEffect">
                                  <p:stCondLst>
                                    <p:cond delay="0"/>
                                  </p:stCondLst>
                                  <p:childTnLst>
                                    <p:set>
                                      <p:cBhvr>
                                        <p:cTn id="83" dur="1" fill="hold">
                                          <p:stCondLst>
                                            <p:cond delay="0"/>
                                          </p:stCondLst>
                                        </p:cTn>
                                        <p:tgtEl>
                                          <p:spTgt spid="67"/>
                                        </p:tgtEl>
                                        <p:attrNameLst>
                                          <p:attrName>style.visibility</p:attrName>
                                        </p:attrNameLst>
                                      </p:cBhvr>
                                      <p:to>
                                        <p:strVal val="visible"/>
                                      </p:to>
                                    </p:set>
                                    <p:anim calcmode="lin" valueType="num">
                                      <p:cBhvr>
                                        <p:cTn id="84" dur="500" fill="hold"/>
                                        <p:tgtEl>
                                          <p:spTgt spid="67"/>
                                        </p:tgtEl>
                                        <p:attrNameLst>
                                          <p:attrName>ppt_w</p:attrName>
                                        </p:attrNameLst>
                                      </p:cBhvr>
                                      <p:tavLst>
                                        <p:tav tm="0">
                                          <p:val>
                                            <p:fltVal val="0"/>
                                          </p:val>
                                        </p:tav>
                                        <p:tav tm="100000">
                                          <p:val>
                                            <p:strVal val="#ppt_w"/>
                                          </p:val>
                                        </p:tav>
                                      </p:tavLst>
                                    </p:anim>
                                    <p:anim calcmode="lin" valueType="num">
                                      <p:cBhvr>
                                        <p:cTn id="85" dur="500" fill="hold"/>
                                        <p:tgtEl>
                                          <p:spTgt spid="67"/>
                                        </p:tgtEl>
                                        <p:attrNameLst>
                                          <p:attrName>ppt_h</p:attrName>
                                        </p:attrNameLst>
                                      </p:cBhvr>
                                      <p:tavLst>
                                        <p:tav tm="0">
                                          <p:val>
                                            <p:fltVal val="0"/>
                                          </p:val>
                                        </p:tav>
                                        <p:tav tm="100000">
                                          <p:val>
                                            <p:strVal val="#ppt_h"/>
                                          </p:val>
                                        </p:tav>
                                      </p:tavLst>
                                    </p:anim>
                                    <p:animEffect transition="in" filter="fade">
                                      <p:cBhvr>
                                        <p:cTn id="86" dur="500"/>
                                        <p:tgtEl>
                                          <p:spTgt spid="67"/>
                                        </p:tgtEl>
                                      </p:cBhvr>
                                    </p:animEffect>
                                    <p:anim calcmode="lin" valueType="num">
                                      <p:cBhvr>
                                        <p:cTn id="87" dur="500" fill="hold"/>
                                        <p:tgtEl>
                                          <p:spTgt spid="67"/>
                                        </p:tgtEl>
                                        <p:attrNameLst>
                                          <p:attrName>ppt_x</p:attrName>
                                        </p:attrNameLst>
                                      </p:cBhvr>
                                      <p:tavLst>
                                        <p:tav tm="0">
                                          <p:val>
                                            <p:fltVal val="0.5"/>
                                          </p:val>
                                        </p:tav>
                                        <p:tav tm="100000">
                                          <p:val>
                                            <p:strVal val="#ppt_x"/>
                                          </p:val>
                                        </p:tav>
                                      </p:tavLst>
                                    </p:anim>
                                    <p:anim calcmode="lin" valueType="num">
                                      <p:cBhvr>
                                        <p:cTn id="88" dur="500" fill="hold"/>
                                        <p:tgtEl>
                                          <p:spTgt spid="67"/>
                                        </p:tgtEl>
                                        <p:attrNameLst>
                                          <p:attrName>ppt_y</p:attrName>
                                        </p:attrNameLst>
                                      </p:cBhvr>
                                      <p:tavLst>
                                        <p:tav tm="0">
                                          <p:val>
                                            <p:fltVal val="0.5"/>
                                          </p:val>
                                        </p:tav>
                                        <p:tav tm="100000">
                                          <p:val>
                                            <p:strVal val="#ppt_y"/>
                                          </p:val>
                                        </p:tav>
                                      </p:tavLst>
                                    </p:anim>
                                  </p:childTnLst>
                                </p:cTn>
                              </p:par>
                            </p:childTnLst>
                          </p:cTn>
                        </p:par>
                        <p:par>
                          <p:cTn id="89" fill="hold">
                            <p:stCondLst>
                              <p:cond delay="5750"/>
                            </p:stCondLst>
                            <p:childTnLst>
                              <p:par>
                                <p:cTn id="90" presetID="53" presetClass="entr" presetSubtype="528" fill="hold" grpId="0" nodeType="afterEffect">
                                  <p:stCondLst>
                                    <p:cond delay="0"/>
                                  </p:stCondLst>
                                  <p:childTnLst>
                                    <p:set>
                                      <p:cBhvr>
                                        <p:cTn id="91" dur="1" fill="hold">
                                          <p:stCondLst>
                                            <p:cond delay="0"/>
                                          </p:stCondLst>
                                        </p:cTn>
                                        <p:tgtEl>
                                          <p:spTgt spid="1058"/>
                                        </p:tgtEl>
                                        <p:attrNameLst>
                                          <p:attrName>style.visibility</p:attrName>
                                        </p:attrNameLst>
                                      </p:cBhvr>
                                      <p:to>
                                        <p:strVal val="visible"/>
                                      </p:to>
                                    </p:set>
                                    <p:anim calcmode="lin" valueType="num">
                                      <p:cBhvr>
                                        <p:cTn id="92" dur="500" fill="hold"/>
                                        <p:tgtEl>
                                          <p:spTgt spid="1058"/>
                                        </p:tgtEl>
                                        <p:attrNameLst>
                                          <p:attrName>ppt_w</p:attrName>
                                        </p:attrNameLst>
                                      </p:cBhvr>
                                      <p:tavLst>
                                        <p:tav tm="0">
                                          <p:val>
                                            <p:fltVal val="0"/>
                                          </p:val>
                                        </p:tav>
                                        <p:tav tm="100000">
                                          <p:val>
                                            <p:strVal val="#ppt_w"/>
                                          </p:val>
                                        </p:tav>
                                      </p:tavLst>
                                    </p:anim>
                                    <p:anim calcmode="lin" valueType="num">
                                      <p:cBhvr>
                                        <p:cTn id="93" dur="500" fill="hold"/>
                                        <p:tgtEl>
                                          <p:spTgt spid="1058"/>
                                        </p:tgtEl>
                                        <p:attrNameLst>
                                          <p:attrName>ppt_h</p:attrName>
                                        </p:attrNameLst>
                                      </p:cBhvr>
                                      <p:tavLst>
                                        <p:tav tm="0">
                                          <p:val>
                                            <p:fltVal val="0"/>
                                          </p:val>
                                        </p:tav>
                                        <p:tav tm="100000">
                                          <p:val>
                                            <p:strVal val="#ppt_h"/>
                                          </p:val>
                                        </p:tav>
                                      </p:tavLst>
                                    </p:anim>
                                    <p:animEffect transition="in" filter="fade">
                                      <p:cBhvr>
                                        <p:cTn id="94" dur="500"/>
                                        <p:tgtEl>
                                          <p:spTgt spid="1058"/>
                                        </p:tgtEl>
                                      </p:cBhvr>
                                    </p:animEffect>
                                    <p:anim calcmode="lin" valueType="num">
                                      <p:cBhvr>
                                        <p:cTn id="95" dur="500" fill="hold"/>
                                        <p:tgtEl>
                                          <p:spTgt spid="1058"/>
                                        </p:tgtEl>
                                        <p:attrNameLst>
                                          <p:attrName>ppt_x</p:attrName>
                                        </p:attrNameLst>
                                      </p:cBhvr>
                                      <p:tavLst>
                                        <p:tav tm="0">
                                          <p:val>
                                            <p:fltVal val="0.5"/>
                                          </p:val>
                                        </p:tav>
                                        <p:tav tm="100000">
                                          <p:val>
                                            <p:strVal val="#ppt_x"/>
                                          </p:val>
                                        </p:tav>
                                      </p:tavLst>
                                    </p:anim>
                                    <p:anim calcmode="lin" valueType="num">
                                      <p:cBhvr>
                                        <p:cTn id="96" dur="500" fill="hold"/>
                                        <p:tgtEl>
                                          <p:spTgt spid="1058"/>
                                        </p:tgtEl>
                                        <p:attrNameLst>
                                          <p:attrName>ppt_y</p:attrName>
                                        </p:attrNameLst>
                                      </p:cBhvr>
                                      <p:tavLst>
                                        <p:tav tm="0">
                                          <p:val>
                                            <p:fltVal val="0.5"/>
                                          </p:val>
                                        </p:tav>
                                        <p:tav tm="100000">
                                          <p:val>
                                            <p:strVal val="#ppt_y"/>
                                          </p:val>
                                        </p:tav>
                                      </p:tavLst>
                                    </p:anim>
                                  </p:childTnLst>
                                </p:cTn>
                              </p:par>
                            </p:childTnLst>
                          </p:cTn>
                        </p:par>
                        <p:par>
                          <p:cTn id="97" fill="hold">
                            <p:stCondLst>
                              <p:cond delay="6250"/>
                            </p:stCondLst>
                            <p:childTnLst>
                              <p:par>
                                <p:cTn id="98" presetID="42" presetClass="entr" presetSubtype="0"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fade">
                                      <p:cBhvr>
                                        <p:cTn id="100" dur="1000"/>
                                        <p:tgtEl>
                                          <p:spTgt spid="84"/>
                                        </p:tgtEl>
                                      </p:cBhvr>
                                    </p:animEffect>
                                    <p:anim calcmode="lin" valueType="num">
                                      <p:cBhvr>
                                        <p:cTn id="101" dur="1000" fill="hold"/>
                                        <p:tgtEl>
                                          <p:spTgt spid="84"/>
                                        </p:tgtEl>
                                        <p:attrNameLst>
                                          <p:attrName>ppt_x</p:attrName>
                                        </p:attrNameLst>
                                      </p:cBhvr>
                                      <p:tavLst>
                                        <p:tav tm="0">
                                          <p:val>
                                            <p:strVal val="#ppt_x"/>
                                          </p:val>
                                        </p:tav>
                                        <p:tav tm="100000">
                                          <p:val>
                                            <p:strVal val="#ppt_x"/>
                                          </p:val>
                                        </p:tav>
                                      </p:tavLst>
                                    </p:anim>
                                    <p:anim calcmode="lin" valueType="num">
                                      <p:cBhvr>
                                        <p:cTn id="102" dur="1000" fill="hold"/>
                                        <p:tgtEl>
                                          <p:spTgt spid="84"/>
                                        </p:tgtEl>
                                        <p:attrNameLst>
                                          <p:attrName>ppt_y</p:attrName>
                                        </p:attrNameLst>
                                      </p:cBhvr>
                                      <p:tavLst>
                                        <p:tav tm="0">
                                          <p:val>
                                            <p:strVal val="#ppt_y+.1"/>
                                          </p:val>
                                        </p:tav>
                                        <p:tav tm="100000">
                                          <p:val>
                                            <p:strVal val="#ppt_y"/>
                                          </p:val>
                                        </p:tav>
                                      </p:tavLst>
                                    </p:anim>
                                  </p:childTnLst>
                                </p:cTn>
                              </p:par>
                            </p:childTnLst>
                          </p:cTn>
                        </p:par>
                        <p:par>
                          <p:cTn id="103" fill="hold">
                            <p:stCondLst>
                              <p:cond delay="7250"/>
                            </p:stCondLst>
                            <p:childTnLst>
                              <p:par>
                                <p:cTn id="104" presetID="53" presetClass="entr" presetSubtype="528" fill="hold" nodeType="afterEffect">
                                  <p:stCondLst>
                                    <p:cond delay="0"/>
                                  </p:stCondLst>
                                  <p:childTnLst>
                                    <p:set>
                                      <p:cBhvr>
                                        <p:cTn id="105" dur="1" fill="hold">
                                          <p:stCondLst>
                                            <p:cond delay="0"/>
                                          </p:stCondLst>
                                        </p:cTn>
                                        <p:tgtEl>
                                          <p:spTgt spid="70"/>
                                        </p:tgtEl>
                                        <p:attrNameLst>
                                          <p:attrName>style.visibility</p:attrName>
                                        </p:attrNameLst>
                                      </p:cBhvr>
                                      <p:to>
                                        <p:strVal val="visible"/>
                                      </p:to>
                                    </p:set>
                                    <p:anim calcmode="lin" valueType="num">
                                      <p:cBhvr>
                                        <p:cTn id="106" dur="500" fill="hold"/>
                                        <p:tgtEl>
                                          <p:spTgt spid="70"/>
                                        </p:tgtEl>
                                        <p:attrNameLst>
                                          <p:attrName>ppt_w</p:attrName>
                                        </p:attrNameLst>
                                      </p:cBhvr>
                                      <p:tavLst>
                                        <p:tav tm="0">
                                          <p:val>
                                            <p:fltVal val="0"/>
                                          </p:val>
                                        </p:tav>
                                        <p:tav tm="100000">
                                          <p:val>
                                            <p:strVal val="#ppt_w"/>
                                          </p:val>
                                        </p:tav>
                                      </p:tavLst>
                                    </p:anim>
                                    <p:anim calcmode="lin" valueType="num">
                                      <p:cBhvr>
                                        <p:cTn id="107" dur="500" fill="hold"/>
                                        <p:tgtEl>
                                          <p:spTgt spid="70"/>
                                        </p:tgtEl>
                                        <p:attrNameLst>
                                          <p:attrName>ppt_h</p:attrName>
                                        </p:attrNameLst>
                                      </p:cBhvr>
                                      <p:tavLst>
                                        <p:tav tm="0">
                                          <p:val>
                                            <p:fltVal val="0"/>
                                          </p:val>
                                        </p:tav>
                                        <p:tav tm="100000">
                                          <p:val>
                                            <p:strVal val="#ppt_h"/>
                                          </p:val>
                                        </p:tav>
                                      </p:tavLst>
                                    </p:anim>
                                    <p:animEffect transition="in" filter="fade">
                                      <p:cBhvr>
                                        <p:cTn id="108" dur="500"/>
                                        <p:tgtEl>
                                          <p:spTgt spid="70"/>
                                        </p:tgtEl>
                                      </p:cBhvr>
                                    </p:animEffect>
                                    <p:anim calcmode="lin" valueType="num">
                                      <p:cBhvr>
                                        <p:cTn id="109" dur="500" fill="hold"/>
                                        <p:tgtEl>
                                          <p:spTgt spid="70"/>
                                        </p:tgtEl>
                                        <p:attrNameLst>
                                          <p:attrName>ppt_x</p:attrName>
                                        </p:attrNameLst>
                                      </p:cBhvr>
                                      <p:tavLst>
                                        <p:tav tm="0">
                                          <p:val>
                                            <p:fltVal val="0.5"/>
                                          </p:val>
                                        </p:tav>
                                        <p:tav tm="100000">
                                          <p:val>
                                            <p:strVal val="#ppt_x"/>
                                          </p:val>
                                        </p:tav>
                                      </p:tavLst>
                                    </p:anim>
                                    <p:anim calcmode="lin" valueType="num">
                                      <p:cBhvr>
                                        <p:cTn id="110" dur="500" fill="hold"/>
                                        <p:tgtEl>
                                          <p:spTgt spid="70"/>
                                        </p:tgtEl>
                                        <p:attrNameLst>
                                          <p:attrName>ppt_y</p:attrName>
                                        </p:attrNameLst>
                                      </p:cBhvr>
                                      <p:tavLst>
                                        <p:tav tm="0">
                                          <p:val>
                                            <p:fltVal val="0.5"/>
                                          </p:val>
                                        </p:tav>
                                        <p:tav tm="100000">
                                          <p:val>
                                            <p:strVal val="#ppt_y"/>
                                          </p:val>
                                        </p:tav>
                                      </p:tavLst>
                                    </p:anim>
                                  </p:childTnLst>
                                </p:cTn>
                              </p:par>
                            </p:childTnLst>
                          </p:cTn>
                        </p:par>
                        <p:par>
                          <p:cTn id="111" fill="hold">
                            <p:stCondLst>
                              <p:cond delay="7750"/>
                            </p:stCondLst>
                            <p:childTnLst>
                              <p:par>
                                <p:cTn id="112" presetID="53" presetClass="entr" presetSubtype="528" fill="hold" grpId="0" nodeType="afterEffect">
                                  <p:stCondLst>
                                    <p:cond delay="0"/>
                                  </p:stCondLst>
                                  <p:childTnLst>
                                    <p:set>
                                      <p:cBhvr>
                                        <p:cTn id="113" dur="1" fill="hold">
                                          <p:stCondLst>
                                            <p:cond delay="0"/>
                                          </p:stCondLst>
                                        </p:cTn>
                                        <p:tgtEl>
                                          <p:spTgt spid="1056"/>
                                        </p:tgtEl>
                                        <p:attrNameLst>
                                          <p:attrName>style.visibility</p:attrName>
                                        </p:attrNameLst>
                                      </p:cBhvr>
                                      <p:to>
                                        <p:strVal val="visible"/>
                                      </p:to>
                                    </p:set>
                                    <p:anim calcmode="lin" valueType="num">
                                      <p:cBhvr>
                                        <p:cTn id="114" dur="500" fill="hold"/>
                                        <p:tgtEl>
                                          <p:spTgt spid="1056"/>
                                        </p:tgtEl>
                                        <p:attrNameLst>
                                          <p:attrName>ppt_w</p:attrName>
                                        </p:attrNameLst>
                                      </p:cBhvr>
                                      <p:tavLst>
                                        <p:tav tm="0">
                                          <p:val>
                                            <p:fltVal val="0"/>
                                          </p:val>
                                        </p:tav>
                                        <p:tav tm="100000">
                                          <p:val>
                                            <p:strVal val="#ppt_w"/>
                                          </p:val>
                                        </p:tav>
                                      </p:tavLst>
                                    </p:anim>
                                    <p:anim calcmode="lin" valueType="num">
                                      <p:cBhvr>
                                        <p:cTn id="115" dur="500" fill="hold"/>
                                        <p:tgtEl>
                                          <p:spTgt spid="1056"/>
                                        </p:tgtEl>
                                        <p:attrNameLst>
                                          <p:attrName>ppt_h</p:attrName>
                                        </p:attrNameLst>
                                      </p:cBhvr>
                                      <p:tavLst>
                                        <p:tav tm="0">
                                          <p:val>
                                            <p:fltVal val="0"/>
                                          </p:val>
                                        </p:tav>
                                        <p:tav tm="100000">
                                          <p:val>
                                            <p:strVal val="#ppt_h"/>
                                          </p:val>
                                        </p:tav>
                                      </p:tavLst>
                                    </p:anim>
                                    <p:animEffect transition="in" filter="fade">
                                      <p:cBhvr>
                                        <p:cTn id="116" dur="500"/>
                                        <p:tgtEl>
                                          <p:spTgt spid="1056"/>
                                        </p:tgtEl>
                                      </p:cBhvr>
                                    </p:animEffect>
                                    <p:anim calcmode="lin" valueType="num">
                                      <p:cBhvr>
                                        <p:cTn id="117" dur="500" fill="hold"/>
                                        <p:tgtEl>
                                          <p:spTgt spid="1056"/>
                                        </p:tgtEl>
                                        <p:attrNameLst>
                                          <p:attrName>ppt_x</p:attrName>
                                        </p:attrNameLst>
                                      </p:cBhvr>
                                      <p:tavLst>
                                        <p:tav tm="0">
                                          <p:val>
                                            <p:fltVal val="0.5"/>
                                          </p:val>
                                        </p:tav>
                                        <p:tav tm="100000">
                                          <p:val>
                                            <p:strVal val="#ppt_x"/>
                                          </p:val>
                                        </p:tav>
                                      </p:tavLst>
                                    </p:anim>
                                    <p:anim calcmode="lin" valueType="num">
                                      <p:cBhvr>
                                        <p:cTn id="118" dur="500" fill="hold"/>
                                        <p:tgtEl>
                                          <p:spTgt spid="1056"/>
                                        </p:tgtEl>
                                        <p:attrNameLst>
                                          <p:attrName>ppt_y</p:attrName>
                                        </p:attrNameLst>
                                      </p:cBhvr>
                                      <p:tavLst>
                                        <p:tav tm="0">
                                          <p:val>
                                            <p:fltVal val="0.5"/>
                                          </p:val>
                                        </p:tav>
                                        <p:tav tm="100000">
                                          <p:val>
                                            <p:strVal val="#ppt_y"/>
                                          </p:val>
                                        </p:tav>
                                      </p:tavLst>
                                    </p:anim>
                                  </p:childTnLst>
                                </p:cTn>
                              </p:par>
                            </p:childTnLst>
                          </p:cTn>
                        </p:par>
                        <p:par>
                          <p:cTn id="119" fill="hold">
                            <p:stCondLst>
                              <p:cond delay="8250"/>
                            </p:stCondLst>
                            <p:childTnLst>
                              <p:par>
                                <p:cTn id="120" presetID="42" presetClass="entr" presetSubtype="0" fill="hold" grpId="0" nodeType="afterEffect">
                                  <p:stCondLst>
                                    <p:cond delay="0"/>
                                  </p:stCondLst>
                                  <p:childTnLst>
                                    <p:set>
                                      <p:cBhvr>
                                        <p:cTn id="121" dur="1" fill="hold">
                                          <p:stCondLst>
                                            <p:cond delay="0"/>
                                          </p:stCondLst>
                                        </p:cTn>
                                        <p:tgtEl>
                                          <p:spTgt spid="87"/>
                                        </p:tgtEl>
                                        <p:attrNameLst>
                                          <p:attrName>style.visibility</p:attrName>
                                        </p:attrNameLst>
                                      </p:cBhvr>
                                      <p:to>
                                        <p:strVal val="visible"/>
                                      </p:to>
                                    </p:set>
                                    <p:animEffect transition="in" filter="fade">
                                      <p:cBhvr>
                                        <p:cTn id="122" dur="1000"/>
                                        <p:tgtEl>
                                          <p:spTgt spid="87"/>
                                        </p:tgtEl>
                                      </p:cBhvr>
                                    </p:animEffect>
                                    <p:anim calcmode="lin" valueType="num">
                                      <p:cBhvr>
                                        <p:cTn id="123" dur="1000" fill="hold"/>
                                        <p:tgtEl>
                                          <p:spTgt spid="87"/>
                                        </p:tgtEl>
                                        <p:attrNameLst>
                                          <p:attrName>ppt_x</p:attrName>
                                        </p:attrNameLst>
                                      </p:cBhvr>
                                      <p:tavLst>
                                        <p:tav tm="0">
                                          <p:val>
                                            <p:strVal val="#ppt_x"/>
                                          </p:val>
                                        </p:tav>
                                        <p:tav tm="100000">
                                          <p:val>
                                            <p:strVal val="#ppt_x"/>
                                          </p:val>
                                        </p:tav>
                                      </p:tavLst>
                                    </p:anim>
                                    <p:anim calcmode="lin" valueType="num">
                                      <p:cBhvr>
                                        <p:cTn id="124" dur="1000" fill="hold"/>
                                        <p:tgtEl>
                                          <p:spTgt spid="87"/>
                                        </p:tgtEl>
                                        <p:attrNameLst>
                                          <p:attrName>ppt_y</p:attrName>
                                        </p:attrNameLst>
                                      </p:cBhvr>
                                      <p:tavLst>
                                        <p:tav tm="0">
                                          <p:val>
                                            <p:strVal val="#ppt_y+.1"/>
                                          </p:val>
                                        </p:tav>
                                        <p:tav tm="100000">
                                          <p:val>
                                            <p:strVal val="#ppt_y"/>
                                          </p:val>
                                        </p:tav>
                                      </p:tavLst>
                                    </p:anim>
                                  </p:childTnLst>
                                </p:cTn>
                              </p:par>
                            </p:childTnLst>
                          </p:cTn>
                        </p:par>
                        <p:par>
                          <p:cTn id="125" fill="hold">
                            <p:stCondLst>
                              <p:cond delay="9250"/>
                            </p:stCondLst>
                            <p:childTnLst>
                              <p:par>
                                <p:cTn id="126" presetID="53" presetClass="entr" presetSubtype="528" fill="hold" nodeType="afterEffect">
                                  <p:stCondLst>
                                    <p:cond delay="0"/>
                                  </p:stCondLst>
                                  <p:childTnLst>
                                    <p:set>
                                      <p:cBhvr>
                                        <p:cTn id="127" dur="1" fill="hold">
                                          <p:stCondLst>
                                            <p:cond delay="0"/>
                                          </p:stCondLst>
                                        </p:cTn>
                                        <p:tgtEl>
                                          <p:spTgt spid="78"/>
                                        </p:tgtEl>
                                        <p:attrNameLst>
                                          <p:attrName>style.visibility</p:attrName>
                                        </p:attrNameLst>
                                      </p:cBhvr>
                                      <p:to>
                                        <p:strVal val="visible"/>
                                      </p:to>
                                    </p:set>
                                    <p:anim calcmode="lin" valueType="num">
                                      <p:cBhvr>
                                        <p:cTn id="128" dur="500" fill="hold"/>
                                        <p:tgtEl>
                                          <p:spTgt spid="78"/>
                                        </p:tgtEl>
                                        <p:attrNameLst>
                                          <p:attrName>ppt_w</p:attrName>
                                        </p:attrNameLst>
                                      </p:cBhvr>
                                      <p:tavLst>
                                        <p:tav tm="0">
                                          <p:val>
                                            <p:fltVal val="0"/>
                                          </p:val>
                                        </p:tav>
                                        <p:tav tm="100000">
                                          <p:val>
                                            <p:strVal val="#ppt_w"/>
                                          </p:val>
                                        </p:tav>
                                      </p:tavLst>
                                    </p:anim>
                                    <p:anim calcmode="lin" valueType="num">
                                      <p:cBhvr>
                                        <p:cTn id="129" dur="500" fill="hold"/>
                                        <p:tgtEl>
                                          <p:spTgt spid="78"/>
                                        </p:tgtEl>
                                        <p:attrNameLst>
                                          <p:attrName>ppt_h</p:attrName>
                                        </p:attrNameLst>
                                      </p:cBhvr>
                                      <p:tavLst>
                                        <p:tav tm="0">
                                          <p:val>
                                            <p:fltVal val="0"/>
                                          </p:val>
                                        </p:tav>
                                        <p:tav tm="100000">
                                          <p:val>
                                            <p:strVal val="#ppt_h"/>
                                          </p:val>
                                        </p:tav>
                                      </p:tavLst>
                                    </p:anim>
                                    <p:animEffect transition="in" filter="fade">
                                      <p:cBhvr>
                                        <p:cTn id="130" dur="500"/>
                                        <p:tgtEl>
                                          <p:spTgt spid="78"/>
                                        </p:tgtEl>
                                      </p:cBhvr>
                                    </p:animEffect>
                                    <p:anim calcmode="lin" valueType="num">
                                      <p:cBhvr>
                                        <p:cTn id="131" dur="500" fill="hold"/>
                                        <p:tgtEl>
                                          <p:spTgt spid="78"/>
                                        </p:tgtEl>
                                        <p:attrNameLst>
                                          <p:attrName>ppt_x</p:attrName>
                                        </p:attrNameLst>
                                      </p:cBhvr>
                                      <p:tavLst>
                                        <p:tav tm="0">
                                          <p:val>
                                            <p:fltVal val="0.5"/>
                                          </p:val>
                                        </p:tav>
                                        <p:tav tm="100000">
                                          <p:val>
                                            <p:strVal val="#ppt_x"/>
                                          </p:val>
                                        </p:tav>
                                      </p:tavLst>
                                    </p:anim>
                                    <p:anim calcmode="lin" valueType="num">
                                      <p:cBhvr>
                                        <p:cTn id="132" dur="500" fill="hold"/>
                                        <p:tgtEl>
                                          <p:spTgt spid="78"/>
                                        </p:tgtEl>
                                        <p:attrNameLst>
                                          <p:attrName>ppt_y</p:attrName>
                                        </p:attrNameLst>
                                      </p:cBhvr>
                                      <p:tavLst>
                                        <p:tav tm="0">
                                          <p:val>
                                            <p:fltVal val="0.5"/>
                                          </p:val>
                                        </p:tav>
                                        <p:tav tm="100000">
                                          <p:val>
                                            <p:strVal val="#ppt_y"/>
                                          </p:val>
                                        </p:tav>
                                      </p:tavLst>
                                    </p:anim>
                                  </p:childTnLst>
                                </p:cTn>
                              </p:par>
                            </p:childTnLst>
                          </p:cTn>
                        </p:par>
                        <p:par>
                          <p:cTn id="133" fill="hold">
                            <p:stCondLst>
                              <p:cond delay="9750"/>
                            </p:stCondLst>
                            <p:childTnLst>
                              <p:par>
                                <p:cTn id="134" presetID="53" presetClass="entr" presetSubtype="528" fill="hold" grpId="0" nodeType="afterEffect">
                                  <p:stCondLst>
                                    <p:cond delay="0"/>
                                  </p:stCondLst>
                                  <p:childTnLst>
                                    <p:set>
                                      <p:cBhvr>
                                        <p:cTn id="135" dur="1" fill="hold">
                                          <p:stCondLst>
                                            <p:cond delay="0"/>
                                          </p:stCondLst>
                                        </p:cTn>
                                        <p:tgtEl>
                                          <p:spTgt spid="1059"/>
                                        </p:tgtEl>
                                        <p:attrNameLst>
                                          <p:attrName>style.visibility</p:attrName>
                                        </p:attrNameLst>
                                      </p:cBhvr>
                                      <p:to>
                                        <p:strVal val="visible"/>
                                      </p:to>
                                    </p:set>
                                    <p:anim calcmode="lin" valueType="num">
                                      <p:cBhvr>
                                        <p:cTn id="136" dur="500" fill="hold"/>
                                        <p:tgtEl>
                                          <p:spTgt spid="1059"/>
                                        </p:tgtEl>
                                        <p:attrNameLst>
                                          <p:attrName>ppt_w</p:attrName>
                                        </p:attrNameLst>
                                      </p:cBhvr>
                                      <p:tavLst>
                                        <p:tav tm="0">
                                          <p:val>
                                            <p:fltVal val="0"/>
                                          </p:val>
                                        </p:tav>
                                        <p:tav tm="100000">
                                          <p:val>
                                            <p:strVal val="#ppt_w"/>
                                          </p:val>
                                        </p:tav>
                                      </p:tavLst>
                                    </p:anim>
                                    <p:anim calcmode="lin" valueType="num">
                                      <p:cBhvr>
                                        <p:cTn id="137" dur="500" fill="hold"/>
                                        <p:tgtEl>
                                          <p:spTgt spid="1059"/>
                                        </p:tgtEl>
                                        <p:attrNameLst>
                                          <p:attrName>ppt_h</p:attrName>
                                        </p:attrNameLst>
                                      </p:cBhvr>
                                      <p:tavLst>
                                        <p:tav tm="0">
                                          <p:val>
                                            <p:fltVal val="0"/>
                                          </p:val>
                                        </p:tav>
                                        <p:tav tm="100000">
                                          <p:val>
                                            <p:strVal val="#ppt_h"/>
                                          </p:val>
                                        </p:tav>
                                      </p:tavLst>
                                    </p:anim>
                                    <p:animEffect transition="in" filter="fade">
                                      <p:cBhvr>
                                        <p:cTn id="138" dur="500"/>
                                        <p:tgtEl>
                                          <p:spTgt spid="1059"/>
                                        </p:tgtEl>
                                      </p:cBhvr>
                                    </p:animEffect>
                                    <p:anim calcmode="lin" valueType="num">
                                      <p:cBhvr>
                                        <p:cTn id="139" dur="500" fill="hold"/>
                                        <p:tgtEl>
                                          <p:spTgt spid="1059"/>
                                        </p:tgtEl>
                                        <p:attrNameLst>
                                          <p:attrName>ppt_x</p:attrName>
                                        </p:attrNameLst>
                                      </p:cBhvr>
                                      <p:tavLst>
                                        <p:tav tm="0">
                                          <p:val>
                                            <p:fltVal val="0.5"/>
                                          </p:val>
                                        </p:tav>
                                        <p:tav tm="100000">
                                          <p:val>
                                            <p:strVal val="#ppt_x"/>
                                          </p:val>
                                        </p:tav>
                                      </p:tavLst>
                                    </p:anim>
                                    <p:anim calcmode="lin" valueType="num">
                                      <p:cBhvr>
                                        <p:cTn id="140" dur="500" fill="hold"/>
                                        <p:tgtEl>
                                          <p:spTgt spid="1059"/>
                                        </p:tgtEl>
                                        <p:attrNameLst>
                                          <p:attrName>ppt_y</p:attrName>
                                        </p:attrNameLst>
                                      </p:cBhvr>
                                      <p:tavLst>
                                        <p:tav tm="0">
                                          <p:val>
                                            <p:fltVal val="0.5"/>
                                          </p:val>
                                        </p:tav>
                                        <p:tav tm="100000">
                                          <p:val>
                                            <p:strVal val="#ppt_y"/>
                                          </p:val>
                                        </p:tav>
                                      </p:tavLst>
                                    </p:anim>
                                  </p:childTnLst>
                                </p:cTn>
                              </p:par>
                            </p:childTnLst>
                          </p:cTn>
                        </p:par>
                        <p:par>
                          <p:cTn id="141" fill="hold">
                            <p:stCondLst>
                              <p:cond delay="10250"/>
                            </p:stCondLst>
                            <p:childTnLst>
                              <p:par>
                                <p:cTn id="142" presetID="42" presetClass="entr" presetSubtype="0" fill="hold" grpId="0" nodeType="afterEffect">
                                  <p:stCondLst>
                                    <p:cond delay="0"/>
                                  </p:stCondLst>
                                  <p:childTnLst>
                                    <p:set>
                                      <p:cBhvr>
                                        <p:cTn id="143" dur="1" fill="hold">
                                          <p:stCondLst>
                                            <p:cond delay="0"/>
                                          </p:stCondLst>
                                        </p:cTn>
                                        <p:tgtEl>
                                          <p:spTgt spid="85"/>
                                        </p:tgtEl>
                                        <p:attrNameLst>
                                          <p:attrName>style.visibility</p:attrName>
                                        </p:attrNameLst>
                                      </p:cBhvr>
                                      <p:to>
                                        <p:strVal val="visible"/>
                                      </p:to>
                                    </p:set>
                                    <p:animEffect transition="in" filter="fade">
                                      <p:cBhvr>
                                        <p:cTn id="144" dur="1000"/>
                                        <p:tgtEl>
                                          <p:spTgt spid="85"/>
                                        </p:tgtEl>
                                      </p:cBhvr>
                                    </p:animEffect>
                                    <p:anim calcmode="lin" valueType="num">
                                      <p:cBhvr>
                                        <p:cTn id="145" dur="1000" fill="hold"/>
                                        <p:tgtEl>
                                          <p:spTgt spid="85"/>
                                        </p:tgtEl>
                                        <p:attrNameLst>
                                          <p:attrName>ppt_x</p:attrName>
                                        </p:attrNameLst>
                                      </p:cBhvr>
                                      <p:tavLst>
                                        <p:tav tm="0">
                                          <p:val>
                                            <p:strVal val="#ppt_x"/>
                                          </p:val>
                                        </p:tav>
                                        <p:tav tm="100000">
                                          <p:val>
                                            <p:strVal val="#ppt_x"/>
                                          </p:val>
                                        </p:tav>
                                      </p:tavLst>
                                    </p:anim>
                                    <p:anim calcmode="lin" valueType="num">
                                      <p:cBhvr>
                                        <p:cTn id="146" dur="1000" fill="hold"/>
                                        <p:tgtEl>
                                          <p:spTgt spid="85"/>
                                        </p:tgtEl>
                                        <p:attrNameLst>
                                          <p:attrName>ppt_y</p:attrName>
                                        </p:attrNameLst>
                                      </p:cBhvr>
                                      <p:tavLst>
                                        <p:tav tm="0">
                                          <p:val>
                                            <p:strVal val="#ppt_y+.1"/>
                                          </p:val>
                                        </p:tav>
                                        <p:tav tm="100000">
                                          <p:val>
                                            <p:strVal val="#ppt_y"/>
                                          </p:val>
                                        </p:tav>
                                      </p:tavLst>
                                    </p:anim>
                                  </p:childTnLst>
                                </p:cTn>
                              </p:par>
                            </p:childTnLst>
                          </p:cTn>
                        </p:par>
                        <p:par>
                          <p:cTn id="147" fill="hold">
                            <p:stCondLst>
                              <p:cond delay="11250"/>
                            </p:stCondLst>
                            <p:childTnLst>
                              <p:par>
                                <p:cTn id="148" presetID="53" presetClass="entr" presetSubtype="528" fill="hold" nodeType="afterEffect">
                                  <p:stCondLst>
                                    <p:cond delay="0"/>
                                  </p:stCondLst>
                                  <p:childTnLst>
                                    <p:set>
                                      <p:cBhvr>
                                        <p:cTn id="149" dur="1" fill="hold">
                                          <p:stCondLst>
                                            <p:cond delay="0"/>
                                          </p:stCondLst>
                                        </p:cTn>
                                        <p:tgtEl>
                                          <p:spTgt spid="74"/>
                                        </p:tgtEl>
                                        <p:attrNameLst>
                                          <p:attrName>style.visibility</p:attrName>
                                        </p:attrNameLst>
                                      </p:cBhvr>
                                      <p:to>
                                        <p:strVal val="visible"/>
                                      </p:to>
                                    </p:set>
                                    <p:anim calcmode="lin" valueType="num">
                                      <p:cBhvr>
                                        <p:cTn id="150" dur="500" fill="hold"/>
                                        <p:tgtEl>
                                          <p:spTgt spid="74"/>
                                        </p:tgtEl>
                                        <p:attrNameLst>
                                          <p:attrName>ppt_w</p:attrName>
                                        </p:attrNameLst>
                                      </p:cBhvr>
                                      <p:tavLst>
                                        <p:tav tm="0">
                                          <p:val>
                                            <p:fltVal val="0"/>
                                          </p:val>
                                        </p:tav>
                                        <p:tav tm="100000">
                                          <p:val>
                                            <p:strVal val="#ppt_w"/>
                                          </p:val>
                                        </p:tav>
                                      </p:tavLst>
                                    </p:anim>
                                    <p:anim calcmode="lin" valueType="num">
                                      <p:cBhvr>
                                        <p:cTn id="151" dur="500" fill="hold"/>
                                        <p:tgtEl>
                                          <p:spTgt spid="74"/>
                                        </p:tgtEl>
                                        <p:attrNameLst>
                                          <p:attrName>ppt_h</p:attrName>
                                        </p:attrNameLst>
                                      </p:cBhvr>
                                      <p:tavLst>
                                        <p:tav tm="0">
                                          <p:val>
                                            <p:fltVal val="0"/>
                                          </p:val>
                                        </p:tav>
                                        <p:tav tm="100000">
                                          <p:val>
                                            <p:strVal val="#ppt_h"/>
                                          </p:val>
                                        </p:tav>
                                      </p:tavLst>
                                    </p:anim>
                                    <p:animEffect transition="in" filter="fade">
                                      <p:cBhvr>
                                        <p:cTn id="152" dur="500"/>
                                        <p:tgtEl>
                                          <p:spTgt spid="74"/>
                                        </p:tgtEl>
                                      </p:cBhvr>
                                    </p:animEffect>
                                    <p:anim calcmode="lin" valueType="num">
                                      <p:cBhvr>
                                        <p:cTn id="153" dur="500" fill="hold"/>
                                        <p:tgtEl>
                                          <p:spTgt spid="74"/>
                                        </p:tgtEl>
                                        <p:attrNameLst>
                                          <p:attrName>ppt_x</p:attrName>
                                        </p:attrNameLst>
                                      </p:cBhvr>
                                      <p:tavLst>
                                        <p:tav tm="0">
                                          <p:val>
                                            <p:fltVal val="0.5"/>
                                          </p:val>
                                        </p:tav>
                                        <p:tav tm="100000">
                                          <p:val>
                                            <p:strVal val="#ppt_x"/>
                                          </p:val>
                                        </p:tav>
                                      </p:tavLst>
                                    </p:anim>
                                    <p:anim calcmode="lin" valueType="num">
                                      <p:cBhvr>
                                        <p:cTn id="154" dur="500" fill="hold"/>
                                        <p:tgtEl>
                                          <p:spTgt spid="74"/>
                                        </p:tgtEl>
                                        <p:attrNameLst>
                                          <p:attrName>ppt_y</p:attrName>
                                        </p:attrNameLst>
                                      </p:cBhvr>
                                      <p:tavLst>
                                        <p:tav tm="0">
                                          <p:val>
                                            <p:fltVal val="0.5"/>
                                          </p:val>
                                        </p:tav>
                                        <p:tav tm="100000">
                                          <p:val>
                                            <p:strVal val="#ppt_y"/>
                                          </p:val>
                                        </p:tav>
                                      </p:tavLst>
                                    </p:anim>
                                  </p:childTnLst>
                                </p:cTn>
                              </p:par>
                            </p:childTnLst>
                          </p:cTn>
                        </p:par>
                        <p:par>
                          <p:cTn id="155" fill="hold">
                            <p:stCondLst>
                              <p:cond delay="11750"/>
                            </p:stCondLst>
                            <p:childTnLst>
                              <p:par>
                                <p:cTn id="156" presetID="53" presetClass="entr" presetSubtype="528" fill="hold" grpId="0" nodeType="afterEffect">
                                  <p:stCondLst>
                                    <p:cond delay="0"/>
                                  </p:stCondLst>
                                  <p:childTnLst>
                                    <p:set>
                                      <p:cBhvr>
                                        <p:cTn id="157" dur="1" fill="hold">
                                          <p:stCondLst>
                                            <p:cond delay="0"/>
                                          </p:stCondLst>
                                        </p:cTn>
                                        <p:tgtEl>
                                          <p:spTgt spid="1055"/>
                                        </p:tgtEl>
                                        <p:attrNameLst>
                                          <p:attrName>style.visibility</p:attrName>
                                        </p:attrNameLst>
                                      </p:cBhvr>
                                      <p:to>
                                        <p:strVal val="visible"/>
                                      </p:to>
                                    </p:set>
                                    <p:anim calcmode="lin" valueType="num">
                                      <p:cBhvr>
                                        <p:cTn id="158" dur="500" fill="hold"/>
                                        <p:tgtEl>
                                          <p:spTgt spid="1055"/>
                                        </p:tgtEl>
                                        <p:attrNameLst>
                                          <p:attrName>ppt_w</p:attrName>
                                        </p:attrNameLst>
                                      </p:cBhvr>
                                      <p:tavLst>
                                        <p:tav tm="0">
                                          <p:val>
                                            <p:fltVal val="0"/>
                                          </p:val>
                                        </p:tav>
                                        <p:tav tm="100000">
                                          <p:val>
                                            <p:strVal val="#ppt_w"/>
                                          </p:val>
                                        </p:tav>
                                      </p:tavLst>
                                    </p:anim>
                                    <p:anim calcmode="lin" valueType="num">
                                      <p:cBhvr>
                                        <p:cTn id="159" dur="500" fill="hold"/>
                                        <p:tgtEl>
                                          <p:spTgt spid="1055"/>
                                        </p:tgtEl>
                                        <p:attrNameLst>
                                          <p:attrName>ppt_h</p:attrName>
                                        </p:attrNameLst>
                                      </p:cBhvr>
                                      <p:tavLst>
                                        <p:tav tm="0">
                                          <p:val>
                                            <p:fltVal val="0"/>
                                          </p:val>
                                        </p:tav>
                                        <p:tav tm="100000">
                                          <p:val>
                                            <p:strVal val="#ppt_h"/>
                                          </p:val>
                                        </p:tav>
                                      </p:tavLst>
                                    </p:anim>
                                    <p:animEffect transition="in" filter="fade">
                                      <p:cBhvr>
                                        <p:cTn id="160" dur="500"/>
                                        <p:tgtEl>
                                          <p:spTgt spid="1055"/>
                                        </p:tgtEl>
                                      </p:cBhvr>
                                    </p:animEffect>
                                    <p:anim calcmode="lin" valueType="num">
                                      <p:cBhvr>
                                        <p:cTn id="161" dur="500" fill="hold"/>
                                        <p:tgtEl>
                                          <p:spTgt spid="1055"/>
                                        </p:tgtEl>
                                        <p:attrNameLst>
                                          <p:attrName>ppt_x</p:attrName>
                                        </p:attrNameLst>
                                      </p:cBhvr>
                                      <p:tavLst>
                                        <p:tav tm="0">
                                          <p:val>
                                            <p:fltVal val="0.5"/>
                                          </p:val>
                                        </p:tav>
                                        <p:tav tm="100000">
                                          <p:val>
                                            <p:strVal val="#ppt_x"/>
                                          </p:val>
                                        </p:tav>
                                      </p:tavLst>
                                    </p:anim>
                                    <p:anim calcmode="lin" valueType="num">
                                      <p:cBhvr>
                                        <p:cTn id="162" dur="500" fill="hold"/>
                                        <p:tgtEl>
                                          <p:spTgt spid="1055"/>
                                        </p:tgtEl>
                                        <p:attrNameLst>
                                          <p:attrName>ppt_y</p:attrName>
                                        </p:attrNameLst>
                                      </p:cBhvr>
                                      <p:tavLst>
                                        <p:tav tm="0">
                                          <p:val>
                                            <p:fltVal val="0.5"/>
                                          </p:val>
                                        </p:tav>
                                        <p:tav tm="100000">
                                          <p:val>
                                            <p:strVal val="#ppt_y"/>
                                          </p:val>
                                        </p:tav>
                                      </p:tavLst>
                                    </p:anim>
                                  </p:childTnLst>
                                </p:cTn>
                              </p:par>
                            </p:childTnLst>
                          </p:cTn>
                        </p:par>
                        <p:par>
                          <p:cTn id="163" fill="hold">
                            <p:stCondLst>
                              <p:cond delay="12250"/>
                            </p:stCondLst>
                            <p:childTnLst>
                              <p:par>
                                <p:cTn id="164" presetID="42" presetClass="entr" presetSubtype="0"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Effect transition="in" filter="fade">
                                      <p:cBhvr>
                                        <p:cTn id="166" dur="1000"/>
                                        <p:tgtEl>
                                          <p:spTgt spid="88"/>
                                        </p:tgtEl>
                                      </p:cBhvr>
                                    </p:animEffect>
                                    <p:anim calcmode="lin" valueType="num">
                                      <p:cBhvr>
                                        <p:cTn id="167" dur="1000" fill="hold"/>
                                        <p:tgtEl>
                                          <p:spTgt spid="88"/>
                                        </p:tgtEl>
                                        <p:attrNameLst>
                                          <p:attrName>ppt_x</p:attrName>
                                        </p:attrNameLst>
                                      </p:cBhvr>
                                      <p:tavLst>
                                        <p:tav tm="0">
                                          <p:val>
                                            <p:strVal val="#ppt_x"/>
                                          </p:val>
                                        </p:tav>
                                        <p:tav tm="100000">
                                          <p:val>
                                            <p:strVal val="#ppt_x"/>
                                          </p:val>
                                        </p:tav>
                                      </p:tavLst>
                                    </p:anim>
                                    <p:anim calcmode="lin" valueType="num">
                                      <p:cBhvr>
                                        <p:cTn id="168"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 grpId="0" animBg="1"/>
      <p:bldP spid="1055" grpId="0" animBg="1"/>
      <p:bldP spid="1056" grpId="0" animBg="1"/>
      <p:bldP spid="1057" grpId="0" animBg="1"/>
      <p:bldP spid="1058" grpId="0" animBg="1"/>
      <p:bldP spid="1059" grpId="0" animBg="1"/>
      <p:bldP spid="1061" grpId="0" animBg="1"/>
      <p:bldP spid="1064" grpId="0" animBg="1"/>
      <p:bldP spid="1065" grpId="0" animBg="1"/>
      <p:bldP spid="1066" grpId="0" animBg="1"/>
      <p:bldP spid="1067" grpId="0" animBg="1"/>
      <p:bldP spid="1068" grpId="0" animBg="1"/>
      <p:bldP spid="77" grpId="0" animBg="1"/>
      <p:bldP spid="83" grpId="0"/>
      <p:bldP spid="84" grpId="0"/>
      <p:bldP spid="85" grpId="0"/>
      <p:bldP spid="86" grpId="0"/>
      <p:bldP spid="87" grpId="0"/>
      <p:bldP spid="8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TotalTime>
  <Words>4424</Words>
  <Application>Microsoft Office PowerPoint</Application>
  <PresentationFormat>Widescreen</PresentationFormat>
  <Paragraphs>362</Paragraphs>
  <Slides>32</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32</vt:i4>
      </vt:variant>
    </vt:vector>
  </HeadingPairs>
  <TitlesOfParts>
    <vt:vector size="43"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399</cp:revision>
  <dcterms:created xsi:type="dcterms:W3CDTF">2016-09-28T22:08:47Z</dcterms:created>
  <dcterms:modified xsi:type="dcterms:W3CDTF">2016-11-01T00:51:19Z</dcterms:modified>
</cp:coreProperties>
</file>