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96"/>
    <a:srgbClr val="444444"/>
    <a:srgbClr val="0000FF"/>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0" y="91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1057275"/>
            <a:ext cx="12192000" cy="1119352"/>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is good because it lets many people participate.</a:t>
            </a:r>
          </a:p>
          <a:p>
            <a:pPr marL="285750" indent="-285750">
              <a:buFont typeface="Arial" panose="020B0604020202020204" pitchFamily="34" charset="0"/>
              <a:buChar char="•"/>
            </a:pPr>
            <a:r>
              <a:rPr lang="en-US" sz="2000" dirty="0" smtClean="0">
                <a:solidFill>
                  <a:schemeClr val="bg1"/>
                </a:solidFill>
                <a:latin typeface="+mj-lt"/>
              </a:rPr>
              <a:t>This idea solves a problem.</a:t>
            </a:r>
          </a:p>
          <a:p>
            <a:pPr marL="285750" indent="-285750">
              <a:buFont typeface="Arial" panose="020B0604020202020204" pitchFamily="34" charset="0"/>
              <a:buChar char="•"/>
            </a:pPr>
            <a:r>
              <a:rPr lang="en-US" sz="2000" dirty="0" smtClean="0">
                <a:solidFill>
                  <a:schemeClr val="bg1"/>
                </a:solidFill>
                <a:latin typeface="+mj-lt"/>
              </a:rPr>
              <a:t>This idea saves money.  </a:t>
            </a:r>
            <a:endParaRPr lang="en-US" sz="2000" dirty="0">
              <a:solidFill>
                <a:schemeClr val="bg1"/>
              </a:solidFill>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takes a lot of time.</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More…</a:t>
            </a:r>
            <a:endParaRPr lang="en-US" sz="2000" dirty="0">
              <a:solidFill>
                <a:schemeClr val="bg1"/>
              </a:solidFill>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a:t>
            </a:r>
            <a:r>
              <a:rPr lang="en-US" dirty="0" smtClean="0">
                <a:solidFill>
                  <a:schemeClr val="bg1"/>
                </a:solidFill>
              </a:rPr>
              <a:t>. These should highlight your idea/topic.</a:t>
            </a:r>
            <a:endParaRPr lang="en-US" dirty="0">
              <a:solidFill>
                <a:schemeClr val="bg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4999</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1851</cp:revision>
  <dcterms:created xsi:type="dcterms:W3CDTF">2015-12-31T02:20:12Z</dcterms:created>
  <dcterms:modified xsi:type="dcterms:W3CDTF">2016-03-19T05:02:32Z</dcterms:modified>
</cp:coreProperties>
</file>