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309" r:id="rId3"/>
    <p:sldId id="310" r:id="rId4"/>
    <p:sldId id="311" r:id="rId5"/>
    <p:sldId id="312" r:id="rId6"/>
    <p:sldId id="313" r:id="rId7"/>
    <p:sldId id="308" r:id="rId8"/>
    <p:sldId id="314" r:id="rId9"/>
    <p:sldId id="315" r:id="rId10"/>
    <p:sldId id="316" r:id="rId11"/>
    <p:sldId id="317" r:id="rId12"/>
    <p:sldId id="320" r:id="rId13"/>
    <p:sldId id="318" r:id="rId14"/>
    <p:sldId id="306" r:id="rId15"/>
    <p:sldId id="307" r:id="rId16"/>
    <p:sldId id="305" r:id="rId17"/>
    <p:sldId id="304" r:id="rId18"/>
    <p:sldId id="303" r:id="rId19"/>
    <p:sldId id="302" r:id="rId20"/>
    <p:sldId id="319" r:id="rId21"/>
    <p:sldId id="272" r:id="rId22"/>
    <p:sldId id="284" r:id="rId23"/>
    <p:sldId id="273" r:id="rId24"/>
    <p:sldId id="274" r:id="rId25"/>
    <p:sldId id="275" r:id="rId26"/>
    <p:sldId id="276"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97B1"/>
    <a:srgbClr val="222A49"/>
    <a:srgbClr val="524E67"/>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8" d="100"/>
          <a:sy n="68" d="100"/>
        </p:scale>
        <p:origin x="78" y="840"/>
      </p:cViewPr>
      <p:guideLst/>
    </p:cSldViewPr>
  </p:slideViewPr>
  <p:notesTextViewPr>
    <p:cViewPr>
      <p:scale>
        <a:sx n="1" d="1"/>
        <a:sy n="1" d="1"/>
      </p:scale>
      <p:origin x="0" y="0"/>
    </p:cViewPr>
  </p:notesTextViewPr>
  <p:sorterViewPr>
    <p:cViewPr>
      <p:scale>
        <a:sx n="100" d="100"/>
        <a:sy n="100" d="100"/>
      </p:scale>
      <p:origin x="0" y="-419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A9AA-4921-B952-46431AC8110A}"/>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A9AA-4921-B952-46431AC8110A}"/>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A9AA-4921-B952-46431AC8110A}"/>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EF3425"/>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8397B1"/>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44546B"/>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8397B1"/>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44546B"/>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EF3425"/>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10/29/2016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254526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258003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14269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4_mock_up">
    <p:bg>
      <p:bgPr>
        <a:solidFill>
          <a:srgbClr val="222A49"/>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356243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8800607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625014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10/29/2016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10/29/2016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10/29/2016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10/29/2016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10/29/2016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10/29/2016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rgbClr val="222A49">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20.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3.jpg"/><Relationship Id="rId4" Type="http://schemas.openxmlformats.org/officeDocument/2006/relationships/image" Target="../media/image22.jpg"/></Relationships>
</file>

<file path=ppt/slides/_rels/slide1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29.jp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jpg"/><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4602428" y="109880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OPENING SLIDE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Freeform 9"/>
          <p:cNvSpPr>
            <a:spLocks noChangeAspect="1"/>
          </p:cNvSpPr>
          <p:nvPr/>
        </p:nvSpPr>
        <p:spPr>
          <a:xfrm>
            <a:off x="0" y="111866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3937455" y="134726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 name="Group 1"/>
          <p:cNvGrpSpPr/>
          <p:nvPr/>
        </p:nvGrpSpPr>
        <p:grpSpPr>
          <a:xfrm>
            <a:off x="7741573" y="5681521"/>
            <a:ext cx="3919236" cy="640080"/>
            <a:chOff x="7741573" y="5681521"/>
            <a:chExt cx="3919236" cy="640080"/>
          </a:xfrm>
        </p:grpSpPr>
        <p:grpSp>
          <p:nvGrpSpPr>
            <p:cNvPr id="31" name="Group 30"/>
            <p:cNvGrpSpPr/>
            <p:nvPr/>
          </p:nvGrpSpPr>
          <p:grpSpPr>
            <a:xfrm>
              <a:off x="7747177" y="6133398"/>
              <a:ext cx="3913632" cy="91440"/>
              <a:chOff x="4883665" y="4359681"/>
              <a:chExt cx="3840480" cy="91440"/>
            </a:xfrm>
          </p:grpSpPr>
          <p:grpSp>
            <p:nvGrpSpPr>
              <p:cNvPr id="32" name="Group 31"/>
              <p:cNvGrpSpPr/>
              <p:nvPr/>
            </p:nvGrpSpPr>
            <p:grpSpPr>
              <a:xfrm>
                <a:off x="4883665" y="4359681"/>
                <a:ext cx="1920240" cy="91440"/>
                <a:chOff x="4831644" y="3200400"/>
                <a:chExt cx="1920240" cy="91440"/>
              </a:xfrm>
            </p:grpSpPr>
            <p:sp>
              <p:nvSpPr>
                <p:cNvPr id="37" name="Rectangle 36"/>
                <p:cNvSpPr/>
                <p:nvPr/>
              </p:nvSpPr>
              <p:spPr>
                <a:xfrm>
                  <a:off x="4831644" y="3200400"/>
                  <a:ext cx="640080" cy="91440"/>
                </a:xfrm>
                <a:prstGeom prst="rect">
                  <a:avLst/>
                </a:prstGeom>
                <a:solidFill>
                  <a:srgbClr val="EF342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Rectangle 37"/>
                <p:cNvSpPr/>
                <p:nvPr/>
              </p:nvSpPr>
              <p:spPr>
                <a:xfrm>
                  <a:off x="5471724" y="3200400"/>
                  <a:ext cx="640080" cy="91440"/>
                </a:xfrm>
                <a:prstGeom prst="rect">
                  <a:avLst/>
                </a:prstGeom>
                <a:solidFill>
                  <a:srgbClr val="8397B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p:nvSpPr>
              <p:spPr>
                <a:xfrm>
                  <a:off x="6111804" y="3200400"/>
                  <a:ext cx="640080" cy="91440"/>
                </a:xfrm>
                <a:prstGeom prst="rect">
                  <a:avLst/>
                </a:prstGeom>
                <a:solidFill>
                  <a:srgbClr val="4454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6803905" y="4359681"/>
                <a:ext cx="1920240" cy="91440"/>
                <a:chOff x="4831644" y="3200400"/>
                <a:chExt cx="1920240" cy="91440"/>
              </a:xfrm>
            </p:grpSpPr>
            <p:sp>
              <p:nvSpPr>
                <p:cNvPr id="34" name="Rectangle 33"/>
                <p:cNvSpPr/>
                <p:nvPr/>
              </p:nvSpPr>
              <p:spPr>
                <a:xfrm>
                  <a:off x="4831644" y="3200400"/>
                  <a:ext cx="640080" cy="91440"/>
                </a:xfrm>
                <a:prstGeom prst="rect">
                  <a:avLst/>
                </a:prstGeom>
                <a:solidFill>
                  <a:srgbClr val="B5B5B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p:cNvSpPr/>
                <p:nvPr/>
              </p:nvSpPr>
              <p:spPr>
                <a:xfrm>
                  <a:off x="5471724" y="3200400"/>
                  <a:ext cx="640080" cy="91440"/>
                </a:xfrm>
                <a:prstGeom prst="rect">
                  <a:avLst/>
                </a:prstGeom>
                <a:solidFill>
                  <a:srgbClr val="62768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6111804" y="3200400"/>
                  <a:ext cx="640080" cy="91440"/>
                </a:xfrm>
                <a:prstGeom prst="rect">
                  <a:avLst/>
                </a:prstGeom>
                <a:solidFill>
                  <a:srgbClr val="2C374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9" name="Group 18"/>
            <p:cNvGrpSpPr/>
            <p:nvPr/>
          </p:nvGrpSpPr>
          <p:grpSpPr>
            <a:xfrm>
              <a:off x="7741573" y="5681521"/>
              <a:ext cx="3913632" cy="640080"/>
              <a:chOff x="6131121" y="5968686"/>
              <a:chExt cx="3913632" cy="640080"/>
            </a:xfrm>
          </p:grpSpPr>
          <p:grpSp>
            <p:nvGrpSpPr>
              <p:cNvPr id="20" name="Group 19"/>
              <p:cNvGrpSpPr>
                <a:grpSpLocks noChangeAspect="1"/>
              </p:cNvGrpSpPr>
              <p:nvPr/>
            </p:nvGrpSpPr>
            <p:grpSpPr>
              <a:xfrm>
                <a:off x="6131121" y="6154077"/>
                <a:ext cx="3913632" cy="288928"/>
                <a:chOff x="6373810" y="5881913"/>
                <a:chExt cx="4472722" cy="330203"/>
              </a:xfrm>
            </p:grpSpPr>
            <p:sp>
              <p:nvSpPr>
                <p:cNvPr id="22" name="Rounded Rectangle 9"/>
                <p:cNvSpPr/>
                <p:nvPr/>
              </p:nvSpPr>
              <p:spPr>
                <a:xfrm>
                  <a:off x="6373810" y="5881913"/>
                  <a:ext cx="4472722" cy="307777"/>
                </a:xfrm>
                <a:prstGeom prst="rect">
                  <a:avLst/>
                </a:prstGeom>
                <a:solidFill>
                  <a:srgbClr val="34738D">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Box 2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15, 2017</a:t>
                  </a:r>
                </a:p>
              </p:txBody>
            </p:sp>
          </p:grpSp>
          <p:sp>
            <p:nvSpPr>
              <p:cNvPr id="21" name="Oval 20"/>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925083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900" decel="100000" fill="hold"/>
                                        <p:tgtEl>
                                          <p:spTgt spid="2"/>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189" name="Freeform 93"/>
          <p:cNvSpPr>
            <a:spLocks/>
          </p:cNvSpPr>
          <p:nvPr/>
        </p:nvSpPr>
        <p:spPr bwMode="auto">
          <a:xfrm>
            <a:off x="3894666" y="3634317"/>
            <a:ext cx="4214284" cy="3263900"/>
          </a:xfrm>
          <a:custGeom>
            <a:avLst/>
            <a:gdLst/>
            <a:ahLst/>
            <a:cxnLst>
              <a:cxn ang="0">
                <a:pos x="479" y="142"/>
              </a:cxn>
              <a:cxn ang="0">
                <a:pos x="471" y="142"/>
              </a:cxn>
              <a:cxn ang="0">
                <a:pos x="449" y="106"/>
              </a:cxn>
              <a:cxn ang="0">
                <a:pos x="123" y="43"/>
              </a:cxn>
              <a:cxn ang="0">
                <a:pos x="9" y="142"/>
              </a:cxn>
              <a:cxn ang="0">
                <a:pos x="0" y="142"/>
              </a:cxn>
              <a:cxn ang="0">
                <a:pos x="0" y="190"/>
              </a:cxn>
              <a:cxn ang="0">
                <a:pos x="1" y="190"/>
              </a:cxn>
              <a:cxn ang="0">
                <a:pos x="31" y="264"/>
              </a:cxn>
              <a:cxn ang="0">
                <a:pos x="357" y="327"/>
              </a:cxn>
              <a:cxn ang="0">
                <a:pos x="479" y="190"/>
              </a:cxn>
              <a:cxn ang="0">
                <a:pos x="479" y="190"/>
              </a:cxn>
              <a:cxn ang="0">
                <a:pos x="479" y="142"/>
              </a:cxn>
            </a:cxnLst>
            <a:rect l="0" t="0" r="r" b="b"/>
            <a:pathLst>
              <a:path w="479" h="371">
                <a:moveTo>
                  <a:pt x="479" y="142"/>
                </a:moveTo>
                <a:cubicBezTo>
                  <a:pt x="471" y="142"/>
                  <a:pt x="471" y="142"/>
                  <a:pt x="471" y="142"/>
                </a:cubicBezTo>
                <a:cubicBezTo>
                  <a:pt x="466" y="130"/>
                  <a:pt x="459" y="118"/>
                  <a:pt x="449" y="106"/>
                </a:cubicBezTo>
                <a:cubicBezTo>
                  <a:pt x="384" y="28"/>
                  <a:pt x="238" y="0"/>
                  <a:pt x="123" y="43"/>
                </a:cubicBezTo>
                <a:cubicBezTo>
                  <a:pt x="64" y="65"/>
                  <a:pt x="25" y="102"/>
                  <a:pt x="9" y="142"/>
                </a:cubicBezTo>
                <a:cubicBezTo>
                  <a:pt x="0" y="142"/>
                  <a:pt x="0" y="142"/>
                  <a:pt x="0" y="142"/>
                </a:cubicBezTo>
                <a:cubicBezTo>
                  <a:pt x="0" y="190"/>
                  <a:pt x="0" y="190"/>
                  <a:pt x="0" y="190"/>
                </a:cubicBezTo>
                <a:cubicBezTo>
                  <a:pt x="1" y="190"/>
                  <a:pt x="1" y="190"/>
                  <a:pt x="1" y="190"/>
                </a:cubicBezTo>
                <a:cubicBezTo>
                  <a:pt x="2" y="215"/>
                  <a:pt x="12" y="240"/>
                  <a:pt x="31" y="264"/>
                </a:cubicBezTo>
                <a:cubicBezTo>
                  <a:pt x="96" y="342"/>
                  <a:pt x="242" y="371"/>
                  <a:pt x="357" y="327"/>
                </a:cubicBezTo>
                <a:cubicBezTo>
                  <a:pt x="433" y="298"/>
                  <a:pt x="477" y="245"/>
                  <a:pt x="479" y="190"/>
                </a:cubicBezTo>
                <a:cubicBezTo>
                  <a:pt x="479" y="190"/>
                  <a:pt x="479" y="190"/>
                  <a:pt x="479" y="190"/>
                </a:cubicBezTo>
                <a:lnTo>
                  <a:pt x="479" y="142"/>
                </a:lnTo>
                <a:close/>
              </a:path>
            </a:pathLst>
          </a:custGeom>
          <a:gradFill flip="none" rotWithShape="1">
            <a:gsLst>
              <a:gs pos="0">
                <a:schemeClr val="bg1">
                  <a:lumMod val="65000"/>
                </a:schemeClr>
              </a:gs>
              <a:gs pos="50000">
                <a:schemeClr val="bg1">
                  <a:lumMod val="85000"/>
                </a:schemeClr>
              </a:gs>
              <a:gs pos="100000">
                <a:schemeClr val="bg1">
                  <a:lumMod val="65000"/>
                </a:schemeClr>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0" name="Freeform 94"/>
          <p:cNvSpPr>
            <a:spLocks/>
          </p:cNvSpPr>
          <p:nvPr/>
        </p:nvSpPr>
        <p:spPr bwMode="auto">
          <a:xfrm>
            <a:off x="3596217" y="3263900"/>
            <a:ext cx="4819651" cy="3441700"/>
          </a:xfrm>
          <a:custGeom>
            <a:avLst/>
            <a:gdLst/>
            <a:ahLst/>
            <a:cxnLst>
              <a:cxn ang="0">
                <a:pos x="483" y="112"/>
              </a:cxn>
              <a:cxn ang="0">
                <a:pos x="157" y="46"/>
              </a:cxn>
              <a:cxn ang="0">
                <a:pos x="65" y="278"/>
              </a:cxn>
              <a:cxn ang="0">
                <a:pos x="391" y="345"/>
              </a:cxn>
              <a:cxn ang="0">
                <a:pos x="483" y="112"/>
              </a:cxn>
            </a:cxnLst>
            <a:rect l="0" t="0" r="r" b="b"/>
            <a:pathLst>
              <a:path w="548" h="391">
                <a:moveTo>
                  <a:pt x="483" y="112"/>
                </a:moveTo>
                <a:cubicBezTo>
                  <a:pt x="418" y="30"/>
                  <a:pt x="272" y="0"/>
                  <a:pt x="157" y="46"/>
                </a:cubicBezTo>
                <a:cubicBezTo>
                  <a:pt x="42" y="92"/>
                  <a:pt x="0" y="196"/>
                  <a:pt x="65" y="278"/>
                </a:cubicBezTo>
                <a:cubicBezTo>
                  <a:pt x="130" y="361"/>
                  <a:pt x="276" y="391"/>
                  <a:pt x="391" y="345"/>
                </a:cubicBezTo>
                <a:cubicBezTo>
                  <a:pt x="506" y="299"/>
                  <a:pt x="548" y="195"/>
                  <a:pt x="483" y="112"/>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95"/>
          <p:cNvSpPr>
            <a:spLocks/>
          </p:cNvSpPr>
          <p:nvPr/>
        </p:nvSpPr>
        <p:spPr bwMode="auto">
          <a:xfrm>
            <a:off x="5005472" y="2307259"/>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97"/>
          <p:cNvSpPr>
            <a:spLocks/>
          </p:cNvSpPr>
          <p:nvPr/>
        </p:nvSpPr>
        <p:spPr bwMode="auto">
          <a:xfrm>
            <a:off x="5543105" y="2728477"/>
            <a:ext cx="448733" cy="1786467"/>
          </a:xfrm>
          <a:custGeom>
            <a:avLst/>
            <a:gdLst/>
            <a:ahLst/>
            <a:cxnLst>
              <a:cxn ang="0">
                <a:pos x="0" y="0"/>
              </a:cxn>
              <a:cxn ang="0">
                <a:pos x="0" y="682"/>
              </a:cxn>
              <a:cxn ang="0">
                <a:pos x="212" y="844"/>
              </a:cxn>
              <a:cxn ang="0">
                <a:pos x="212" y="175"/>
              </a:cxn>
              <a:cxn ang="0">
                <a:pos x="0" y="0"/>
              </a:cxn>
            </a:cxnLst>
            <a:rect l="0" t="0" r="r" b="b"/>
            <a:pathLst>
              <a:path w="212" h="844">
                <a:moveTo>
                  <a:pt x="0" y="0"/>
                </a:moveTo>
                <a:lnTo>
                  <a:pt x="0" y="682"/>
                </a:lnTo>
                <a:lnTo>
                  <a:pt x="212" y="844"/>
                </a:lnTo>
                <a:lnTo>
                  <a:pt x="212" y="175"/>
                </a:lnTo>
                <a:lnTo>
                  <a:pt x="0" y="0"/>
                </a:lnTo>
                <a:close/>
              </a:path>
            </a:pathLst>
          </a:custGeom>
          <a:solidFill>
            <a:srgbClr val="B2B2B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99"/>
          <p:cNvSpPr>
            <a:spLocks/>
          </p:cNvSpPr>
          <p:nvPr/>
        </p:nvSpPr>
        <p:spPr bwMode="auto">
          <a:xfrm>
            <a:off x="5991839" y="2605710"/>
            <a:ext cx="1274233" cy="1794933"/>
          </a:xfrm>
          <a:custGeom>
            <a:avLst/>
            <a:gdLst/>
            <a:ahLst/>
            <a:cxnLst>
              <a:cxn ang="0">
                <a:pos x="602" y="0"/>
              </a:cxn>
              <a:cxn ang="0">
                <a:pos x="602" y="615"/>
              </a:cxn>
              <a:cxn ang="0">
                <a:pos x="0" y="848"/>
              </a:cxn>
              <a:cxn ang="0">
                <a:pos x="0" y="233"/>
              </a:cxn>
              <a:cxn ang="0">
                <a:pos x="602" y="0"/>
              </a:cxn>
            </a:cxnLst>
            <a:rect l="0" t="0" r="r" b="b"/>
            <a:pathLst>
              <a:path w="602" h="848">
                <a:moveTo>
                  <a:pt x="602" y="0"/>
                </a:moveTo>
                <a:lnTo>
                  <a:pt x="602" y="615"/>
                </a:lnTo>
                <a:lnTo>
                  <a:pt x="0" y="848"/>
                </a:lnTo>
                <a:lnTo>
                  <a:pt x="0" y="233"/>
                </a:lnTo>
                <a:lnTo>
                  <a:pt x="602"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102"/>
          <p:cNvSpPr>
            <a:spLocks/>
          </p:cNvSpPr>
          <p:nvPr/>
        </p:nvSpPr>
        <p:spPr bwMode="auto">
          <a:xfrm>
            <a:off x="5991839" y="2853359"/>
            <a:ext cx="624417" cy="1547284"/>
          </a:xfrm>
          <a:custGeom>
            <a:avLst/>
            <a:gdLst/>
            <a:ahLst/>
            <a:cxnLst>
              <a:cxn ang="0">
                <a:pos x="295" y="0"/>
              </a:cxn>
              <a:cxn ang="0">
                <a:pos x="0" y="116"/>
              </a:cxn>
              <a:cxn ang="0">
                <a:pos x="0" y="731"/>
              </a:cxn>
              <a:cxn ang="0">
                <a:pos x="295" y="619"/>
              </a:cxn>
              <a:cxn ang="0">
                <a:pos x="295" y="0"/>
              </a:cxn>
            </a:cxnLst>
            <a:rect l="0" t="0" r="r" b="b"/>
            <a:pathLst>
              <a:path w="295" h="731">
                <a:moveTo>
                  <a:pt x="295" y="0"/>
                </a:moveTo>
                <a:lnTo>
                  <a:pt x="0" y="116"/>
                </a:lnTo>
                <a:lnTo>
                  <a:pt x="0" y="731"/>
                </a:lnTo>
                <a:lnTo>
                  <a:pt x="295" y="619"/>
                </a:lnTo>
                <a:lnTo>
                  <a:pt x="295" y="0"/>
                </a:lnTo>
                <a:close/>
              </a:path>
            </a:pathLst>
          </a:custGeom>
          <a:solidFill>
            <a:srgbClr val="88878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61"/>
          <p:cNvSpPr>
            <a:spLocks/>
          </p:cNvSpPr>
          <p:nvPr/>
        </p:nvSpPr>
        <p:spPr bwMode="auto">
          <a:xfrm>
            <a:off x="7201997" y="3529477"/>
            <a:ext cx="255020" cy="1934587"/>
          </a:xfrm>
          <a:custGeom>
            <a:avLst/>
            <a:gdLst>
              <a:gd name="connsiteX0" fmla="*/ 255020 w 255020"/>
              <a:gd name="connsiteY0" fmla="*/ 0 h 1934587"/>
              <a:gd name="connsiteX1" fmla="*/ 255020 w 255020"/>
              <a:gd name="connsiteY1" fmla="*/ 18145 h 1934587"/>
              <a:gd name="connsiteX2" fmla="*/ 255020 w 255020"/>
              <a:gd name="connsiteY2" fmla="*/ 818181 h 1934587"/>
              <a:gd name="connsiteX3" fmla="*/ 255020 w 255020"/>
              <a:gd name="connsiteY3" fmla="*/ 1372432 h 1934587"/>
              <a:gd name="connsiteX4" fmla="*/ 228639 w 255020"/>
              <a:gd name="connsiteY4" fmla="*/ 1539587 h 1934587"/>
              <a:gd name="connsiteX5" fmla="*/ 149495 w 255020"/>
              <a:gd name="connsiteY5" fmla="*/ 1733135 h 1934587"/>
              <a:gd name="connsiteX6" fmla="*/ 84640 w 255020"/>
              <a:gd name="connsiteY6" fmla="*/ 1837607 h 1934587"/>
              <a:gd name="connsiteX7" fmla="*/ 773 w 255020"/>
              <a:gd name="connsiteY7" fmla="*/ 1934587 h 1934587"/>
              <a:gd name="connsiteX8" fmla="*/ 773 w 255020"/>
              <a:gd name="connsiteY8" fmla="*/ 570507 h 1934587"/>
              <a:gd name="connsiteX9" fmla="*/ 0 w 255020"/>
              <a:gd name="connsiteY9" fmla="*/ 570507 h 1934587"/>
              <a:gd name="connsiteX10" fmla="*/ 0 w 255020"/>
              <a:gd name="connsiteY10" fmla="*/ 563049 h 1934587"/>
              <a:gd name="connsiteX11" fmla="*/ 149495 w 255020"/>
              <a:gd name="connsiteY11" fmla="*/ 360703 h 1934587"/>
              <a:gd name="connsiteX12" fmla="*/ 228639 w 255020"/>
              <a:gd name="connsiteY12" fmla="*/ 167155 h 1934587"/>
              <a:gd name="connsiteX13" fmla="*/ 255020 w 255020"/>
              <a:gd name="connsiteY13" fmla="*/ 0 h 1934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55020" h="1934587">
                <a:moveTo>
                  <a:pt x="255020" y="0"/>
                </a:moveTo>
                <a:lnTo>
                  <a:pt x="255020" y="18145"/>
                </a:lnTo>
                <a:cubicBezTo>
                  <a:pt x="255020" y="92375"/>
                  <a:pt x="255020" y="290322"/>
                  <a:pt x="255020" y="818181"/>
                </a:cubicBezTo>
                <a:cubicBezTo>
                  <a:pt x="255020" y="826978"/>
                  <a:pt x="255020" y="1363634"/>
                  <a:pt x="255020" y="1372432"/>
                </a:cubicBezTo>
                <a:cubicBezTo>
                  <a:pt x="246226" y="1425218"/>
                  <a:pt x="237433" y="1478004"/>
                  <a:pt x="228639" y="1539587"/>
                </a:cubicBezTo>
                <a:cubicBezTo>
                  <a:pt x="211051" y="1601171"/>
                  <a:pt x="184670" y="1671552"/>
                  <a:pt x="149495" y="1733135"/>
                </a:cubicBezTo>
                <a:cubicBezTo>
                  <a:pt x="131907" y="1768326"/>
                  <a:pt x="109922" y="1803516"/>
                  <a:pt x="84640" y="1837607"/>
                </a:cubicBezTo>
                <a:lnTo>
                  <a:pt x="773" y="1934587"/>
                </a:lnTo>
                <a:lnTo>
                  <a:pt x="773" y="570507"/>
                </a:lnTo>
                <a:lnTo>
                  <a:pt x="0" y="570507"/>
                </a:lnTo>
                <a:lnTo>
                  <a:pt x="0" y="563049"/>
                </a:lnTo>
                <a:cubicBezTo>
                  <a:pt x="61557" y="501466"/>
                  <a:pt x="114319" y="431084"/>
                  <a:pt x="149495" y="360703"/>
                </a:cubicBezTo>
                <a:cubicBezTo>
                  <a:pt x="184670" y="299120"/>
                  <a:pt x="211051" y="228739"/>
                  <a:pt x="228639" y="167155"/>
                </a:cubicBezTo>
                <a:cubicBezTo>
                  <a:pt x="246226" y="114369"/>
                  <a:pt x="255020" y="52786"/>
                  <a:pt x="255020" y="0"/>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9" name="Freeform 104"/>
          <p:cNvSpPr>
            <a:spLocks/>
          </p:cNvSpPr>
          <p:nvPr/>
        </p:nvSpPr>
        <p:spPr bwMode="auto">
          <a:xfrm>
            <a:off x="6015567" y="3503084"/>
            <a:ext cx="1187451" cy="931333"/>
          </a:xfrm>
          <a:custGeom>
            <a:avLst/>
            <a:gdLst/>
            <a:ahLst/>
            <a:cxnLst>
              <a:cxn ang="0">
                <a:pos x="561" y="278"/>
              </a:cxn>
              <a:cxn ang="0">
                <a:pos x="0" y="0"/>
              </a:cxn>
              <a:cxn ang="0">
                <a:pos x="0" y="158"/>
              </a:cxn>
              <a:cxn ang="0">
                <a:pos x="561" y="440"/>
              </a:cxn>
              <a:cxn ang="0">
                <a:pos x="561" y="278"/>
              </a:cxn>
            </a:cxnLst>
            <a:rect l="0" t="0" r="r" b="b"/>
            <a:pathLst>
              <a:path w="561" h="440">
                <a:moveTo>
                  <a:pt x="561" y="278"/>
                </a:moveTo>
                <a:lnTo>
                  <a:pt x="0" y="0"/>
                </a:lnTo>
                <a:lnTo>
                  <a:pt x="0" y="158"/>
                </a:lnTo>
                <a:lnTo>
                  <a:pt x="561" y="440"/>
                </a:lnTo>
                <a:lnTo>
                  <a:pt x="561" y="278"/>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05"/>
          <p:cNvSpPr>
            <a:spLocks/>
          </p:cNvSpPr>
          <p:nvPr/>
        </p:nvSpPr>
        <p:spPr bwMode="auto">
          <a:xfrm>
            <a:off x="6015567" y="3503084"/>
            <a:ext cx="641351" cy="649817"/>
          </a:xfrm>
          <a:custGeom>
            <a:avLst/>
            <a:gdLst/>
            <a:ahLst/>
            <a:cxnLst>
              <a:cxn ang="0">
                <a:pos x="303" y="149"/>
              </a:cxn>
              <a:cxn ang="0">
                <a:pos x="0" y="0"/>
              </a:cxn>
              <a:cxn ang="0">
                <a:pos x="0" y="158"/>
              </a:cxn>
              <a:cxn ang="0">
                <a:pos x="303" y="307"/>
              </a:cxn>
              <a:cxn ang="0">
                <a:pos x="303" y="149"/>
              </a:cxn>
            </a:cxnLst>
            <a:rect l="0" t="0" r="r" b="b"/>
            <a:pathLst>
              <a:path w="303" h="307">
                <a:moveTo>
                  <a:pt x="303" y="149"/>
                </a:moveTo>
                <a:lnTo>
                  <a:pt x="0" y="0"/>
                </a:lnTo>
                <a:lnTo>
                  <a:pt x="0" y="158"/>
                </a:lnTo>
                <a:lnTo>
                  <a:pt x="303" y="307"/>
                </a:lnTo>
                <a:lnTo>
                  <a:pt x="303" y="149"/>
                </a:lnTo>
                <a:close/>
              </a:path>
            </a:pathLst>
          </a:custGeom>
          <a:solidFill>
            <a:srgbClr val="4D627B"/>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122"/>
          <p:cNvSpPr>
            <a:spLocks/>
          </p:cNvSpPr>
          <p:nvPr/>
        </p:nvSpPr>
        <p:spPr bwMode="auto">
          <a:xfrm>
            <a:off x="6015567" y="3009900"/>
            <a:ext cx="1530351" cy="1090084"/>
          </a:xfrm>
          <a:custGeom>
            <a:avLst/>
            <a:gdLst/>
            <a:ahLst/>
            <a:cxnLst>
              <a:cxn ang="0">
                <a:pos x="0" y="56"/>
              </a:cxn>
              <a:cxn ang="0">
                <a:pos x="145" y="0"/>
              </a:cxn>
              <a:cxn ang="0">
                <a:pos x="135" y="124"/>
              </a:cxn>
              <a:cxn ang="0">
                <a:pos x="0" y="56"/>
              </a:cxn>
            </a:cxnLst>
            <a:rect l="0" t="0" r="r" b="b"/>
            <a:pathLst>
              <a:path w="174" h="124">
                <a:moveTo>
                  <a:pt x="0" y="56"/>
                </a:moveTo>
                <a:cubicBezTo>
                  <a:pt x="145" y="0"/>
                  <a:pt x="145" y="0"/>
                  <a:pt x="145" y="0"/>
                </a:cubicBezTo>
                <a:cubicBezTo>
                  <a:pt x="174" y="41"/>
                  <a:pt x="169" y="88"/>
                  <a:pt x="135" y="124"/>
                </a:cubicBezTo>
                <a:lnTo>
                  <a:pt x="0" y="56"/>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3" name="Freeform 123"/>
          <p:cNvSpPr>
            <a:spLocks/>
          </p:cNvSpPr>
          <p:nvPr/>
        </p:nvSpPr>
        <p:spPr bwMode="auto">
          <a:xfrm>
            <a:off x="6015567" y="3230033"/>
            <a:ext cx="764117" cy="588433"/>
          </a:xfrm>
          <a:custGeom>
            <a:avLst/>
            <a:gdLst/>
            <a:ahLst/>
            <a:cxnLst>
              <a:cxn ang="0">
                <a:pos x="73" y="67"/>
              </a:cxn>
              <a:cxn ang="0">
                <a:pos x="81" y="0"/>
              </a:cxn>
              <a:cxn ang="0">
                <a:pos x="0" y="31"/>
              </a:cxn>
              <a:cxn ang="0">
                <a:pos x="73" y="67"/>
              </a:cxn>
            </a:cxnLst>
            <a:rect l="0" t="0" r="r" b="b"/>
            <a:pathLst>
              <a:path w="87" h="67">
                <a:moveTo>
                  <a:pt x="73" y="67"/>
                </a:moveTo>
                <a:cubicBezTo>
                  <a:pt x="84" y="46"/>
                  <a:pt x="87" y="23"/>
                  <a:pt x="81" y="0"/>
                </a:cubicBezTo>
                <a:cubicBezTo>
                  <a:pt x="0" y="31"/>
                  <a:pt x="0" y="31"/>
                  <a:pt x="0" y="31"/>
                </a:cubicBezTo>
                <a:lnTo>
                  <a:pt x="73" y="67"/>
                </a:lnTo>
                <a:close/>
              </a:path>
            </a:pathLst>
          </a:custGeom>
          <a:solidFill>
            <a:srgbClr val="62768F"/>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2" name="Freeform 96"/>
          <p:cNvSpPr>
            <a:spLocks/>
          </p:cNvSpPr>
          <p:nvPr/>
        </p:nvSpPr>
        <p:spPr bwMode="auto">
          <a:xfrm>
            <a:off x="5029200" y="2341033"/>
            <a:ext cx="986367" cy="2402417"/>
          </a:xfrm>
          <a:custGeom>
            <a:avLst/>
            <a:gdLst/>
            <a:ahLst/>
            <a:cxnLst>
              <a:cxn ang="0">
                <a:pos x="0" y="0"/>
              </a:cxn>
              <a:cxn ang="0">
                <a:pos x="0" y="761"/>
              </a:cxn>
              <a:cxn ang="0">
                <a:pos x="466" y="1135"/>
              </a:cxn>
              <a:cxn ang="0">
                <a:pos x="466" y="374"/>
              </a:cxn>
              <a:cxn ang="0">
                <a:pos x="0" y="0"/>
              </a:cxn>
            </a:cxnLst>
            <a:rect l="0" t="0" r="r" b="b"/>
            <a:pathLst>
              <a:path w="466" h="1135">
                <a:moveTo>
                  <a:pt x="0" y="0"/>
                </a:moveTo>
                <a:lnTo>
                  <a:pt x="0" y="761"/>
                </a:lnTo>
                <a:lnTo>
                  <a:pt x="466" y="1135"/>
                </a:lnTo>
                <a:lnTo>
                  <a:pt x="466" y="374"/>
                </a:lnTo>
                <a:lnTo>
                  <a:pt x="0" y="0"/>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TextBox 178"/>
          <p:cNvSpPr txBox="1"/>
          <p:nvPr/>
        </p:nvSpPr>
        <p:spPr>
          <a:xfrm>
            <a:off x="2960319" y="4929461"/>
            <a:ext cx="762383" cy="508000"/>
          </a:xfrm>
          <a:prstGeom prst="rect">
            <a:avLst/>
          </a:prstGeom>
          <a:noFill/>
          <a:ln>
            <a:noFill/>
          </a:ln>
        </p:spPr>
        <p:txBody>
          <a:bodyPr wrap="none" rtlCol="0" anchor="ctr" anchorCtr="1">
            <a:noAutofit/>
          </a:bodyPr>
          <a:lstStyle/>
          <a:p>
            <a:pPr algn="ctr"/>
            <a:r>
              <a:rPr lang="en-US" sz="1867" b="1" dirty="0">
                <a:solidFill>
                  <a:srgbClr val="44546B"/>
                </a:solidFill>
              </a:rPr>
              <a:t>45%</a:t>
            </a:r>
          </a:p>
        </p:txBody>
      </p:sp>
      <p:sp>
        <p:nvSpPr>
          <p:cNvPr id="180" name="TextBox 179"/>
          <p:cNvSpPr txBox="1"/>
          <p:nvPr/>
        </p:nvSpPr>
        <p:spPr>
          <a:xfrm>
            <a:off x="3218318" y="3079233"/>
            <a:ext cx="762383" cy="508000"/>
          </a:xfrm>
          <a:prstGeom prst="rect">
            <a:avLst/>
          </a:prstGeom>
          <a:noFill/>
          <a:ln>
            <a:noFill/>
          </a:ln>
        </p:spPr>
        <p:txBody>
          <a:bodyPr wrap="none" rtlCol="0" anchor="ctr" anchorCtr="1">
            <a:noAutofit/>
          </a:bodyPr>
          <a:lstStyle/>
          <a:p>
            <a:pPr algn="ctr"/>
            <a:r>
              <a:rPr lang="en-US" sz="1867" b="1" dirty="0">
                <a:solidFill>
                  <a:srgbClr val="8397B1"/>
                </a:solidFill>
              </a:rPr>
              <a:t>20%</a:t>
            </a:r>
          </a:p>
        </p:txBody>
      </p:sp>
      <p:sp>
        <p:nvSpPr>
          <p:cNvPr id="182" name="TextBox 181"/>
          <p:cNvSpPr txBox="1"/>
          <p:nvPr/>
        </p:nvSpPr>
        <p:spPr>
          <a:xfrm>
            <a:off x="7547770" y="1001164"/>
            <a:ext cx="762383" cy="508000"/>
          </a:xfrm>
          <a:prstGeom prst="rect">
            <a:avLst/>
          </a:prstGeom>
          <a:noFill/>
          <a:ln>
            <a:noFill/>
          </a:ln>
        </p:spPr>
        <p:txBody>
          <a:bodyPr wrap="none" rtlCol="0" anchor="ctr" anchorCtr="1">
            <a:noAutofit/>
          </a:bodyPr>
          <a:lstStyle/>
          <a:p>
            <a:pPr algn="ctr"/>
            <a:r>
              <a:rPr lang="en-US" sz="1867" b="1" dirty="0">
                <a:solidFill>
                  <a:srgbClr val="B5B5B5"/>
                </a:solidFill>
              </a:rPr>
              <a:t>90%</a:t>
            </a:r>
          </a:p>
        </p:txBody>
      </p:sp>
      <p:sp>
        <p:nvSpPr>
          <p:cNvPr id="183" name="TextBox 182"/>
          <p:cNvSpPr txBox="1"/>
          <p:nvPr/>
        </p:nvSpPr>
        <p:spPr>
          <a:xfrm>
            <a:off x="8108763" y="2624372"/>
            <a:ext cx="762383" cy="508000"/>
          </a:xfrm>
          <a:prstGeom prst="rect">
            <a:avLst/>
          </a:prstGeom>
          <a:noFill/>
          <a:ln>
            <a:noFill/>
          </a:ln>
        </p:spPr>
        <p:txBody>
          <a:bodyPr wrap="none" rtlCol="0" anchor="ctr" anchorCtr="1">
            <a:noAutofit/>
          </a:bodyPr>
          <a:lstStyle/>
          <a:p>
            <a:pPr algn="ctr"/>
            <a:r>
              <a:rPr lang="en-US" sz="1867" b="1" dirty="0">
                <a:solidFill>
                  <a:srgbClr val="62768F"/>
                </a:solidFill>
              </a:rPr>
              <a:t>75%</a:t>
            </a:r>
          </a:p>
        </p:txBody>
      </p:sp>
      <p:sp>
        <p:nvSpPr>
          <p:cNvPr id="184" name="TextBox 183"/>
          <p:cNvSpPr txBox="1"/>
          <p:nvPr/>
        </p:nvSpPr>
        <p:spPr>
          <a:xfrm>
            <a:off x="8235871" y="4803386"/>
            <a:ext cx="762383" cy="508000"/>
          </a:xfrm>
          <a:prstGeom prst="rect">
            <a:avLst/>
          </a:prstGeom>
          <a:noFill/>
          <a:ln>
            <a:noFill/>
          </a:ln>
        </p:spPr>
        <p:txBody>
          <a:bodyPr wrap="none" rtlCol="0" anchor="ctr" anchorCtr="1">
            <a:noAutofit/>
          </a:bodyPr>
          <a:lstStyle/>
          <a:p>
            <a:pPr algn="ctr"/>
            <a:r>
              <a:rPr lang="en-US" sz="1867" b="1" dirty="0">
                <a:solidFill>
                  <a:srgbClr val="364153"/>
                </a:solidFill>
              </a:rPr>
              <a:t>50%</a:t>
            </a:r>
          </a:p>
        </p:txBody>
      </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0" name="Group 16"/>
          <p:cNvGrpSpPr/>
          <p:nvPr/>
        </p:nvGrpSpPr>
        <p:grpSpPr>
          <a:xfrm>
            <a:off x="8622596" y="1177880"/>
            <a:ext cx="3219835" cy="902575"/>
            <a:chOff x="5638261" y="1538568"/>
            <a:chExt cx="2736935" cy="676932"/>
          </a:xfrm>
        </p:grpSpPr>
        <p:sp>
          <p:nvSpPr>
            <p:cNvPr id="91" name="TextBox 90"/>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B5B5B5"/>
                  </a:solidFill>
                  <a:latin typeface="Candara" panose="020E0502030303020204" pitchFamily="34" charset="0"/>
                </a:rPr>
                <a:t>Title Goes Here</a:t>
              </a:r>
            </a:p>
          </p:txBody>
        </p:sp>
        <p:sp>
          <p:nvSpPr>
            <p:cNvPr id="92" name="TextBox 91"/>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5" name="Group 16"/>
          <p:cNvGrpSpPr/>
          <p:nvPr/>
        </p:nvGrpSpPr>
        <p:grpSpPr>
          <a:xfrm>
            <a:off x="8915893" y="2957884"/>
            <a:ext cx="3219835" cy="902575"/>
            <a:chOff x="5638261" y="1538568"/>
            <a:chExt cx="2736935" cy="676932"/>
          </a:xfrm>
        </p:grpSpPr>
        <p:sp>
          <p:nvSpPr>
            <p:cNvPr id="106" name="TextBox 105"/>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107" name="TextBox 106"/>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09" name="Group 16"/>
          <p:cNvGrpSpPr/>
          <p:nvPr/>
        </p:nvGrpSpPr>
        <p:grpSpPr>
          <a:xfrm>
            <a:off x="9125297" y="5149763"/>
            <a:ext cx="2829175" cy="1118017"/>
            <a:chOff x="5638261" y="1538568"/>
            <a:chExt cx="2720414" cy="838514"/>
          </a:xfrm>
        </p:grpSpPr>
        <p:sp>
          <p:nvSpPr>
            <p:cNvPr id="110" name="TextBox 109"/>
            <p:cNvSpPr txBox="1"/>
            <p:nvPr/>
          </p:nvSpPr>
          <p:spPr>
            <a:xfrm>
              <a:off x="5638261" y="1538568"/>
              <a:ext cx="2720414" cy="207749"/>
            </a:xfrm>
            <a:prstGeom prst="rect">
              <a:avLst/>
            </a:prstGeom>
            <a:noFill/>
          </p:spPr>
          <p:txBody>
            <a:bodyPr wrap="square" lIns="0" tIns="0" rIns="0" bIns="0" rtlCol="0" anchor="ctr">
              <a:spAutoFit/>
            </a:bodyPr>
            <a:lstStyle/>
            <a:p>
              <a:r>
                <a:rPr lang="en-US" b="1" dirty="0">
                  <a:solidFill>
                    <a:srgbClr val="333D51"/>
                  </a:solidFill>
                  <a:latin typeface="Candara" panose="020E0502030303020204" pitchFamily="34" charset="0"/>
                </a:rPr>
                <a:t>Title Goes Here</a:t>
              </a:r>
            </a:p>
          </p:txBody>
        </p:sp>
        <p:sp>
          <p:nvSpPr>
            <p:cNvPr id="111" name="TextBox 110"/>
            <p:cNvSpPr txBox="1"/>
            <p:nvPr/>
          </p:nvSpPr>
          <p:spPr>
            <a:xfrm>
              <a:off x="5654781" y="1730751"/>
              <a:ext cx="2238871"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3" name="Group 16"/>
          <p:cNvGrpSpPr/>
          <p:nvPr/>
        </p:nvGrpSpPr>
        <p:grpSpPr>
          <a:xfrm>
            <a:off x="209360" y="1714249"/>
            <a:ext cx="2671194" cy="1262078"/>
            <a:chOff x="5638261" y="1538568"/>
            <a:chExt cx="2270578" cy="946559"/>
          </a:xfrm>
        </p:grpSpPr>
        <p:sp>
          <p:nvSpPr>
            <p:cNvPr id="114" name="TextBox 113"/>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EF3425"/>
                  </a:solidFill>
                  <a:latin typeface="Candara" panose="020E0502030303020204" pitchFamily="34" charset="0"/>
                </a:rPr>
                <a:t>Title Goes Here</a:t>
              </a:r>
            </a:p>
          </p:txBody>
        </p:sp>
        <p:sp>
          <p:nvSpPr>
            <p:cNvPr id="115" name="TextBox 114"/>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17" name="Group 16"/>
          <p:cNvGrpSpPr/>
          <p:nvPr/>
        </p:nvGrpSpPr>
        <p:grpSpPr>
          <a:xfrm>
            <a:off x="386181" y="3376130"/>
            <a:ext cx="2671194" cy="1262078"/>
            <a:chOff x="5638261" y="1538568"/>
            <a:chExt cx="2270578" cy="946559"/>
          </a:xfrm>
        </p:grpSpPr>
        <p:sp>
          <p:nvSpPr>
            <p:cNvPr id="118" name="TextBox 117"/>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8397B1"/>
                  </a:solidFill>
                  <a:latin typeface="Candara" panose="020E0502030303020204" pitchFamily="34" charset="0"/>
                </a:rPr>
                <a:t>Title Goes Here</a:t>
              </a:r>
            </a:p>
          </p:txBody>
        </p:sp>
        <p:sp>
          <p:nvSpPr>
            <p:cNvPr id="119" name="TextBox 118"/>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21" name="Group 16"/>
          <p:cNvGrpSpPr/>
          <p:nvPr/>
        </p:nvGrpSpPr>
        <p:grpSpPr>
          <a:xfrm>
            <a:off x="120447" y="5219544"/>
            <a:ext cx="2671194" cy="1262078"/>
            <a:chOff x="5638261" y="1538568"/>
            <a:chExt cx="2270578" cy="946559"/>
          </a:xfrm>
        </p:grpSpPr>
        <p:sp>
          <p:nvSpPr>
            <p:cNvPr id="122" name="TextBox 121"/>
            <p:cNvSpPr txBox="1"/>
            <p:nvPr/>
          </p:nvSpPr>
          <p:spPr>
            <a:xfrm>
              <a:off x="5638261" y="1538568"/>
              <a:ext cx="2254059" cy="207749"/>
            </a:xfrm>
            <a:prstGeom prst="rect">
              <a:avLst/>
            </a:prstGeom>
            <a:noFill/>
          </p:spPr>
          <p:txBody>
            <a:bodyPr wrap="square" lIns="0" tIns="0" rIns="0" bIns="0" rtlCol="0" anchor="ctr">
              <a:spAutoFit/>
            </a:bodyPr>
            <a:lstStyle/>
            <a:p>
              <a:pPr algn="r"/>
              <a:r>
                <a:rPr lang="en-US" b="1" dirty="0">
                  <a:solidFill>
                    <a:srgbClr val="44546B"/>
                  </a:solidFill>
                  <a:latin typeface="Candara" panose="020E0502030303020204" pitchFamily="34" charset="0"/>
                </a:rPr>
                <a:t>Title Goes Here</a:t>
              </a:r>
            </a:p>
          </p:txBody>
        </p:sp>
        <p:sp>
          <p:nvSpPr>
            <p:cNvPr id="123" name="TextBox 122"/>
            <p:cNvSpPr txBox="1"/>
            <p:nvPr/>
          </p:nvSpPr>
          <p:spPr>
            <a:xfrm>
              <a:off x="5654781" y="1730746"/>
              <a:ext cx="2254058" cy="75438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147" name="Group 81"/>
          <p:cNvGrpSpPr/>
          <p:nvPr/>
        </p:nvGrpSpPr>
        <p:grpSpPr>
          <a:xfrm rot="12746151" flipV="1">
            <a:off x="7328358" y="2826904"/>
            <a:ext cx="1256829" cy="847064"/>
            <a:chOff x="3501700" y="1518960"/>
            <a:chExt cx="487609" cy="280549"/>
          </a:xfrm>
          <a:effectLst>
            <a:outerShdw blurRad="50800" dist="38100" dir="2700000" algn="tl" rotWithShape="0">
              <a:prstClr val="black">
                <a:alpha val="40000"/>
              </a:prstClr>
            </a:outerShdw>
          </a:effectLst>
        </p:grpSpPr>
        <p:cxnSp>
          <p:nvCxnSpPr>
            <p:cNvPr id="148" name="Straight Connector 147"/>
            <p:cNvCxnSpPr/>
            <p:nvPr/>
          </p:nvCxnSpPr>
          <p:spPr>
            <a:xfrm rot="12746151">
              <a:off x="3633924" y="1644768"/>
              <a:ext cx="355385" cy="154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12656332">
              <a:off x="3501700" y="1518960"/>
              <a:ext cx="225125" cy="3887"/>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95" name="Freeform 94"/>
          <p:cNvSpPr/>
          <p:nvPr/>
        </p:nvSpPr>
        <p:spPr>
          <a:xfrm>
            <a:off x="4549422" y="4392132"/>
            <a:ext cx="1494746" cy="309033"/>
          </a:xfrm>
          <a:custGeom>
            <a:avLst/>
            <a:gdLst>
              <a:gd name="connsiteX0" fmla="*/ 1438136 w 1443566"/>
              <a:gd name="connsiteY0" fmla="*/ 151508 h 309033"/>
              <a:gd name="connsiteX1" fmla="*/ 1443566 w 1443566"/>
              <a:gd name="connsiteY1" fmla="*/ 152112 h 309033"/>
              <a:gd name="connsiteX2" fmla="*/ 1443566 w 1443566"/>
              <a:gd name="connsiteY2" fmla="*/ 155880 h 309033"/>
              <a:gd name="connsiteX3" fmla="*/ 0 w 1443566"/>
              <a:gd name="connsiteY3" fmla="*/ 0 h 309033"/>
              <a:gd name="connsiteX4" fmla="*/ 26089 w 1443566"/>
              <a:gd name="connsiteY4" fmla="*/ 0 h 309033"/>
              <a:gd name="connsiteX5" fmla="*/ 254105 w 1443566"/>
              <a:gd name="connsiteY5" fmla="*/ 25075 h 309033"/>
              <a:gd name="connsiteX6" fmla="*/ 1440748 w 1443566"/>
              <a:gd name="connsiteY6" fmla="*/ 155571 h 309033"/>
              <a:gd name="connsiteX7" fmla="*/ 1443566 w 1443566"/>
              <a:gd name="connsiteY7" fmla="*/ 155881 h 309033"/>
              <a:gd name="connsiteX8" fmla="*/ 1443566 w 1443566"/>
              <a:gd name="connsiteY8" fmla="*/ 309033 h 309033"/>
              <a:gd name="connsiteX9" fmla="*/ 0 w 1443566"/>
              <a:gd name="connsiteY9" fmla="*/ 309033 h 3090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3566" h="309033">
                <a:moveTo>
                  <a:pt x="1438136" y="151508"/>
                </a:moveTo>
                <a:lnTo>
                  <a:pt x="1443566" y="152112"/>
                </a:lnTo>
                <a:lnTo>
                  <a:pt x="1443566" y="155880"/>
                </a:lnTo>
                <a:close/>
                <a:moveTo>
                  <a:pt x="0" y="0"/>
                </a:moveTo>
                <a:lnTo>
                  <a:pt x="26089" y="0"/>
                </a:lnTo>
                <a:lnTo>
                  <a:pt x="254105" y="25075"/>
                </a:lnTo>
                <a:cubicBezTo>
                  <a:pt x="1284972" y="138440"/>
                  <a:pt x="1422421" y="153556"/>
                  <a:pt x="1440748" y="155571"/>
                </a:cubicBezTo>
                <a:lnTo>
                  <a:pt x="1443566" y="155881"/>
                </a:lnTo>
                <a:lnTo>
                  <a:pt x="1443566" y="309033"/>
                </a:lnTo>
                <a:lnTo>
                  <a:pt x="0" y="309033"/>
                </a:ln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00"/>
          <p:cNvSpPr>
            <a:spLocks/>
          </p:cNvSpPr>
          <p:nvPr/>
        </p:nvSpPr>
        <p:spPr bwMode="auto">
          <a:xfrm>
            <a:off x="4549422" y="3754262"/>
            <a:ext cx="1443567" cy="793751"/>
          </a:xfrm>
          <a:custGeom>
            <a:avLst/>
            <a:gdLst/>
            <a:ahLst/>
            <a:cxnLst>
              <a:cxn ang="0">
                <a:pos x="52" y="0"/>
              </a:cxn>
              <a:cxn ang="0">
                <a:pos x="0" y="72"/>
              </a:cxn>
              <a:cxn ang="0">
                <a:pos x="164" y="90"/>
              </a:cxn>
              <a:cxn ang="0">
                <a:pos x="52" y="0"/>
              </a:cxn>
            </a:cxnLst>
            <a:rect l="0" t="0" r="r" b="b"/>
            <a:pathLst>
              <a:path w="164" h="90">
                <a:moveTo>
                  <a:pt x="52" y="0"/>
                </a:moveTo>
                <a:cubicBezTo>
                  <a:pt x="23" y="19"/>
                  <a:pt x="5" y="45"/>
                  <a:pt x="0" y="72"/>
                </a:cubicBezTo>
                <a:cubicBezTo>
                  <a:pt x="164" y="90"/>
                  <a:pt x="164" y="90"/>
                  <a:pt x="164" y="90"/>
                </a:cubicBezTo>
                <a:cubicBezTo>
                  <a:pt x="52" y="0"/>
                  <a:pt x="52" y="0"/>
                  <a:pt x="52" y="0"/>
                </a:cubicBezTo>
              </a:path>
            </a:pathLst>
          </a:custGeom>
          <a:solidFill>
            <a:srgbClr val="BFBFBF"/>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101"/>
          <p:cNvSpPr>
            <a:spLocks/>
          </p:cNvSpPr>
          <p:nvPr/>
        </p:nvSpPr>
        <p:spPr bwMode="auto">
          <a:xfrm>
            <a:off x="5235222" y="4107744"/>
            <a:ext cx="791633" cy="440267"/>
          </a:xfrm>
          <a:custGeom>
            <a:avLst/>
            <a:gdLst/>
            <a:ahLst/>
            <a:cxnLst>
              <a:cxn ang="0">
                <a:pos x="0" y="40"/>
              </a:cxn>
              <a:cxn ang="0">
                <a:pos x="90" y="50"/>
              </a:cxn>
              <a:cxn ang="0">
                <a:pos x="24" y="0"/>
              </a:cxn>
              <a:cxn ang="0">
                <a:pos x="0" y="40"/>
              </a:cxn>
            </a:cxnLst>
            <a:rect l="0" t="0" r="r" b="b"/>
            <a:pathLst>
              <a:path w="90" h="50">
                <a:moveTo>
                  <a:pt x="0" y="40"/>
                </a:moveTo>
                <a:cubicBezTo>
                  <a:pt x="90" y="50"/>
                  <a:pt x="90" y="50"/>
                  <a:pt x="90" y="50"/>
                </a:cubicBezTo>
                <a:cubicBezTo>
                  <a:pt x="24" y="0"/>
                  <a:pt x="24" y="0"/>
                  <a:pt x="24" y="0"/>
                </a:cubicBezTo>
                <a:cubicBezTo>
                  <a:pt x="13" y="12"/>
                  <a:pt x="5" y="26"/>
                  <a:pt x="0" y="40"/>
                </a:cubicBezTo>
                <a:close/>
              </a:path>
            </a:pathLst>
          </a:custGeom>
          <a:solidFill>
            <a:srgbClr val="EF3425"/>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58" name="Freeform 157"/>
          <p:cNvSpPr/>
          <p:nvPr/>
        </p:nvSpPr>
        <p:spPr>
          <a:xfrm>
            <a:off x="4835701" y="4379362"/>
            <a:ext cx="1148244" cy="1152717"/>
          </a:xfrm>
          <a:custGeom>
            <a:avLst/>
            <a:gdLst>
              <a:gd name="connsiteX0" fmla="*/ 1093341 w 1095238"/>
              <a:gd name="connsiteY0" fmla="*/ 0 h 1152717"/>
              <a:gd name="connsiteX1" fmla="*/ 1095238 w 1095238"/>
              <a:gd name="connsiteY1" fmla="*/ 0 h 1152717"/>
              <a:gd name="connsiteX2" fmla="*/ 1095238 w 1095238"/>
              <a:gd name="connsiteY2" fmla="*/ 524342 h 1152717"/>
              <a:gd name="connsiteX3" fmla="*/ 1093321 w 1095238"/>
              <a:gd name="connsiteY3" fmla="*/ 522485 h 1152717"/>
              <a:gd name="connsiteX4" fmla="*/ 83252 w 1095238"/>
              <a:gd name="connsiteY4" fmla="*/ 1150897 h 1152717"/>
              <a:gd name="connsiteX5" fmla="*/ 80326 w 1095238"/>
              <a:gd name="connsiteY5" fmla="*/ 1152717 h 1152717"/>
              <a:gd name="connsiteX6" fmla="*/ 0 w 1095238"/>
              <a:gd name="connsiteY6" fmla="*/ 1098049 h 1152717"/>
              <a:gd name="connsiteX7" fmla="*/ 0 w 1095238"/>
              <a:gd name="connsiteY7" fmla="*/ 699084 h 1152717"/>
              <a:gd name="connsiteX8" fmla="*/ 4992 w 1095238"/>
              <a:gd name="connsiteY8" fmla="*/ 703753 h 1152717"/>
              <a:gd name="connsiteX9" fmla="*/ 458376 w 1095238"/>
              <a:gd name="connsiteY9" fmla="*/ 410585 h 1152717"/>
              <a:gd name="connsiteX10" fmla="*/ 523213 w 1095238"/>
              <a:gd name="connsiteY10" fmla="*/ 368660 h 1152717"/>
              <a:gd name="connsiteX11" fmla="*/ 523848 w 1095238"/>
              <a:gd name="connsiteY11" fmla="*/ 369319 h 1152717"/>
              <a:gd name="connsiteX12" fmla="*/ 909566 w 1095238"/>
              <a:gd name="connsiteY12" fmla="*/ 118885 h 1152717"/>
              <a:gd name="connsiteX13" fmla="*/ 928594 w 1095238"/>
              <a:gd name="connsiteY13" fmla="*/ 106530 h 1152717"/>
              <a:gd name="connsiteX14" fmla="*/ 952469 w 1095238"/>
              <a:gd name="connsiteY14" fmla="*/ 91092 h 1152717"/>
              <a:gd name="connsiteX15" fmla="*/ 1093109 w 1095238"/>
              <a:gd name="connsiteY15" fmla="*/ 151 h 1152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095238" h="1152717">
                <a:moveTo>
                  <a:pt x="1093341" y="0"/>
                </a:moveTo>
                <a:lnTo>
                  <a:pt x="1095238" y="0"/>
                </a:lnTo>
                <a:lnTo>
                  <a:pt x="1095238" y="524342"/>
                </a:lnTo>
                <a:lnTo>
                  <a:pt x="1093321" y="522485"/>
                </a:lnTo>
                <a:cubicBezTo>
                  <a:pt x="473231" y="908273"/>
                  <a:pt x="201941" y="1077055"/>
                  <a:pt x="83252" y="1150897"/>
                </a:cubicBezTo>
                <a:lnTo>
                  <a:pt x="80326" y="1152717"/>
                </a:lnTo>
                <a:lnTo>
                  <a:pt x="0" y="1098049"/>
                </a:lnTo>
                <a:lnTo>
                  <a:pt x="0" y="699084"/>
                </a:lnTo>
                <a:lnTo>
                  <a:pt x="4992" y="703753"/>
                </a:lnTo>
                <a:cubicBezTo>
                  <a:pt x="183861" y="588093"/>
                  <a:pt x="333384" y="491407"/>
                  <a:pt x="458376" y="410585"/>
                </a:cubicBezTo>
                <a:lnTo>
                  <a:pt x="523213" y="368660"/>
                </a:lnTo>
                <a:lnTo>
                  <a:pt x="523848" y="369319"/>
                </a:lnTo>
                <a:cubicBezTo>
                  <a:pt x="702408" y="253386"/>
                  <a:pt x="825168" y="173682"/>
                  <a:pt x="909566" y="118885"/>
                </a:cubicBezTo>
                <a:lnTo>
                  <a:pt x="928594" y="106530"/>
                </a:lnTo>
                <a:lnTo>
                  <a:pt x="952469" y="91092"/>
                </a:lnTo>
                <a:cubicBezTo>
                  <a:pt x="1060095" y="21499"/>
                  <a:pt x="1086588" y="4368"/>
                  <a:pt x="1093109" y="151"/>
                </a:cubicBezTo>
                <a:close/>
              </a:path>
            </a:pathLst>
          </a:custGeom>
          <a:solidFill>
            <a:schemeClr val="bg1">
              <a:lumMod val="50000"/>
            </a:schemeClr>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142"/>
          <p:cNvSpPr>
            <a:spLocks/>
          </p:cNvSpPr>
          <p:nvPr/>
        </p:nvSpPr>
        <p:spPr bwMode="auto">
          <a:xfrm>
            <a:off x="4538941" y="4343689"/>
            <a:ext cx="365612" cy="1254542"/>
          </a:xfrm>
          <a:custGeom>
            <a:avLst/>
            <a:gdLst>
              <a:gd name="connsiteX0" fmla="*/ 0 w 365612"/>
              <a:gd name="connsiteY0" fmla="*/ 0 h 1254542"/>
              <a:gd name="connsiteX1" fmla="*/ 184670 w 365612"/>
              <a:gd name="connsiteY1" fmla="*/ 527858 h 1254542"/>
              <a:gd name="connsiteX2" fmla="*/ 270410 w 365612"/>
              <a:gd name="connsiteY2" fmla="*/ 620234 h 1254542"/>
              <a:gd name="connsiteX3" fmla="*/ 365612 w 365612"/>
              <a:gd name="connsiteY3" fmla="*/ 709129 h 1254542"/>
              <a:gd name="connsiteX4" fmla="*/ 365612 w 365612"/>
              <a:gd name="connsiteY4" fmla="*/ 1254542 h 1254542"/>
              <a:gd name="connsiteX5" fmla="*/ 270410 w 365612"/>
              <a:gd name="connsiteY5" fmla="*/ 1164588 h 1254542"/>
              <a:gd name="connsiteX6" fmla="*/ 184670 w 365612"/>
              <a:gd name="connsiteY6" fmla="*/ 1064515 h 1254542"/>
              <a:gd name="connsiteX7" fmla="*/ 0 w 365612"/>
              <a:gd name="connsiteY7" fmla="*/ 545454 h 1254542"/>
              <a:gd name="connsiteX8" fmla="*/ 0 w 365612"/>
              <a:gd name="connsiteY8" fmla="*/ 0 h 1254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5612" h="1254542">
                <a:moveTo>
                  <a:pt x="0" y="0"/>
                </a:moveTo>
                <a:cubicBezTo>
                  <a:pt x="0" y="175953"/>
                  <a:pt x="61557" y="360703"/>
                  <a:pt x="184670" y="527858"/>
                </a:cubicBezTo>
                <a:cubicBezTo>
                  <a:pt x="211052" y="558650"/>
                  <a:pt x="239632" y="589442"/>
                  <a:pt x="270410" y="620234"/>
                </a:cubicBezTo>
                <a:lnTo>
                  <a:pt x="365612" y="709129"/>
                </a:lnTo>
                <a:lnTo>
                  <a:pt x="365612" y="1254542"/>
                </a:lnTo>
                <a:lnTo>
                  <a:pt x="270410" y="1164588"/>
                </a:lnTo>
                <a:cubicBezTo>
                  <a:pt x="239632" y="1132697"/>
                  <a:pt x="211052" y="1099706"/>
                  <a:pt x="184670" y="1064515"/>
                </a:cubicBezTo>
                <a:cubicBezTo>
                  <a:pt x="52763" y="906157"/>
                  <a:pt x="0" y="721407"/>
                  <a:pt x="0" y="545454"/>
                </a:cubicBezTo>
                <a:cubicBezTo>
                  <a:pt x="0" y="404692"/>
                  <a:pt x="0" y="149560"/>
                  <a:pt x="0" y="0"/>
                </a:cubicBezTo>
                <a:close/>
              </a:path>
            </a:pathLst>
          </a:custGeom>
          <a:solidFill>
            <a:srgbClr val="9C9C9C"/>
          </a:solidFill>
          <a:ln w="317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41" name="Freeform 103"/>
          <p:cNvSpPr>
            <a:spLocks/>
          </p:cNvSpPr>
          <p:nvPr/>
        </p:nvSpPr>
        <p:spPr bwMode="auto">
          <a:xfrm>
            <a:off x="4513645" y="4226956"/>
            <a:ext cx="1485900" cy="863600"/>
          </a:xfrm>
          <a:custGeom>
            <a:avLst/>
            <a:gdLst/>
            <a:ahLst/>
            <a:cxnLst>
              <a:cxn ang="0">
                <a:pos x="5" y="0"/>
              </a:cxn>
              <a:cxn ang="0">
                <a:pos x="24" y="77"/>
              </a:cxn>
              <a:cxn ang="0">
                <a:pos x="45" y="98"/>
              </a:cxn>
              <a:cxn ang="0">
                <a:pos x="169" y="18"/>
              </a:cxn>
              <a:cxn ang="0">
                <a:pos x="5" y="0"/>
              </a:cxn>
            </a:cxnLst>
            <a:rect l="0" t="0" r="r" b="b"/>
            <a:pathLst>
              <a:path w="169" h="98">
                <a:moveTo>
                  <a:pt x="5" y="0"/>
                </a:moveTo>
                <a:cubicBezTo>
                  <a:pt x="0" y="26"/>
                  <a:pt x="6" y="52"/>
                  <a:pt x="24" y="77"/>
                </a:cubicBezTo>
                <a:cubicBezTo>
                  <a:pt x="30" y="84"/>
                  <a:pt x="37" y="91"/>
                  <a:pt x="45" y="98"/>
                </a:cubicBezTo>
                <a:cubicBezTo>
                  <a:pt x="169" y="18"/>
                  <a:pt x="169" y="18"/>
                  <a:pt x="169" y="18"/>
                </a:cubicBezTo>
                <a:lnTo>
                  <a:pt x="5" y="0"/>
                </a:lnTo>
                <a:close/>
              </a:path>
            </a:pathLst>
          </a:custGeom>
          <a:solidFill>
            <a:schemeClr val="bg1">
              <a:lumMod val="75000"/>
            </a:scheme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107"/>
          <p:cNvSpPr>
            <a:spLocks/>
          </p:cNvSpPr>
          <p:nvPr/>
        </p:nvSpPr>
        <p:spPr bwMode="auto">
          <a:xfrm>
            <a:off x="5122461" y="4298422"/>
            <a:ext cx="861484" cy="459317"/>
          </a:xfrm>
          <a:custGeom>
            <a:avLst/>
            <a:gdLst/>
            <a:ahLst/>
            <a:cxnLst>
              <a:cxn ang="0">
                <a:pos x="0" y="0"/>
              </a:cxn>
              <a:cxn ang="0">
                <a:pos x="19" y="36"/>
              </a:cxn>
              <a:cxn ang="0">
                <a:pos x="33" y="52"/>
              </a:cxn>
              <a:cxn ang="0">
                <a:pos x="98" y="10"/>
              </a:cxn>
              <a:cxn ang="0">
                <a:pos x="0" y="0"/>
              </a:cxn>
            </a:cxnLst>
            <a:rect l="0" t="0" r="r" b="b"/>
            <a:pathLst>
              <a:path w="98" h="52">
                <a:moveTo>
                  <a:pt x="0" y="0"/>
                </a:moveTo>
                <a:cubicBezTo>
                  <a:pt x="4" y="12"/>
                  <a:pt x="10" y="24"/>
                  <a:pt x="19" y="36"/>
                </a:cubicBezTo>
                <a:cubicBezTo>
                  <a:pt x="23" y="42"/>
                  <a:pt x="28" y="47"/>
                  <a:pt x="33" y="52"/>
                </a:cubicBezTo>
                <a:cubicBezTo>
                  <a:pt x="98" y="10"/>
                  <a:pt x="98" y="10"/>
                  <a:pt x="98" y="10"/>
                </a:cubicBezTo>
                <a:lnTo>
                  <a:pt x="0" y="0"/>
                </a:lnTo>
                <a:close/>
              </a:path>
            </a:pathLst>
          </a:custGeom>
          <a:solidFill>
            <a:srgbClr val="8397B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143"/>
          <p:cNvSpPr>
            <a:spLocks/>
          </p:cNvSpPr>
          <p:nvPr/>
        </p:nvSpPr>
        <p:spPr bwMode="auto">
          <a:xfrm>
            <a:off x="4911013" y="4833956"/>
            <a:ext cx="1096448" cy="1101495"/>
          </a:xfrm>
          <a:custGeom>
            <a:avLst/>
            <a:gdLst>
              <a:gd name="connsiteX0" fmla="*/ 71078 w 1096448"/>
              <a:gd name="connsiteY0" fmla="*/ 231 h 1101495"/>
              <a:gd name="connsiteX1" fmla="*/ 1094193 w 1096448"/>
              <a:gd name="connsiteY1" fmla="*/ 344898 h 1101495"/>
              <a:gd name="connsiteX2" fmla="*/ 1094193 w 1096448"/>
              <a:gd name="connsiteY2" fmla="*/ 45778 h 1101495"/>
              <a:gd name="connsiteX3" fmla="*/ 1096448 w 1096448"/>
              <a:gd name="connsiteY3" fmla="*/ 45755 h 1101495"/>
              <a:gd name="connsiteX4" fmla="*/ 1096448 w 1096448"/>
              <a:gd name="connsiteY4" fmla="*/ 1101472 h 1101495"/>
              <a:gd name="connsiteX5" fmla="*/ 1094193 w 1096448"/>
              <a:gd name="connsiteY5" fmla="*/ 1101495 h 1101495"/>
              <a:gd name="connsiteX6" fmla="*/ 874349 w 1096448"/>
              <a:gd name="connsiteY6" fmla="*/ 1092697 h 1101495"/>
              <a:gd name="connsiteX7" fmla="*/ 619329 w 1096448"/>
              <a:gd name="connsiteY7" fmla="*/ 1048709 h 1101495"/>
              <a:gd name="connsiteX8" fmla="*/ 3763 w 1096448"/>
              <a:gd name="connsiteY8" fmla="*/ 749590 h 1101495"/>
              <a:gd name="connsiteX9" fmla="*/ 0 w 1096448"/>
              <a:gd name="connsiteY9" fmla="*/ 746034 h 1101495"/>
              <a:gd name="connsiteX10" fmla="*/ 0 w 1096448"/>
              <a:gd name="connsiteY10" fmla="*/ 200623 h 1101495"/>
              <a:gd name="connsiteX11" fmla="*/ 3763 w 1096448"/>
              <a:gd name="connsiteY11" fmla="*/ 204136 h 1101495"/>
              <a:gd name="connsiteX12" fmla="*/ 3763 w 1096448"/>
              <a:gd name="connsiteY12" fmla="*/ 1790 h 1101495"/>
              <a:gd name="connsiteX13" fmla="*/ 71078 w 1096448"/>
              <a:gd name="connsiteY13" fmla="*/ 231 h 11014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6448" h="1101495">
                <a:moveTo>
                  <a:pt x="71078" y="231"/>
                </a:moveTo>
                <a:cubicBezTo>
                  <a:pt x="429506" y="8801"/>
                  <a:pt x="1094193" y="254173"/>
                  <a:pt x="1094193" y="344898"/>
                </a:cubicBezTo>
                <a:cubicBezTo>
                  <a:pt x="1094193" y="344898"/>
                  <a:pt x="1094193" y="344898"/>
                  <a:pt x="1094193" y="45778"/>
                </a:cubicBezTo>
                <a:lnTo>
                  <a:pt x="1096448" y="45755"/>
                </a:lnTo>
                <a:lnTo>
                  <a:pt x="1096448" y="1101472"/>
                </a:lnTo>
                <a:lnTo>
                  <a:pt x="1094193" y="1101495"/>
                </a:lnTo>
                <a:cubicBezTo>
                  <a:pt x="1023843" y="1101495"/>
                  <a:pt x="944699" y="1101495"/>
                  <a:pt x="874349" y="1092697"/>
                </a:cubicBezTo>
                <a:cubicBezTo>
                  <a:pt x="786411" y="1083900"/>
                  <a:pt x="698473" y="1066305"/>
                  <a:pt x="619329" y="1048709"/>
                </a:cubicBezTo>
                <a:cubicBezTo>
                  <a:pt x="381896" y="987126"/>
                  <a:pt x="170845" y="890352"/>
                  <a:pt x="3763" y="749590"/>
                </a:cubicBezTo>
                <a:lnTo>
                  <a:pt x="0" y="746034"/>
                </a:lnTo>
                <a:lnTo>
                  <a:pt x="0" y="200623"/>
                </a:lnTo>
                <a:lnTo>
                  <a:pt x="3763" y="204136"/>
                </a:lnTo>
                <a:cubicBezTo>
                  <a:pt x="3763" y="204136"/>
                  <a:pt x="3763" y="204136"/>
                  <a:pt x="3763" y="1790"/>
                </a:cubicBezTo>
                <a:cubicBezTo>
                  <a:pt x="24649" y="141"/>
                  <a:pt x="47183" y="-340"/>
                  <a:pt x="71078" y="231"/>
                </a:cubicBezTo>
                <a:close/>
              </a:path>
            </a:pathLst>
          </a:custGeom>
          <a:solidFill>
            <a:srgbClr val="9C9C9C"/>
          </a:solidFill>
          <a:ln w="6350">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145" name="Freeform 109"/>
          <p:cNvSpPr>
            <a:spLocks/>
          </p:cNvSpPr>
          <p:nvPr/>
        </p:nvSpPr>
        <p:spPr bwMode="auto">
          <a:xfrm>
            <a:off x="4923012" y="4155489"/>
            <a:ext cx="1090084" cy="1056217"/>
          </a:xfrm>
          <a:custGeom>
            <a:avLst/>
            <a:gdLst/>
            <a:ahLst/>
            <a:cxnLst>
              <a:cxn ang="0">
                <a:pos x="0" y="77"/>
              </a:cxn>
              <a:cxn ang="0">
                <a:pos x="124" y="120"/>
              </a:cxn>
              <a:cxn ang="0">
                <a:pos x="124" y="0"/>
              </a:cxn>
              <a:cxn ang="0">
                <a:pos x="0" y="77"/>
              </a:cxn>
            </a:cxnLst>
            <a:rect l="0" t="0" r="r" b="b"/>
            <a:pathLst>
              <a:path w="124" h="120">
                <a:moveTo>
                  <a:pt x="0" y="77"/>
                </a:moveTo>
                <a:cubicBezTo>
                  <a:pt x="32" y="103"/>
                  <a:pt x="78" y="120"/>
                  <a:pt x="124" y="120"/>
                </a:cubicBezTo>
                <a:cubicBezTo>
                  <a:pt x="124" y="0"/>
                  <a:pt x="124" y="0"/>
                  <a:pt x="124" y="0"/>
                </a:cubicBezTo>
                <a:lnTo>
                  <a:pt x="0" y="77"/>
                </a:lnTo>
                <a:close/>
              </a:path>
            </a:pathLst>
          </a:custGeom>
          <a:solidFill>
            <a:srgbClr val="BFBFBF"/>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112"/>
          <p:cNvSpPr>
            <a:spLocks/>
          </p:cNvSpPr>
          <p:nvPr/>
        </p:nvSpPr>
        <p:spPr bwMode="auto">
          <a:xfrm>
            <a:off x="5511445" y="4155489"/>
            <a:ext cx="501651" cy="476251"/>
          </a:xfrm>
          <a:custGeom>
            <a:avLst/>
            <a:gdLst/>
            <a:ahLst/>
            <a:cxnLst>
              <a:cxn ang="0">
                <a:pos x="57" y="54"/>
              </a:cxn>
              <a:cxn ang="0">
                <a:pos x="57" y="0"/>
              </a:cxn>
              <a:cxn ang="0">
                <a:pos x="0" y="35"/>
              </a:cxn>
              <a:cxn ang="0">
                <a:pos x="57" y="54"/>
              </a:cxn>
            </a:cxnLst>
            <a:rect l="0" t="0" r="r" b="b"/>
            <a:pathLst>
              <a:path w="57" h="54">
                <a:moveTo>
                  <a:pt x="57" y="54"/>
                </a:moveTo>
                <a:cubicBezTo>
                  <a:pt x="57" y="0"/>
                  <a:pt x="57" y="0"/>
                  <a:pt x="57" y="0"/>
                </a:cubicBezTo>
                <a:cubicBezTo>
                  <a:pt x="0" y="35"/>
                  <a:pt x="0" y="35"/>
                  <a:pt x="0" y="35"/>
                </a:cubicBezTo>
                <a:cubicBezTo>
                  <a:pt x="17" y="44"/>
                  <a:pt x="37" y="50"/>
                  <a:pt x="57" y="54"/>
                </a:cubicBezTo>
                <a:close/>
              </a:path>
            </a:pathLst>
          </a:custGeom>
          <a:solidFill>
            <a:srgbClr val="44546B"/>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56" name="Freeform 155"/>
          <p:cNvSpPr>
            <a:spLocks/>
          </p:cNvSpPr>
          <p:nvPr/>
        </p:nvSpPr>
        <p:spPr bwMode="auto">
          <a:xfrm>
            <a:off x="6017690" y="4431472"/>
            <a:ext cx="1176869" cy="1503979"/>
          </a:xfrm>
          <a:custGeom>
            <a:avLst/>
            <a:gdLst>
              <a:gd name="connsiteX0" fmla="*/ 1176869 w 1176869"/>
              <a:gd name="connsiteY0" fmla="*/ 0 h 1503979"/>
              <a:gd name="connsiteX1" fmla="*/ 1176869 w 1176869"/>
              <a:gd name="connsiteY1" fmla="*/ 1055591 h 1503979"/>
              <a:gd name="connsiteX2" fmla="*/ 1085990 w 1176869"/>
              <a:gd name="connsiteY2" fmla="*/ 1141909 h 1503979"/>
              <a:gd name="connsiteX3" fmla="*/ 693979 w 1176869"/>
              <a:gd name="connsiteY3" fmla="*/ 1372022 h 1503979"/>
              <a:gd name="connsiteX4" fmla="*/ 685185 w 1176869"/>
              <a:gd name="connsiteY4" fmla="*/ 1372022 h 1503979"/>
              <a:gd name="connsiteX5" fmla="*/ 430165 w 1176869"/>
              <a:gd name="connsiteY5" fmla="*/ 1459998 h 1503979"/>
              <a:gd name="connsiteX6" fmla="*/ 210320 w 1176869"/>
              <a:gd name="connsiteY6" fmla="*/ 1495188 h 1503979"/>
              <a:gd name="connsiteX7" fmla="*/ 104795 w 1176869"/>
              <a:gd name="connsiteY7" fmla="*/ 1502886 h 1503979"/>
              <a:gd name="connsiteX8" fmla="*/ 0 w 1176869"/>
              <a:gd name="connsiteY8" fmla="*/ 1503979 h 1503979"/>
              <a:gd name="connsiteX9" fmla="*/ 0 w 1176869"/>
              <a:gd name="connsiteY9" fmla="*/ 448262 h 1503979"/>
              <a:gd name="connsiteX10" fmla="*/ 104795 w 1176869"/>
              <a:gd name="connsiteY10" fmla="*/ 447170 h 1503979"/>
              <a:gd name="connsiteX11" fmla="*/ 210320 w 1176869"/>
              <a:gd name="connsiteY11" fmla="*/ 439472 h 1503979"/>
              <a:gd name="connsiteX12" fmla="*/ 430165 w 1176869"/>
              <a:gd name="connsiteY12" fmla="*/ 404281 h 1503979"/>
              <a:gd name="connsiteX13" fmla="*/ 693979 w 1176869"/>
              <a:gd name="connsiteY13" fmla="*/ 325102 h 1503979"/>
              <a:gd name="connsiteX14" fmla="*/ 702773 w 1176869"/>
              <a:gd name="connsiteY14" fmla="*/ 316305 h 1503979"/>
              <a:gd name="connsiteX15" fmla="*/ 1087364 w 1176869"/>
              <a:gd name="connsiteY15" fmla="*/ 86192 h 150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76869" h="1503979">
                <a:moveTo>
                  <a:pt x="1176869" y="0"/>
                </a:moveTo>
                <a:lnTo>
                  <a:pt x="1176869" y="1055591"/>
                </a:lnTo>
                <a:lnTo>
                  <a:pt x="1085990" y="1141909"/>
                </a:lnTo>
                <a:cubicBezTo>
                  <a:pt x="977579" y="1233459"/>
                  <a:pt x="845672" y="1312638"/>
                  <a:pt x="693979" y="1372022"/>
                </a:cubicBezTo>
                <a:cubicBezTo>
                  <a:pt x="693979" y="1372022"/>
                  <a:pt x="693979" y="1372022"/>
                  <a:pt x="685185" y="1372022"/>
                </a:cubicBezTo>
                <a:cubicBezTo>
                  <a:pt x="606041" y="1407212"/>
                  <a:pt x="518103" y="1433605"/>
                  <a:pt x="430165" y="1459998"/>
                </a:cubicBezTo>
                <a:cubicBezTo>
                  <a:pt x="359815" y="1477593"/>
                  <a:pt x="289465" y="1486391"/>
                  <a:pt x="210320" y="1495188"/>
                </a:cubicBezTo>
                <a:cubicBezTo>
                  <a:pt x="175145" y="1499587"/>
                  <a:pt x="139970" y="1501787"/>
                  <a:pt x="104795" y="1502886"/>
                </a:cubicBezTo>
                <a:lnTo>
                  <a:pt x="0" y="1503979"/>
                </a:lnTo>
                <a:lnTo>
                  <a:pt x="0" y="448262"/>
                </a:lnTo>
                <a:lnTo>
                  <a:pt x="104795" y="447170"/>
                </a:lnTo>
                <a:cubicBezTo>
                  <a:pt x="139970" y="446070"/>
                  <a:pt x="175145" y="443871"/>
                  <a:pt x="210320" y="439472"/>
                </a:cubicBezTo>
                <a:cubicBezTo>
                  <a:pt x="289465" y="430674"/>
                  <a:pt x="359815" y="421876"/>
                  <a:pt x="430165" y="404281"/>
                </a:cubicBezTo>
                <a:cubicBezTo>
                  <a:pt x="518103" y="377888"/>
                  <a:pt x="606041" y="351495"/>
                  <a:pt x="693979" y="325102"/>
                </a:cubicBezTo>
                <a:cubicBezTo>
                  <a:pt x="693979" y="325102"/>
                  <a:pt x="693979" y="325102"/>
                  <a:pt x="702773" y="316305"/>
                </a:cubicBezTo>
                <a:cubicBezTo>
                  <a:pt x="854466" y="256921"/>
                  <a:pt x="981426" y="177742"/>
                  <a:pt x="1087364" y="86192"/>
                </a:cubicBezTo>
                <a:close/>
              </a:path>
            </a:pathLst>
          </a:custGeom>
          <a:solidFill>
            <a:srgbClr val="9C9C9C"/>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137" name="Group 81"/>
          <p:cNvGrpSpPr/>
          <p:nvPr/>
        </p:nvGrpSpPr>
        <p:grpSpPr>
          <a:xfrm rot="7483842" flipH="1" flipV="1">
            <a:off x="3659090" y="4356471"/>
            <a:ext cx="1052442" cy="2009592"/>
            <a:chOff x="3300939" y="1470249"/>
            <a:chExt cx="378336" cy="245367"/>
          </a:xfrm>
          <a:effectLst>
            <a:outerShdw blurRad="50800" dist="38100" dir="2700000" algn="tl" rotWithShape="0">
              <a:prstClr val="black">
                <a:alpha val="40000"/>
              </a:prstClr>
            </a:outerShdw>
          </a:effectLst>
        </p:grpSpPr>
        <p:cxnSp>
          <p:nvCxnSpPr>
            <p:cNvPr id="138" name="Straight Connector 137"/>
            <p:cNvCxnSpPr/>
            <p:nvPr/>
          </p:nvCxnSpPr>
          <p:spPr>
            <a:xfrm rot="14116158" flipV="1">
              <a:off x="3497745" y="1534086"/>
              <a:ext cx="210636" cy="15242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rot="14116158" flipV="1">
              <a:off x="3263481" y="1507707"/>
              <a:ext cx="74916" cy="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32" name="Group 81"/>
          <p:cNvGrpSpPr/>
          <p:nvPr/>
        </p:nvGrpSpPr>
        <p:grpSpPr>
          <a:xfrm rot="10531428" flipH="1" flipV="1">
            <a:off x="3300148" y="3475529"/>
            <a:ext cx="1346333" cy="1088067"/>
            <a:chOff x="3347750" y="1454986"/>
            <a:chExt cx="483985" cy="225532"/>
          </a:xfrm>
          <a:effectLst>
            <a:outerShdw blurRad="50800" dist="38100" dir="2700000" algn="tl" rotWithShape="0">
              <a:prstClr val="black">
                <a:alpha val="40000"/>
              </a:prstClr>
            </a:outerShdw>
          </a:effectLst>
        </p:grpSpPr>
        <p:cxnSp>
          <p:nvCxnSpPr>
            <p:cNvPr id="133" name="Straight Connector 132"/>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rot="11068572">
              <a:off x="3347750" y="1454986"/>
              <a:ext cx="245353" cy="844"/>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128" name="Group 81"/>
          <p:cNvGrpSpPr/>
          <p:nvPr/>
        </p:nvGrpSpPr>
        <p:grpSpPr>
          <a:xfrm rot="10531428" flipH="1" flipV="1">
            <a:off x="3206054" y="1917150"/>
            <a:ext cx="1680113" cy="2103436"/>
            <a:chOff x="3227761" y="1454816"/>
            <a:chExt cx="603974" cy="225702"/>
          </a:xfrm>
          <a:effectLst>
            <a:outerShdw blurRad="50800" dist="38100" dir="2700000" algn="tl" rotWithShape="0">
              <a:prstClr val="black">
                <a:alpha val="40000"/>
              </a:prstClr>
            </a:outerShdw>
          </a:effectLst>
        </p:grpSpPr>
        <p:cxnSp>
          <p:nvCxnSpPr>
            <p:cNvPr id="129" name="Straight Connector 128"/>
            <p:cNvCxnSpPr/>
            <p:nvPr/>
          </p:nvCxnSpPr>
          <p:spPr>
            <a:xfrm flipH="1" flipV="1">
              <a:off x="3592681" y="1460250"/>
              <a:ext cx="239054" cy="220268"/>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a:xfrm rot="11068572" flipV="1">
              <a:off x="3227761" y="1454816"/>
              <a:ext cx="365365" cy="87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66" name="Freeform 98"/>
          <p:cNvSpPr>
            <a:spLocks/>
          </p:cNvSpPr>
          <p:nvPr/>
        </p:nvSpPr>
        <p:spPr bwMode="auto">
          <a:xfrm>
            <a:off x="5005472" y="1883926"/>
            <a:ext cx="2260600" cy="1214967"/>
          </a:xfrm>
          <a:custGeom>
            <a:avLst/>
            <a:gdLst/>
            <a:ahLst/>
            <a:cxnLst>
              <a:cxn ang="0">
                <a:pos x="30" y="33"/>
              </a:cxn>
              <a:cxn ang="0">
                <a:pos x="255" y="79"/>
              </a:cxn>
              <a:cxn ang="0">
                <a:pos x="257" y="82"/>
              </a:cxn>
              <a:cxn ang="0">
                <a:pos x="112" y="138"/>
              </a:cxn>
              <a:cxn ang="0">
                <a:pos x="0" y="48"/>
              </a:cxn>
              <a:cxn ang="0">
                <a:pos x="30" y="33"/>
              </a:cxn>
            </a:cxnLst>
            <a:rect l="0" t="0" r="r" b="b"/>
            <a:pathLst>
              <a:path w="257" h="138">
                <a:moveTo>
                  <a:pt x="30" y="33"/>
                </a:moveTo>
                <a:cubicBezTo>
                  <a:pt x="110" y="0"/>
                  <a:pt x="210" y="21"/>
                  <a:pt x="255" y="79"/>
                </a:cubicBezTo>
                <a:cubicBezTo>
                  <a:pt x="256" y="80"/>
                  <a:pt x="256" y="81"/>
                  <a:pt x="257" y="82"/>
                </a:cubicBezTo>
                <a:cubicBezTo>
                  <a:pt x="112" y="138"/>
                  <a:pt x="112" y="138"/>
                  <a:pt x="112" y="138"/>
                </a:cubicBezTo>
                <a:cubicBezTo>
                  <a:pt x="0" y="48"/>
                  <a:pt x="0" y="48"/>
                  <a:pt x="0" y="48"/>
                </a:cubicBezTo>
                <a:cubicBezTo>
                  <a:pt x="9" y="42"/>
                  <a:pt x="19" y="37"/>
                  <a:pt x="30" y="33"/>
                </a:cubicBezTo>
                <a:close/>
              </a:path>
            </a:pathLst>
          </a:custGeom>
          <a:solidFill>
            <a:schemeClr val="bg1">
              <a:lumMod val="75000"/>
            </a:schemeClr>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110"/>
          <p:cNvSpPr>
            <a:spLocks/>
          </p:cNvSpPr>
          <p:nvPr/>
        </p:nvSpPr>
        <p:spPr bwMode="auto">
          <a:xfrm>
            <a:off x="5543105" y="2605710"/>
            <a:ext cx="1073151" cy="493184"/>
          </a:xfrm>
          <a:custGeom>
            <a:avLst/>
            <a:gdLst/>
            <a:ahLst/>
            <a:cxnLst>
              <a:cxn ang="0">
                <a:pos x="0" y="14"/>
              </a:cxn>
              <a:cxn ang="0">
                <a:pos x="51" y="56"/>
              </a:cxn>
              <a:cxn ang="0">
                <a:pos x="122" y="29"/>
              </a:cxn>
              <a:cxn ang="0">
                <a:pos x="0" y="14"/>
              </a:cxn>
            </a:cxnLst>
            <a:rect l="0" t="0" r="r" b="b"/>
            <a:pathLst>
              <a:path w="122" h="56">
                <a:moveTo>
                  <a:pt x="0" y="14"/>
                </a:moveTo>
                <a:cubicBezTo>
                  <a:pt x="51" y="56"/>
                  <a:pt x="51" y="56"/>
                  <a:pt x="51" y="56"/>
                </a:cubicBezTo>
                <a:cubicBezTo>
                  <a:pt x="122" y="29"/>
                  <a:pt x="122" y="29"/>
                  <a:pt x="122" y="29"/>
                </a:cubicBezTo>
                <a:cubicBezTo>
                  <a:pt x="94" y="5"/>
                  <a:pt x="34" y="0"/>
                  <a:pt x="0" y="14"/>
                </a:cubicBezTo>
                <a:close/>
              </a:path>
            </a:pathLst>
          </a:custGeom>
          <a:solidFill>
            <a:srgbClr val="AAAA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5" name="Group 81"/>
          <p:cNvGrpSpPr/>
          <p:nvPr/>
        </p:nvGrpSpPr>
        <p:grpSpPr>
          <a:xfrm rot="12604179" flipV="1">
            <a:off x="6310081" y="1148631"/>
            <a:ext cx="1926014" cy="1234910"/>
            <a:chOff x="3101780" y="1385970"/>
            <a:chExt cx="902038" cy="381323"/>
          </a:xfrm>
          <a:effectLst>
            <a:outerShdw blurRad="50800" dist="38100" dir="2700000" algn="tl" rotWithShape="0">
              <a:prstClr val="black">
                <a:alpha val="40000"/>
              </a:prstClr>
            </a:outerShdw>
          </a:effectLst>
        </p:grpSpPr>
        <p:cxnSp>
          <p:nvCxnSpPr>
            <p:cNvPr id="126" name="Straight Connector 125"/>
            <p:cNvCxnSpPr/>
            <p:nvPr/>
          </p:nvCxnSpPr>
          <p:spPr>
            <a:xfrm rot="12604179">
              <a:off x="3470723" y="1545073"/>
              <a:ext cx="533095" cy="222220"/>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a:xfrm rot="12604179" flipV="1">
              <a:off x="3101780" y="1385970"/>
              <a:ext cx="525476" cy="174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50" name="Freeform 106"/>
          <p:cNvSpPr>
            <a:spLocks/>
          </p:cNvSpPr>
          <p:nvPr/>
        </p:nvSpPr>
        <p:spPr bwMode="auto">
          <a:xfrm>
            <a:off x="6017691" y="3823023"/>
            <a:ext cx="1187451" cy="1056217"/>
          </a:xfrm>
          <a:custGeom>
            <a:avLst/>
            <a:gdLst/>
            <a:ahLst/>
            <a:cxnLst>
              <a:cxn ang="0">
                <a:pos x="0" y="0"/>
              </a:cxn>
              <a:cxn ang="0">
                <a:pos x="0" y="120"/>
              </a:cxn>
              <a:cxn ang="0">
                <a:pos x="80" y="105"/>
              </a:cxn>
              <a:cxn ang="0">
                <a:pos x="135" y="68"/>
              </a:cxn>
              <a:cxn ang="0">
                <a:pos x="0" y="0"/>
              </a:cxn>
            </a:cxnLst>
            <a:rect l="0" t="0" r="r" b="b"/>
            <a:pathLst>
              <a:path w="135" h="120">
                <a:moveTo>
                  <a:pt x="0" y="0"/>
                </a:moveTo>
                <a:cubicBezTo>
                  <a:pt x="0" y="120"/>
                  <a:pt x="0" y="120"/>
                  <a:pt x="0" y="120"/>
                </a:cubicBezTo>
                <a:cubicBezTo>
                  <a:pt x="27" y="120"/>
                  <a:pt x="54" y="115"/>
                  <a:pt x="80" y="105"/>
                </a:cubicBezTo>
                <a:cubicBezTo>
                  <a:pt x="103" y="96"/>
                  <a:pt x="122" y="83"/>
                  <a:pt x="135" y="68"/>
                </a:cubicBezTo>
                <a:lnTo>
                  <a:pt x="0" y="0"/>
                </a:lnTo>
                <a:close/>
              </a:path>
            </a:pathLst>
          </a:custGeom>
          <a:solidFill>
            <a:schemeClr val="bg1">
              <a:lumMod val="75000"/>
            </a:schemeClr>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1" name="Freeform 111"/>
          <p:cNvSpPr>
            <a:spLocks/>
          </p:cNvSpPr>
          <p:nvPr/>
        </p:nvSpPr>
        <p:spPr bwMode="auto">
          <a:xfrm>
            <a:off x="6017691" y="3823023"/>
            <a:ext cx="624417" cy="546100"/>
          </a:xfrm>
          <a:custGeom>
            <a:avLst/>
            <a:gdLst/>
            <a:ahLst/>
            <a:cxnLst>
              <a:cxn ang="0">
                <a:pos x="44" y="50"/>
              </a:cxn>
              <a:cxn ang="0">
                <a:pos x="71" y="36"/>
              </a:cxn>
              <a:cxn ang="0">
                <a:pos x="0" y="0"/>
              </a:cxn>
              <a:cxn ang="0">
                <a:pos x="0" y="62"/>
              </a:cxn>
              <a:cxn ang="0">
                <a:pos x="44" y="50"/>
              </a:cxn>
            </a:cxnLst>
            <a:rect l="0" t="0" r="r" b="b"/>
            <a:pathLst>
              <a:path w="71" h="62">
                <a:moveTo>
                  <a:pt x="44" y="50"/>
                </a:moveTo>
                <a:cubicBezTo>
                  <a:pt x="54" y="46"/>
                  <a:pt x="63" y="41"/>
                  <a:pt x="71" y="36"/>
                </a:cubicBezTo>
                <a:cubicBezTo>
                  <a:pt x="0" y="0"/>
                  <a:pt x="0" y="0"/>
                  <a:pt x="0" y="0"/>
                </a:cubicBezTo>
                <a:cubicBezTo>
                  <a:pt x="0" y="62"/>
                  <a:pt x="0" y="62"/>
                  <a:pt x="0" y="62"/>
                </a:cubicBezTo>
                <a:cubicBezTo>
                  <a:pt x="15" y="60"/>
                  <a:pt x="30" y="56"/>
                  <a:pt x="44" y="50"/>
                </a:cubicBezTo>
                <a:close/>
              </a:path>
            </a:pathLst>
          </a:custGeom>
          <a:solidFill>
            <a:srgbClr val="2C3749"/>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153" name="Group 81"/>
          <p:cNvGrpSpPr/>
          <p:nvPr/>
        </p:nvGrpSpPr>
        <p:grpSpPr>
          <a:xfrm rot="12604179" flipV="1">
            <a:off x="6600409" y="4806999"/>
            <a:ext cx="2322061" cy="617415"/>
            <a:chOff x="2396014" y="1681967"/>
            <a:chExt cx="1459976" cy="215219"/>
          </a:xfrm>
          <a:effectLst>
            <a:outerShdw blurRad="50800" dist="38100" dir="2700000" algn="tl" rotWithShape="0">
              <a:prstClr val="black">
                <a:alpha val="40000"/>
              </a:prstClr>
            </a:outerShdw>
          </a:effectLst>
        </p:grpSpPr>
        <p:cxnSp>
          <p:nvCxnSpPr>
            <p:cNvPr id="154" name="Straight Connector 153"/>
            <p:cNvCxnSpPr/>
            <p:nvPr/>
          </p:nvCxnSpPr>
          <p:spPr>
            <a:xfrm rot="12604179" flipV="1">
              <a:off x="2842447" y="1685365"/>
              <a:ext cx="1013543" cy="211821"/>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55" name="Straight Connector 154"/>
            <p:cNvCxnSpPr/>
            <p:nvPr/>
          </p:nvCxnSpPr>
          <p:spPr>
            <a:xfrm rot="12604179" flipV="1">
              <a:off x="2396014" y="1681967"/>
              <a:ext cx="451698" cy="4519"/>
            </a:xfrm>
            <a:prstGeom prst="line">
              <a:avLst/>
            </a:prstGeom>
            <a:ln w="19050" cap="rnd">
              <a:solidFill>
                <a:schemeClr val="bg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sp>
        <p:nvSpPr>
          <p:cNvPr id="181" name="TextBox 180"/>
          <p:cNvSpPr txBox="1"/>
          <p:nvPr/>
        </p:nvSpPr>
        <p:spPr>
          <a:xfrm>
            <a:off x="3259045" y="1494274"/>
            <a:ext cx="762383" cy="508000"/>
          </a:xfrm>
          <a:prstGeom prst="rect">
            <a:avLst/>
          </a:prstGeom>
          <a:noFill/>
          <a:ln>
            <a:noFill/>
          </a:ln>
        </p:spPr>
        <p:txBody>
          <a:bodyPr wrap="none" rtlCol="0" anchor="ctr" anchorCtr="1">
            <a:noAutofit/>
          </a:bodyPr>
          <a:lstStyle/>
          <a:p>
            <a:pPr algn="ctr"/>
            <a:r>
              <a:rPr lang="en-US" sz="1867" b="1" dirty="0">
                <a:solidFill>
                  <a:srgbClr val="EF3425"/>
                </a:solidFill>
              </a:rPr>
              <a:t>10%</a:t>
            </a:r>
          </a:p>
        </p:txBody>
      </p:sp>
    </p:spTree>
    <p:extLst>
      <p:ext uri="{BB962C8B-B14F-4D97-AF65-F5344CB8AC3E}">
        <p14:creationId xmlns:p14="http://schemas.microsoft.com/office/powerpoint/2010/main" val="17732735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190"/>
                                        </p:tgtEl>
                                        <p:attrNameLst>
                                          <p:attrName>style.visibility</p:attrName>
                                        </p:attrNameLst>
                                      </p:cBhvr>
                                      <p:to>
                                        <p:strVal val="visible"/>
                                      </p:to>
                                    </p:set>
                                    <p:anim calcmode="lin" valueType="num">
                                      <p:cBhvr>
                                        <p:cTn id="11" dur="500" fill="hold"/>
                                        <p:tgtEl>
                                          <p:spTgt spid="4190"/>
                                        </p:tgtEl>
                                        <p:attrNameLst>
                                          <p:attrName>ppt_w</p:attrName>
                                        </p:attrNameLst>
                                      </p:cBhvr>
                                      <p:tavLst>
                                        <p:tav tm="0">
                                          <p:val>
                                            <p:fltVal val="0"/>
                                          </p:val>
                                        </p:tav>
                                        <p:tav tm="100000">
                                          <p:val>
                                            <p:strVal val="#ppt_w"/>
                                          </p:val>
                                        </p:tav>
                                      </p:tavLst>
                                    </p:anim>
                                    <p:anim calcmode="lin" valueType="num">
                                      <p:cBhvr>
                                        <p:cTn id="12" dur="500" fill="hold"/>
                                        <p:tgtEl>
                                          <p:spTgt spid="4190"/>
                                        </p:tgtEl>
                                        <p:attrNameLst>
                                          <p:attrName>ppt_h</p:attrName>
                                        </p:attrNameLst>
                                      </p:cBhvr>
                                      <p:tavLst>
                                        <p:tav tm="0">
                                          <p:val>
                                            <p:fltVal val="0"/>
                                          </p:val>
                                        </p:tav>
                                        <p:tav tm="100000">
                                          <p:val>
                                            <p:strVal val="#ppt_h"/>
                                          </p:val>
                                        </p:tav>
                                      </p:tavLst>
                                    </p:anim>
                                    <p:animEffect transition="in" filter="fade">
                                      <p:cBhvr>
                                        <p:cTn id="13" dur="500"/>
                                        <p:tgtEl>
                                          <p:spTgt spid="419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189"/>
                                        </p:tgtEl>
                                        <p:attrNameLst>
                                          <p:attrName>style.visibility</p:attrName>
                                        </p:attrNameLst>
                                      </p:cBhvr>
                                      <p:to>
                                        <p:strVal val="visible"/>
                                      </p:to>
                                    </p:set>
                                    <p:anim calcmode="lin" valueType="num">
                                      <p:cBhvr>
                                        <p:cTn id="16" dur="500" fill="hold"/>
                                        <p:tgtEl>
                                          <p:spTgt spid="4189"/>
                                        </p:tgtEl>
                                        <p:attrNameLst>
                                          <p:attrName>ppt_w</p:attrName>
                                        </p:attrNameLst>
                                      </p:cBhvr>
                                      <p:tavLst>
                                        <p:tav tm="0">
                                          <p:val>
                                            <p:fltVal val="0"/>
                                          </p:val>
                                        </p:tav>
                                        <p:tav tm="100000">
                                          <p:val>
                                            <p:strVal val="#ppt_w"/>
                                          </p:val>
                                        </p:tav>
                                      </p:tavLst>
                                    </p:anim>
                                    <p:anim calcmode="lin" valueType="num">
                                      <p:cBhvr>
                                        <p:cTn id="17" dur="500" fill="hold"/>
                                        <p:tgtEl>
                                          <p:spTgt spid="4189"/>
                                        </p:tgtEl>
                                        <p:attrNameLst>
                                          <p:attrName>ppt_h</p:attrName>
                                        </p:attrNameLst>
                                      </p:cBhvr>
                                      <p:tavLst>
                                        <p:tav tm="0">
                                          <p:val>
                                            <p:fltVal val="0"/>
                                          </p:val>
                                        </p:tav>
                                        <p:tav tm="100000">
                                          <p:val>
                                            <p:strVal val="#ppt_h"/>
                                          </p:val>
                                        </p:tav>
                                      </p:tavLst>
                                    </p:anim>
                                    <p:animEffect transition="in" filter="fade">
                                      <p:cBhvr>
                                        <p:cTn id="18" dur="500"/>
                                        <p:tgtEl>
                                          <p:spTgt spid="4189"/>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5"/>
                                        </p:tgtEl>
                                        <p:attrNameLst>
                                          <p:attrName>style.visibility</p:attrName>
                                        </p:attrNameLst>
                                      </p:cBhvr>
                                      <p:to>
                                        <p:strVal val="visible"/>
                                      </p:to>
                                    </p:set>
                                    <p:animEffect transition="in" filter="fade">
                                      <p:cBhvr>
                                        <p:cTn id="22" dur="1000"/>
                                        <p:tgtEl>
                                          <p:spTgt spid="95"/>
                                        </p:tgtEl>
                                      </p:cBhvr>
                                    </p:animEffect>
                                    <p:anim calcmode="lin" valueType="num">
                                      <p:cBhvr>
                                        <p:cTn id="23" dur="1000" fill="hold"/>
                                        <p:tgtEl>
                                          <p:spTgt spid="95"/>
                                        </p:tgtEl>
                                        <p:attrNameLst>
                                          <p:attrName>ppt_x</p:attrName>
                                        </p:attrNameLst>
                                      </p:cBhvr>
                                      <p:tavLst>
                                        <p:tav tm="0">
                                          <p:val>
                                            <p:strVal val="#ppt_x"/>
                                          </p:val>
                                        </p:tav>
                                        <p:tav tm="100000">
                                          <p:val>
                                            <p:strVal val="#ppt_x"/>
                                          </p:val>
                                        </p:tav>
                                      </p:tavLst>
                                    </p:anim>
                                    <p:anim calcmode="lin" valueType="num">
                                      <p:cBhvr>
                                        <p:cTn id="24" dur="1000" fill="hold"/>
                                        <p:tgtEl>
                                          <p:spTgt spid="9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93"/>
                                        </p:tgtEl>
                                        <p:attrNameLst>
                                          <p:attrName>style.visibility</p:attrName>
                                        </p:attrNameLst>
                                      </p:cBhvr>
                                      <p:to>
                                        <p:strVal val="visible"/>
                                      </p:to>
                                    </p:set>
                                    <p:animEffect transition="in" filter="fade">
                                      <p:cBhvr>
                                        <p:cTn id="27" dur="1000"/>
                                        <p:tgtEl>
                                          <p:spTgt spid="93"/>
                                        </p:tgtEl>
                                      </p:cBhvr>
                                    </p:animEffect>
                                    <p:anim calcmode="lin" valueType="num">
                                      <p:cBhvr>
                                        <p:cTn id="28" dur="1000" fill="hold"/>
                                        <p:tgtEl>
                                          <p:spTgt spid="93"/>
                                        </p:tgtEl>
                                        <p:attrNameLst>
                                          <p:attrName>ppt_x</p:attrName>
                                        </p:attrNameLst>
                                      </p:cBhvr>
                                      <p:tavLst>
                                        <p:tav tm="0">
                                          <p:val>
                                            <p:strVal val="#ppt_x"/>
                                          </p:val>
                                        </p:tav>
                                        <p:tav tm="100000">
                                          <p:val>
                                            <p:strVal val="#ppt_x"/>
                                          </p:val>
                                        </p:tav>
                                      </p:tavLst>
                                    </p:anim>
                                    <p:anim calcmode="lin" valueType="num">
                                      <p:cBhvr>
                                        <p:cTn id="29" dur="1000" fill="hold"/>
                                        <p:tgtEl>
                                          <p:spTgt spid="9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94"/>
                                        </p:tgtEl>
                                        <p:attrNameLst>
                                          <p:attrName>style.visibility</p:attrName>
                                        </p:attrNameLst>
                                      </p:cBhvr>
                                      <p:to>
                                        <p:strVal val="visible"/>
                                      </p:to>
                                    </p:set>
                                    <p:animEffect transition="in" filter="fade">
                                      <p:cBhvr>
                                        <p:cTn id="32" dur="1000"/>
                                        <p:tgtEl>
                                          <p:spTgt spid="94"/>
                                        </p:tgtEl>
                                      </p:cBhvr>
                                    </p:animEffect>
                                    <p:anim calcmode="lin" valueType="num">
                                      <p:cBhvr>
                                        <p:cTn id="33" dur="1000" fill="hold"/>
                                        <p:tgtEl>
                                          <p:spTgt spid="94"/>
                                        </p:tgtEl>
                                        <p:attrNameLst>
                                          <p:attrName>ppt_x</p:attrName>
                                        </p:attrNameLst>
                                      </p:cBhvr>
                                      <p:tavLst>
                                        <p:tav tm="0">
                                          <p:val>
                                            <p:strVal val="#ppt_x"/>
                                          </p:val>
                                        </p:tav>
                                        <p:tav tm="100000">
                                          <p:val>
                                            <p:strVal val="#ppt_x"/>
                                          </p:val>
                                        </p:tav>
                                      </p:tavLst>
                                    </p:anim>
                                    <p:anim calcmode="lin" valueType="num">
                                      <p:cBhvr>
                                        <p:cTn id="34" dur="1000" fill="hold"/>
                                        <p:tgtEl>
                                          <p:spTgt spid="94"/>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22" presetClass="entr" presetSubtype="2" fill="hold" nodeType="afterEffect">
                                  <p:stCondLst>
                                    <p:cond delay="0"/>
                                  </p:stCondLst>
                                  <p:childTnLst>
                                    <p:set>
                                      <p:cBhvr>
                                        <p:cTn id="37" dur="1" fill="hold">
                                          <p:stCondLst>
                                            <p:cond delay="0"/>
                                          </p:stCondLst>
                                        </p:cTn>
                                        <p:tgtEl>
                                          <p:spTgt spid="128"/>
                                        </p:tgtEl>
                                        <p:attrNameLst>
                                          <p:attrName>style.visibility</p:attrName>
                                        </p:attrNameLst>
                                      </p:cBhvr>
                                      <p:to>
                                        <p:strVal val="visible"/>
                                      </p:to>
                                    </p:set>
                                    <p:animEffect transition="in" filter="wipe(right)">
                                      <p:cBhvr>
                                        <p:cTn id="38" dur="500"/>
                                        <p:tgtEl>
                                          <p:spTgt spid="128"/>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181"/>
                                        </p:tgtEl>
                                        <p:attrNameLst>
                                          <p:attrName>style.visibility</p:attrName>
                                        </p:attrNameLst>
                                      </p:cBhvr>
                                      <p:to>
                                        <p:strVal val="visible"/>
                                      </p:to>
                                    </p:set>
                                    <p:animEffect transition="in" filter="fade">
                                      <p:cBhvr>
                                        <p:cTn id="42" dur="1000"/>
                                        <p:tgtEl>
                                          <p:spTgt spid="181"/>
                                        </p:tgtEl>
                                      </p:cBhvr>
                                    </p:animEffect>
                                    <p:anim calcmode="lin" valueType="num">
                                      <p:cBhvr>
                                        <p:cTn id="43" dur="1000" fill="hold"/>
                                        <p:tgtEl>
                                          <p:spTgt spid="181"/>
                                        </p:tgtEl>
                                        <p:attrNameLst>
                                          <p:attrName>ppt_x</p:attrName>
                                        </p:attrNameLst>
                                      </p:cBhvr>
                                      <p:tavLst>
                                        <p:tav tm="0">
                                          <p:val>
                                            <p:strVal val="#ppt_x"/>
                                          </p:val>
                                        </p:tav>
                                        <p:tav tm="100000">
                                          <p:val>
                                            <p:strVal val="#ppt_x"/>
                                          </p:val>
                                        </p:tav>
                                      </p:tavLst>
                                    </p:anim>
                                    <p:anim calcmode="lin" valueType="num">
                                      <p:cBhvr>
                                        <p:cTn id="44" dur="1000" fill="hold"/>
                                        <p:tgtEl>
                                          <p:spTgt spid="181"/>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2" presetClass="entr" presetSubtype="0" fill="hold" nodeType="afterEffect">
                                  <p:stCondLst>
                                    <p:cond delay="0"/>
                                  </p:stCondLst>
                                  <p:childTnLst>
                                    <p:set>
                                      <p:cBhvr>
                                        <p:cTn id="47" dur="1" fill="hold">
                                          <p:stCondLst>
                                            <p:cond delay="0"/>
                                          </p:stCondLst>
                                        </p:cTn>
                                        <p:tgtEl>
                                          <p:spTgt spid="113"/>
                                        </p:tgtEl>
                                        <p:attrNameLst>
                                          <p:attrName>style.visibility</p:attrName>
                                        </p:attrNameLst>
                                      </p:cBhvr>
                                      <p:to>
                                        <p:strVal val="visible"/>
                                      </p:to>
                                    </p:set>
                                    <p:animEffect transition="in" filter="fade">
                                      <p:cBhvr>
                                        <p:cTn id="48" dur="1000"/>
                                        <p:tgtEl>
                                          <p:spTgt spid="113"/>
                                        </p:tgtEl>
                                      </p:cBhvr>
                                    </p:animEffect>
                                    <p:anim calcmode="lin" valueType="num">
                                      <p:cBhvr>
                                        <p:cTn id="49" dur="1000" fill="hold"/>
                                        <p:tgtEl>
                                          <p:spTgt spid="113"/>
                                        </p:tgtEl>
                                        <p:attrNameLst>
                                          <p:attrName>ppt_x</p:attrName>
                                        </p:attrNameLst>
                                      </p:cBhvr>
                                      <p:tavLst>
                                        <p:tav tm="0">
                                          <p:val>
                                            <p:strVal val="#ppt_x"/>
                                          </p:val>
                                        </p:tav>
                                        <p:tav tm="100000">
                                          <p:val>
                                            <p:strVal val="#ppt_x"/>
                                          </p:val>
                                        </p:tav>
                                      </p:tavLst>
                                    </p:anim>
                                    <p:anim calcmode="lin" valueType="num">
                                      <p:cBhvr>
                                        <p:cTn id="50" dur="1000" fill="hold"/>
                                        <p:tgtEl>
                                          <p:spTgt spid="113"/>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43"/>
                                        </p:tgtEl>
                                        <p:attrNameLst>
                                          <p:attrName>style.visibility</p:attrName>
                                        </p:attrNameLst>
                                      </p:cBhvr>
                                      <p:to>
                                        <p:strVal val="visible"/>
                                      </p:to>
                                    </p:set>
                                    <p:animEffect transition="in" filter="fade">
                                      <p:cBhvr>
                                        <p:cTn id="54" dur="1000"/>
                                        <p:tgtEl>
                                          <p:spTgt spid="143"/>
                                        </p:tgtEl>
                                      </p:cBhvr>
                                    </p:animEffect>
                                    <p:anim calcmode="lin" valueType="num">
                                      <p:cBhvr>
                                        <p:cTn id="55" dur="1000" fill="hold"/>
                                        <p:tgtEl>
                                          <p:spTgt spid="143"/>
                                        </p:tgtEl>
                                        <p:attrNameLst>
                                          <p:attrName>ppt_x</p:attrName>
                                        </p:attrNameLst>
                                      </p:cBhvr>
                                      <p:tavLst>
                                        <p:tav tm="0">
                                          <p:val>
                                            <p:strVal val="#ppt_x"/>
                                          </p:val>
                                        </p:tav>
                                        <p:tav tm="100000">
                                          <p:val>
                                            <p:strVal val="#ppt_x"/>
                                          </p:val>
                                        </p:tav>
                                      </p:tavLst>
                                    </p:anim>
                                    <p:anim calcmode="lin" valueType="num">
                                      <p:cBhvr>
                                        <p:cTn id="56" dur="1000" fill="hold"/>
                                        <p:tgtEl>
                                          <p:spTgt spid="143"/>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158"/>
                                        </p:tgtEl>
                                        <p:attrNameLst>
                                          <p:attrName>style.visibility</p:attrName>
                                        </p:attrNameLst>
                                      </p:cBhvr>
                                      <p:to>
                                        <p:strVal val="visible"/>
                                      </p:to>
                                    </p:set>
                                    <p:animEffect transition="in" filter="fade">
                                      <p:cBhvr>
                                        <p:cTn id="59" dur="1000"/>
                                        <p:tgtEl>
                                          <p:spTgt spid="158"/>
                                        </p:tgtEl>
                                      </p:cBhvr>
                                    </p:animEffect>
                                    <p:anim calcmode="lin" valueType="num">
                                      <p:cBhvr>
                                        <p:cTn id="60" dur="1000" fill="hold"/>
                                        <p:tgtEl>
                                          <p:spTgt spid="158"/>
                                        </p:tgtEl>
                                        <p:attrNameLst>
                                          <p:attrName>ppt_x</p:attrName>
                                        </p:attrNameLst>
                                      </p:cBhvr>
                                      <p:tavLst>
                                        <p:tav tm="0">
                                          <p:val>
                                            <p:strVal val="#ppt_x"/>
                                          </p:val>
                                        </p:tav>
                                        <p:tav tm="100000">
                                          <p:val>
                                            <p:strVal val="#ppt_x"/>
                                          </p:val>
                                        </p:tav>
                                      </p:tavLst>
                                    </p:anim>
                                    <p:anim calcmode="lin" valueType="num">
                                      <p:cBhvr>
                                        <p:cTn id="61" dur="1000" fill="hold"/>
                                        <p:tgtEl>
                                          <p:spTgt spid="15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41"/>
                                        </p:tgtEl>
                                        <p:attrNameLst>
                                          <p:attrName>style.visibility</p:attrName>
                                        </p:attrNameLst>
                                      </p:cBhvr>
                                      <p:to>
                                        <p:strVal val="visible"/>
                                      </p:to>
                                    </p:set>
                                    <p:animEffect transition="in" filter="fade">
                                      <p:cBhvr>
                                        <p:cTn id="64" dur="1000"/>
                                        <p:tgtEl>
                                          <p:spTgt spid="141"/>
                                        </p:tgtEl>
                                      </p:cBhvr>
                                    </p:animEffect>
                                    <p:anim calcmode="lin" valueType="num">
                                      <p:cBhvr>
                                        <p:cTn id="65" dur="1000" fill="hold"/>
                                        <p:tgtEl>
                                          <p:spTgt spid="141"/>
                                        </p:tgtEl>
                                        <p:attrNameLst>
                                          <p:attrName>ppt_x</p:attrName>
                                        </p:attrNameLst>
                                      </p:cBhvr>
                                      <p:tavLst>
                                        <p:tav tm="0">
                                          <p:val>
                                            <p:strVal val="#ppt_x"/>
                                          </p:val>
                                        </p:tav>
                                        <p:tav tm="100000">
                                          <p:val>
                                            <p:strVal val="#ppt_x"/>
                                          </p:val>
                                        </p:tav>
                                      </p:tavLst>
                                    </p:anim>
                                    <p:anim calcmode="lin" valueType="num">
                                      <p:cBhvr>
                                        <p:cTn id="66" dur="1000" fill="hold"/>
                                        <p:tgtEl>
                                          <p:spTgt spid="141"/>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142"/>
                                        </p:tgtEl>
                                        <p:attrNameLst>
                                          <p:attrName>style.visibility</p:attrName>
                                        </p:attrNameLst>
                                      </p:cBhvr>
                                      <p:to>
                                        <p:strVal val="visible"/>
                                      </p:to>
                                    </p:set>
                                    <p:animEffect transition="in" filter="fade">
                                      <p:cBhvr>
                                        <p:cTn id="69" dur="1000"/>
                                        <p:tgtEl>
                                          <p:spTgt spid="142"/>
                                        </p:tgtEl>
                                      </p:cBhvr>
                                    </p:animEffect>
                                    <p:anim calcmode="lin" valueType="num">
                                      <p:cBhvr>
                                        <p:cTn id="70" dur="1000" fill="hold"/>
                                        <p:tgtEl>
                                          <p:spTgt spid="142"/>
                                        </p:tgtEl>
                                        <p:attrNameLst>
                                          <p:attrName>ppt_x</p:attrName>
                                        </p:attrNameLst>
                                      </p:cBhvr>
                                      <p:tavLst>
                                        <p:tav tm="0">
                                          <p:val>
                                            <p:strVal val="#ppt_x"/>
                                          </p:val>
                                        </p:tav>
                                        <p:tav tm="100000">
                                          <p:val>
                                            <p:strVal val="#ppt_x"/>
                                          </p:val>
                                        </p:tav>
                                      </p:tavLst>
                                    </p:anim>
                                    <p:anim calcmode="lin" valueType="num">
                                      <p:cBhvr>
                                        <p:cTn id="71" dur="1000" fill="hold"/>
                                        <p:tgtEl>
                                          <p:spTgt spid="142"/>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132"/>
                                        </p:tgtEl>
                                        <p:attrNameLst>
                                          <p:attrName>style.visibility</p:attrName>
                                        </p:attrNameLst>
                                      </p:cBhvr>
                                      <p:to>
                                        <p:strVal val="visible"/>
                                      </p:to>
                                    </p:set>
                                    <p:animEffect transition="in" filter="wipe(right)">
                                      <p:cBhvr>
                                        <p:cTn id="75" dur="500"/>
                                        <p:tgtEl>
                                          <p:spTgt spid="132"/>
                                        </p:tgtEl>
                                      </p:cBhvr>
                                    </p:animEffect>
                                  </p:childTnLst>
                                </p:cTn>
                              </p:par>
                            </p:childTnLst>
                          </p:cTn>
                        </p:par>
                        <p:par>
                          <p:cTn id="76" fill="hold">
                            <p:stCondLst>
                              <p:cond delay="6000"/>
                            </p:stCondLst>
                            <p:childTnLst>
                              <p:par>
                                <p:cTn id="77" presetID="42" presetClass="entr" presetSubtype="0" fill="hold" grpId="0" nodeType="afterEffect">
                                  <p:stCondLst>
                                    <p:cond delay="0"/>
                                  </p:stCondLst>
                                  <p:childTnLst>
                                    <p:set>
                                      <p:cBhvr>
                                        <p:cTn id="78" dur="1" fill="hold">
                                          <p:stCondLst>
                                            <p:cond delay="0"/>
                                          </p:stCondLst>
                                        </p:cTn>
                                        <p:tgtEl>
                                          <p:spTgt spid="180"/>
                                        </p:tgtEl>
                                        <p:attrNameLst>
                                          <p:attrName>style.visibility</p:attrName>
                                        </p:attrNameLst>
                                      </p:cBhvr>
                                      <p:to>
                                        <p:strVal val="visible"/>
                                      </p:to>
                                    </p:set>
                                    <p:animEffect transition="in" filter="fade">
                                      <p:cBhvr>
                                        <p:cTn id="79" dur="1000"/>
                                        <p:tgtEl>
                                          <p:spTgt spid="180"/>
                                        </p:tgtEl>
                                      </p:cBhvr>
                                    </p:animEffect>
                                    <p:anim calcmode="lin" valueType="num">
                                      <p:cBhvr>
                                        <p:cTn id="80" dur="1000" fill="hold"/>
                                        <p:tgtEl>
                                          <p:spTgt spid="180"/>
                                        </p:tgtEl>
                                        <p:attrNameLst>
                                          <p:attrName>ppt_x</p:attrName>
                                        </p:attrNameLst>
                                      </p:cBhvr>
                                      <p:tavLst>
                                        <p:tav tm="0">
                                          <p:val>
                                            <p:strVal val="#ppt_x"/>
                                          </p:val>
                                        </p:tav>
                                        <p:tav tm="100000">
                                          <p:val>
                                            <p:strVal val="#ppt_x"/>
                                          </p:val>
                                        </p:tav>
                                      </p:tavLst>
                                    </p:anim>
                                    <p:anim calcmode="lin" valueType="num">
                                      <p:cBhvr>
                                        <p:cTn id="81" dur="1000" fill="hold"/>
                                        <p:tgtEl>
                                          <p:spTgt spid="180"/>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fade">
                                      <p:cBhvr>
                                        <p:cTn id="85" dur="1000"/>
                                        <p:tgtEl>
                                          <p:spTgt spid="117"/>
                                        </p:tgtEl>
                                      </p:cBhvr>
                                    </p:animEffect>
                                    <p:anim calcmode="lin" valueType="num">
                                      <p:cBhvr>
                                        <p:cTn id="86" dur="1000" fill="hold"/>
                                        <p:tgtEl>
                                          <p:spTgt spid="117"/>
                                        </p:tgtEl>
                                        <p:attrNameLst>
                                          <p:attrName>ppt_x</p:attrName>
                                        </p:attrNameLst>
                                      </p:cBhvr>
                                      <p:tavLst>
                                        <p:tav tm="0">
                                          <p:val>
                                            <p:strVal val="#ppt_x"/>
                                          </p:val>
                                        </p:tav>
                                        <p:tav tm="100000">
                                          <p:val>
                                            <p:strVal val="#ppt_x"/>
                                          </p:val>
                                        </p:tav>
                                      </p:tavLst>
                                    </p:anim>
                                    <p:anim calcmode="lin" valueType="num">
                                      <p:cBhvr>
                                        <p:cTn id="87" dur="1000" fill="hold"/>
                                        <p:tgtEl>
                                          <p:spTgt spid="117"/>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42" presetClass="entr" presetSubtype="0" fill="hold" grpId="0" nodeType="afterEffect">
                                  <p:stCondLst>
                                    <p:cond delay="0"/>
                                  </p:stCondLst>
                                  <p:childTnLst>
                                    <p:set>
                                      <p:cBhvr>
                                        <p:cTn id="90" dur="1" fill="hold">
                                          <p:stCondLst>
                                            <p:cond delay="0"/>
                                          </p:stCondLst>
                                        </p:cTn>
                                        <p:tgtEl>
                                          <p:spTgt spid="144"/>
                                        </p:tgtEl>
                                        <p:attrNameLst>
                                          <p:attrName>style.visibility</p:attrName>
                                        </p:attrNameLst>
                                      </p:cBhvr>
                                      <p:to>
                                        <p:strVal val="visible"/>
                                      </p:to>
                                    </p:set>
                                    <p:animEffect transition="in" filter="fade">
                                      <p:cBhvr>
                                        <p:cTn id="91" dur="1000"/>
                                        <p:tgtEl>
                                          <p:spTgt spid="144"/>
                                        </p:tgtEl>
                                      </p:cBhvr>
                                    </p:animEffect>
                                    <p:anim calcmode="lin" valueType="num">
                                      <p:cBhvr>
                                        <p:cTn id="92" dur="1000" fill="hold"/>
                                        <p:tgtEl>
                                          <p:spTgt spid="144"/>
                                        </p:tgtEl>
                                        <p:attrNameLst>
                                          <p:attrName>ppt_x</p:attrName>
                                        </p:attrNameLst>
                                      </p:cBhvr>
                                      <p:tavLst>
                                        <p:tav tm="0">
                                          <p:val>
                                            <p:strVal val="#ppt_x"/>
                                          </p:val>
                                        </p:tav>
                                        <p:tav tm="100000">
                                          <p:val>
                                            <p:strVal val="#ppt_x"/>
                                          </p:val>
                                        </p:tav>
                                      </p:tavLst>
                                    </p:anim>
                                    <p:anim calcmode="lin" valueType="num">
                                      <p:cBhvr>
                                        <p:cTn id="93" dur="1000" fill="hold"/>
                                        <p:tgtEl>
                                          <p:spTgt spid="144"/>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145"/>
                                        </p:tgtEl>
                                        <p:attrNameLst>
                                          <p:attrName>style.visibility</p:attrName>
                                        </p:attrNameLst>
                                      </p:cBhvr>
                                      <p:to>
                                        <p:strVal val="visible"/>
                                      </p:to>
                                    </p:set>
                                    <p:animEffect transition="in" filter="fade">
                                      <p:cBhvr>
                                        <p:cTn id="96" dur="1000"/>
                                        <p:tgtEl>
                                          <p:spTgt spid="145"/>
                                        </p:tgtEl>
                                      </p:cBhvr>
                                    </p:animEffect>
                                    <p:anim calcmode="lin" valueType="num">
                                      <p:cBhvr>
                                        <p:cTn id="97" dur="1000" fill="hold"/>
                                        <p:tgtEl>
                                          <p:spTgt spid="145"/>
                                        </p:tgtEl>
                                        <p:attrNameLst>
                                          <p:attrName>ppt_x</p:attrName>
                                        </p:attrNameLst>
                                      </p:cBhvr>
                                      <p:tavLst>
                                        <p:tav tm="0">
                                          <p:val>
                                            <p:strVal val="#ppt_x"/>
                                          </p:val>
                                        </p:tav>
                                        <p:tav tm="100000">
                                          <p:val>
                                            <p:strVal val="#ppt_x"/>
                                          </p:val>
                                        </p:tav>
                                      </p:tavLst>
                                    </p:anim>
                                    <p:anim calcmode="lin" valueType="num">
                                      <p:cBhvr>
                                        <p:cTn id="98" dur="1000" fill="hold"/>
                                        <p:tgtEl>
                                          <p:spTgt spid="14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46"/>
                                        </p:tgtEl>
                                        <p:attrNameLst>
                                          <p:attrName>style.visibility</p:attrName>
                                        </p:attrNameLst>
                                      </p:cBhvr>
                                      <p:to>
                                        <p:strVal val="visible"/>
                                      </p:to>
                                    </p:set>
                                    <p:animEffect transition="in" filter="fade">
                                      <p:cBhvr>
                                        <p:cTn id="101" dur="1000"/>
                                        <p:tgtEl>
                                          <p:spTgt spid="146"/>
                                        </p:tgtEl>
                                      </p:cBhvr>
                                    </p:animEffect>
                                    <p:anim calcmode="lin" valueType="num">
                                      <p:cBhvr>
                                        <p:cTn id="102" dur="1000" fill="hold"/>
                                        <p:tgtEl>
                                          <p:spTgt spid="146"/>
                                        </p:tgtEl>
                                        <p:attrNameLst>
                                          <p:attrName>ppt_x</p:attrName>
                                        </p:attrNameLst>
                                      </p:cBhvr>
                                      <p:tavLst>
                                        <p:tav tm="0">
                                          <p:val>
                                            <p:strVal val="#ppt_x"/>
                                          </p:val>
                                        </p:tav>
                                        <p:tav tm="100000">
                                          <p:val>
                                            <p:strVal val="#ppt_x"/>
                                          </p:val>
                                        </p:tav>
                                      </p:tavLst>
                                    </p:anim>
                                    <p:anim calcmode="lin" valueType="num">
                                      <p:cBhvr>
                                        <p:cTn id="103" dur="1000" fill="hold"/>
                                        <p:tgtEl>
                                          <p:spTgt spid="146"/>
                                        </p:tgtEl>
                                        <p:attrNameLst>
                                          <p:attrName>ppt_y</p:attrName>
                                        </p:attrNameLst>
                                      </p:cBhvr>
                                      <p:tavLst>
                                        <p:tav tm="0">
                                          <p:val>
                                            <p:strVal val="#ppt_y+.1"/>
                                          </p:val>
                                        </p:tav>
                                        <p:tav tm="100000">
                                          <p:val>
                                            <p:strVal val="#ppt_y"/>
                                          </p:val>
                                        </p:tav>
                                      </p:tavLst>
                                    </p:anim>
                                  </p:childTnLst>
                                </p:cTn>
                              </p:par>
                            </p:childTnLst>
                          </p:cTn>
                        </p:par>
                        <p:par>
                          <p:cTn id="104" fill="hold">
                            <p:stCondLst>
                              <p:cond delay="9000"/>
                            </p:stCondLst>
                            <p:childTnLst>
                              <p:par>
                                <p:cTn id="105" presetID="22" presetClass="entr" presetSubtype="2" fill="hold" nodeType="afterEffect">
                                  <p:stCondLst>
                                    <p:cond delay="0"/>
                                  </p:stCondLst>
                                  <p:childTnLst>
                                    <p:set>
                                      <p:cBhvr>
                                        <p:cTn id="106" dur="1" fill="hold">
                                          <p:stCondLst>
                                            <p:cond delay="0"/>
                                          </p:stCondLst>
                                        </p:cTn>
                                        <p:tgtEl>
                                          <p:spTgt spid="137"/>
                                        </p:tgtEl>
                                        <p:attrNameLst>
                                          <p:attrName>style.visibility</p:attrName>
                                        </p:attrNameLst>
                                      </p:cBhvr>
                                      <p:to>
                                        <p:strVal val="visible"/>
                                      </p:to>
                                    </p:set>
                                    <p:animEffect transition="in" filter="wipe(right)">
                                      <p:cBhvr>
                                        <p:cTn id="107" dur="500"/>
                                        <p:tgtEl>
                                          <p:spTgt spid="137"/>
                                        </p:tgtEl>
                                      </p:cBhvr>
                                    </p:animEffect>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179"/>
                                        </p:tgtEl>
                                        <p:attrNameLst>
                                          <p:attrName>style.visibility</p:attrName>
                                        </p:attrNameLst>
                                      </p:cBhvr>
                                      <p:to>
                                        <p:strVal val="visible"/>
                                      </p:to>
                                    </p:set>
                                    <p:animEffect transition="in" filter="fade">
                                      <p:cBhvr>
                                        <p:cTn id="111" dur="1000"/>
                                        <p:tgtEl>
                                          <p:spTgt spid="179"/>
                                        </p:tgtEl>
                                      </p:cBhvr>
                                    </p:animEffect>
                                    <p:anim calcmode="lin" valueType="num">
                                      <p:cBhvr>
                                        <p:cTn id="112" dur="1000" fill="hold"/>
                                        <p:tgtEl>
                                          <p:spTgt spid="179"/>
                                        </p:tgtEl>
                                        <p:attrNameLst>
                                          <p:attrName>ppt_x</p:attrName>
                                        </p:attrNameLst>
                                      </p:cBhvr>
                                      <p:tavLst>
                                        <p:tav tm="0">
                                          <p:val>
                                            <p:strVal val="#ppt_x"/>
                                          </p:val>
                                        </p:tav>
                                        <p:tav tm="100000">
                                          <p:val>
                                            <p:strVal val="#ppt_x"/>
                                          </p:val>
                                        </p:tav>
                                      </p:tavLst>
                                    </p:anim>
                                    <p:anim calcmode="lin" valueType="num">
                                      <p:cBhvr>
                                        <p:cTn id="113" dur="1000" fill="hold"/>
                                        <p:tgtEl>
                                          <p:spTgt spid="179"/>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nodeType="afterEffect">
                                  <p:stCondLst>
                                    <p:cond delay="0"/>
                                  </p:stCondLst>
                                  <p:childTnLst>
                                    <p:set>
                                      <p:cBhvr>
                                        <p:cTn id="116" dur="1" fill="hold">
                                          <p:stCondLst>
                                            <p:cond delay="0"/>
                                          </p:stCondLst>
                                        </p:cTn>
                                        <p:tgtEl>
                                          <p:spTgt spid="121"/>
                                        </p:tgtEl>
                                        <p:attrNameLst>
                                          <p:attrName>style.visibility</p:attrName>
                                        </p:attrNameLst>
                                      </p:cBhvr>
                                      <p:to>
                                        <p:strVal val="visible"/>
                                      </p:to>
                                    </p:set>
                                    <p:animEffect transition="in" filter="fade">
                                      <p:cBhvr>
                                        <p:cTn id="117" dur="1000"/>
                                        <p:tgtEl>
                                          <p:spTgt spid="121"/>
                                        </p:tgtEl>
                                      </p:cBhvr>
                                    </p:animEffect>
                                    <p:anim calcmode="lin" valueType="num">
                                      <p:cBhvr>
                                        <p:cTn id="118" dur="1000" fill="hold"/>
                                        <p:tgtEl>
                                          <p:spTgt spid="121"/>
                                        </p:tgtEl>
                                        <p:attrNameLst>
                                          <p:attrName>ppt_x</p:attrName>
                                        </p:attrNameLst>
                                      </p:cBhvr>
                                      <p:tavLst>
                                        <p:tav tm="0">
                                          <p:val>
                                            <p:strVal val="#ppt_x"/>
                                          </p:val>
                                        </p:tav>
                                        <p:tav tm="100000">
                                          <p:val>
                                            <p:strVal val="#ppt_x"/>
                                          </p:val>
                                        </p:tav>
                                      </p:tavLst>
                                    </p:anim>
                                    <p:anim calcmode="lin" valueType="num">
                                      <p:cBhvr>
                                        <p:cTn id="119" dur="1000" fill="hold"/>
                                        <p:tgtEl>
                                          <p:spTgt spid="121"/>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156"/>
                                        </p:tgtEl>
                                        <p:attrNameLst>
                                          <p:attrName>style.visibility</p:attrName>
                                        </p:attrNameLst>
                                      </p:cBhvr>
                                      <p:to>
                                        <p:strVal val="visible"/>
                                      </p:to>
                                    </p:set>
                                    <p:animEffect transition="in" filter="fade">
                                      <p:cBhvr>
                                        <p:cTn id="123" dur="1000"/>
                                        <p:tgtEl>
                                          <p:spTgt spid="156"/>
                                        </p:tgtEl>
                                      </p:cBhvr>
                                    </p:animEffect>
                                    <p:anim calcmode="lin" valueType="num">
                                      <p:cBhvr>
                                        <p:cTn id="124" dur="1000" fill="hold"/>
                                        <p:tgtEl>
                                          <p:spTgt spid="156"/>
                                        </p:tgtEl>
                                        <p:attrNameLst>
                                          <p:attrName>ppt_x</p:attrName>
                                        </p:attrNameLst>
                                      </p:cBhvr>
                                      <p:tavLst>
                                        <p:tav tm="0">
                                          <p:val>
                                            <p:strVal val="#ppt_x"/>
                                          </p:val>
                                        </p:tav>
                                        <p:tav tm="100000">
                                          <p:val>
                                            <p:strVal val="#ppt_x"/>
                                          </p:val>
                                        </p:tav>
                                      </p:tavLst>
                                    </p:anim>
                                    <p:anim calcmode="lin" valueType="num">
                                      <p:cBhvr>
                                        <p:cTn id="125" dur="1000" fill="hold"/>
                                        <p:tgtEl>
                                          <p:spTgt spid="156"/>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150"/>
                                        </p:tgtEl>
                                        <p:attrNameLst>
                                          <p:attrName>style.visibility</p:attrName>
                                        </p:attrNameLst>
                                      </p:cBhvr>
                                      <p:to>
                                        <p:strVal val="visible"/>
                                      </p:to>
                                    </p:set>
                                    <p:animEffect transition="in" filter="fade">
                                      <p:cBhvr>
                                        <p:cTn id="128" dur="1000"/>
                                        <p:tgtEl>
                                          <p:spTgt spid="150"/>
                                        </p:tgtEl>
                                      </p:cBhvr>
                                    </p:animEffect>
                                    <p:anim calcmode="lin" valueType="num">
                                      <p:cBhvr>
                                        <p:cTn id="129" dur="1000" fill="hold"/>
                                        <p:tgtEl>
                                          <p:spTgt spid="150"/>
                                        </p:tgtEl>
                                        <p:attrNameLst>
                                          <p:attrName>ppt_x</p:attrName>
                                        </p:attrNameLst>
                                      </p:cBhvr>
                                      <p:tavLst>
                                        <p:tav tm="0">
                                          <p:val>
                                            <p:strVal val="#ppt_x"/>
                                          </p:val>
                                        </p:tav>
                                        <p:tav tm="100000">
                                          <p:val>
                                            <p:strVal val="#ppt_x"/>
                                          </p:val>
                                        </p:tav>
                                      </p:tavLst>
                                    </p:anim>
                                    <p:anim calcmode="lin" valueType="num">
                                      <p:cBhvr>
                                        <p:cTn id="130" dur="1000" fill="hold"/>
                                        <p:tgtEl>
                                          <p:spTgt spid="150"/>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151"/>
                                        </p:tgtEl>
                                        <p:attrNameLst>
                                          <p:attrName>style.visibility</p:attrName>
                                        </p:attrNameLst>
                                      </p:cBhvr>
                                      <p:to>
                                        <p:strVal val="visible"/>
                                      </p:to>
                                    </p:set>
                                    <p:animEffect transition="in" filter="fade">
                                      <p:cBhvr>
                                        <p:cTn id="133" dur="1000"/>
                                        <p:tgtEl>
                                          <p:spTgt spid="151"/>
                                        </p:tgtEl>
                                      </p:cBhvr>
                                    </p:animEffect>
                                    <p:anim calcmode="lin" valueType="num">
                                      <p:cBhvr>
                                        <p:cTn id="134" dur="1000" fill="hold"/>
                                        <p:tgtEl>
                                          <p:spTgt spid="151"/>
                                        </p:tgtEl>
                                        <p:attrNameLst>
                                          <p:attrName>ppt_x</p:attrName>
                                        </p:attrNameLst>
                                      </p:cBhvr>
                                      <p:tavLst>
                                        <p:tav tm="0">
                                          <p:val>
                                            <p:strVal val="#ppt_x"/>
                                          </p:val>
                                        </p:tav>
                                        <p:tav tm="100000">
                                          <p:val>
                                            <p:strVal val="#ppt_x"/>
                                          </p:val>
                                        </p:tav>
                                      </p:tavLst>
                                    </p:anim>
                                    <p:anim calcmode="lin" valueType="num">
                                      <p:cBhvr>
                                        <p:cTn id="135" dur="1000" fill="hold"/>
                                        <p:tgtEl>
                                          <p:spTgt spid="151"/>
                                        </p:tgtEl>
                                        <p:attrNameLst>
                                          <p:attrName>ppt_y</p:attrName>
                                        </p:attrNameLst>
                                      </p:cBhvr>
                                      <p:tavLst>
                                        <p:tav tm="0">
                                          <p:val>
                                            <p:strVal val="#ppt_y+.1"/>
                                          </p:val>
                                        </p:tav>
                                        <p:tav tm="100000">
                                          <p:val>
                                            <p:strVal val="#ppt_y"/>
                                          </p:val>
                                        </p:tav>
                                      </p:tavLst>
                                    </p:anim>
                                  </p:childTnLst>
                                </p:cTn>
                              </p:par>
                            </p:childTnLst>
                          </p:cTn>
                        </p:par>
                        <p:par>
                          <p:cTn id="136" fill="hold">
                            <p:stCondLst>
                              <p:cond delay="12500"/>
                            </p:stCondLst>
                            <p:childTnLst>
                              <p:par>
                                <p:cTn id="137" presetID="22" presetClass="entr" presetSubtype="8" fill="hold" nodeType="afterEffect">
                                  <p:stCondLst>
                                    <p:cond delay="0"/>
                                  </p:stCondLst>
                                  <p:childTnLst>
                                    <p:set>
                                      <p:cBhvr>
                                        <p:cTn id="138" dur="1" fill="hold">
                                          <p:stCondLst>
                                            <p:cond delay="0"/>
                                          </p:stCondLst>
                                        </p:cTn>
                                        <p:tgtEl>
                                          <p:spTgt spid="153"/>
                                        </p:tgtEl>
                                        <p:attrNameLst>
                                          <p:attrName>style.visibility</p:attrName>
                                        </p:attrNameLst>
                                      </p:cBhvr>
                                      <p:to>
                                        <p:strVal val="visible"/>
                                      </p:to>
                                    </p:set>
                                    <p:animEffect transition="in" filter="wipe(left)">
                                      <p:cBhvr>
                                        <p:cTn id="139" dur="500"/>
                                        <p:tgtEl>
                                          <p:spTgt spid="153"/>
                                        </p:tgtEl>
                                      </p:cBhvr>
                                    </p:animEffect>
                                  </p:childTnLst>
                                </p:cTn>
                              </p:par>
                            </p:childTnLst>
                          </p:cTn>
                        </p:par>
                        <p:par>
                          <p:cTn id="140" fill="hold">
                            <p:stCondLst>
                              <p:cond delay="13000"/>
                            </p:stCondLst>
                            <p:childTnLst>
                              <p:par>
                                <p:cTn id="141" presetID="42" presetClass="entr" presetSubtype="0" fill="hold" grpId="0" nodeType="afterEffect">
                                  <p:stCondLst>
                                    <p:cond delay="0"/>
                                  </p:stCondLst>
                                  <p:childTnLst>
                                    <p:set>
                                      <p:cBhvr>
                                        <p:cTn id="142" dur="1" fill="hold">
                                          <p:stCondLst>
                                            <p:cond delay="0"/>
                                          </p:stCondLst>
                                        </p:cTn>
                                        <p:tgtEl>
                                          <p:spTgt spid="184"/>
                                        </p:tgtEl>
                                        <p:attrNameLst>
                                          <p:attrName>style.visibility</p:attrName>
                                        </p:attrNameLst>
                                      </p:cBhvr>
                                      <p:to>
                                        <p:strVal val="visible"/>
                                      </p:to>
                                    </p:set>
                                    <p:animEffect transition="in" filter="fade">
                                      <p:cBhvr>
                                        <p:cTn id="143" dur="1000"/>
                                        <p:tgtEl>
                                          <p:spTgt spid="184"/>
                                        </p:tgtEl>
                                      </p:cBhvr>
                                    </p:animEffect>
                                    <p:anim calcmode="lin" valueType="num">
                                      <p:cBhvr>
                                        <p:cTn id="144" dur="1000" fill="hold"/>
                                        <p:tgtEl>
                                          <p:spTgt spid="184"/>
                                        </p:tgtEl>
                                        <p:attrNameLst>
                                          <p:attrName>ppt_x</p:attrName>
                                        </p:attrNameLst>
                                      </p:cBhvr>
                                      <p:tavLst>
                                        <p:tav tm="0">
                                          <p:val>
                                            <p:strVal val="#ppt_x"/>
                                          </p:val>
                                        </p:tav>
                                        <p:tav tm="100000">
                                          <p:val>
                                            <p:strVal val="#ppt_x"/>
                                          </p:val>
                                        </p:tav>
                                      </p:tavLst>
                                    </p:anim>
                                    <p:anim calcmode="lin" valueType="num">
                                      <p:cBhvr>
                                        <p:cTn id="145" dur="1000" fill="hold"/>
                                        <p:tgtEl>
                                          <p:spTgt spid="184"/>
                                        </p:tgtEl>
                                        <p:attrNameLst>
                                          <p:attrName>ppt_y</p:attrName>
                                        </p:attrNameLst>
                                      </p:cBhvr>
                                      <p:tavLst>
                                        <p:tav tm="0">
                                          <p:val>
                                            <p:strVal val="#ppt_y+.1"/>
                                          </p:val>
                                        </p:tav>
                                        <p:tav tm="100000">
                                          <p:val>
                                            <p:strVal val="#ppt_y"/>
                                          </p:val>
                                        </p:tav>
                                      </p:tavLst>
                                    </p:anim>
                                  </p:childTnLst>
                                </p:cTn>
                              </p:par>
                            </p:childTnLst>
                          </p:cTn>
                        </p:par>
                        <p:par>
                          <p:cTn id="146" fill="hold">
                            <p:stCondLst>
                              <p:cond delay="14000"/>
                            </p:stCondLst>
                            <p:childTnLst>
                              <p:par>
                                <p:cTn id="147" presetID="42" presetClass="entr" presetSubtype="0"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fade">
                                      <p:cBhvr>
                                        <p:cTn id="149" dur="1000"/>
                                        <p:tgtEl>
                                          <p:spTgt spid="109"/>
                                        </p:tgtEl>
                                      </p:cBhvr>
                                    </p:animEffect>
                                    <p:anim calcmode="lin" valueType="num">
                                      <p:cBhvr>
                                        <p:cTn id="150" dur="1000" fill="hold"/>
                                        <p:tgtEl>
                                          <p:spTgt spid="109"/>
                                        </p:tgtEl>
                                        <p:attrNameLst>
                                          <p:attrName>ppt_x</p:attrName>
                                        </p:attrNameLst>
                                      </p:cBhvr>
                                      <p:tavLst>
                                        <p:tav tm="0">
                                          <p:val>
                                            <p:strVal val="#ppt_x"/>
                                          </p:val>
                                        </p:tav>
                                        <p:tav tm="100000">
                                          <p:val>
                                            <p:strVal val="#ppt_x"/>
                                          </p:val>
                                        </p:tav>
                                      </p:tavLst>
                                    </p:anim>
                                    <p:anim calcmode="lin" valueType="num">
                                      <p:cBhvr>
                                        <p:cTn id="151" dur="1000" fill="hold"/>
                                        <p:tgtEl>
                                          <p:spTgt spid="109"/>
                                        </p:tgtEl>
                                        <p:attrNameLst>
                                          <p:attrName>ppt_y</p:attrName>
                                        </p:attrNameLst>
                                      </p:cBhvr>
                                      <p:tavLst>
                                        <p:tav tm="0">
                                          <p:val>
                                            <p:strVal val="#ppt_y+.1"/>
                                          </p:val>
                                        </p:tav>
                                        <p:tav tm="100000">
                                          <p:val>
                                            <p:strVal val="#ppt_y"/>
                                          </p:val>
                                        </p:tav>
                                      </p:tavLst>
                                    </p:anim>
                                  </p:childTnLst>
                                </p:cTn>
                              </p:par>
                            </p:childTnLst>
                          </p:cTn>
                        </p:par>
                        <p:par>
                          <p:cTn id="152" fill="hold">
                            <p:stCondLst>
                              <p:cond delay="15000"/>
                            </p:stCondLst>
                            <p:childTnLst>
                              <p:par>
                                <p:cTn id="153" presetID="42" presetClass="entr" presetSubtype="0" fill="hold" grpId="0" nodeType="afterEffect">
                                  <p:stCondLst>
                                    <p:cond delay="0"/>
                                  </p:stCondLst>
                                  <p:childTnLst>
                                    <p:set>
                                      <p:cBhvr>
                                        <p:cTn id="154" dur="1" fill="hold">
                                          <p:stCondLst>
                                            <p:cond delay="0"/>
                                          </p:stCondLst>
                                        </p:cTn>
                                        <p:tgtEl>
                                          <p:spTgt spid="162"/>
                                        </p:tgtEl>
                                        <p:attrNameLst>
                                          <p:attrName>style.visibility</p:attrName>
                                        </p:attrNameLst>
                                      </p:cBhvr>
                                      <p:to>
                                        <p:strVal val="visible"/>
                                      </p:to>
                                    </p:set>
                                    <p:animEffect transition="in" filter="fade">
                                      <p:cBhvr>
                                        <p:cTn id="155" dur="1000"/>
                                        <p:tgtEl>
                                          <p:spTgt spid="162"/>
                                        </p:tgtEl>
                                      </p:cBhvr>
                                    </p:animEffect>
                                    <p:anim calcmode="lin" valueType="num">
                                      <p:cBhvr>
                                        <p:cTn id="156" dur="1000" fill="hold"/>
                                        <p:tgtEl>
                                          <p:spTgt spid="162"/>
                                        </p:tgtEl>
                                        <p:attrNameLst>
                                          <p:attrName>ppt_x</p:attrName>
                                        </p:attrNameLst>
                                      </p:cBhvr>
                                      <p:tavLst>
                                        <p:tav tm="0">
                                          <p:val>
                                            <p:strVal val="#ppt_x"/>
                                          </p:val>
                                        </p:tav>
                                        <p:tav tm="100000">
                                          <p:val>
                                            <p:strVal val="#ppt_x"/>
                                          </p:val>
                                        </p:tav>
                                      </p:tavLst>
                                    </p:anim>
                                    <p:anim calcmode="lin" valueType="num">
                                      <p:cBhvr>
                                        <p:cTn id="157" dur="1000" fill="hold"/>
                                        <p:tgtEl>
                                          <p:spTgt spid="162"/>
                                        </p:tgtEl>
                                        <p:attrNameLst>
                                          <p:attrName>ppt_y</p:attrName>
                                        </p:attrNameLst>
                                      </p:cBhvr>
                                      <p:tavLst>
                                        <p:tav tm="0">
                                          <p:val>
                                            <p:strVal val="#ppt_y+.1"/>
                                          </p:val>
                                        </p:tav>
                                        <p:tav tm="100000">
                                          <p:val>
                                            <p:strVal val="#ppt_y"/>
                                          </p:val>
                                        </p:tav>
                                      </p:tavLst>
                                    </p:anim>
                                  </p:childTnLst>
                                </p:cTn>
                              </p:par>
                              <p:par>
                                <p:cTn id="158" presetID="42" presetClass="entr" presetSubtype="0" fill="hold" grpId="0" nodeType="withEffect">
                                  <p:stCondLst>
                                    <p:cond delay="0"/>
                                  </p:stCondLst>
                                  <p:childTnLst>
                                    <p:set>
                                      <p:cBhvr>
                                        <p:cTn id="159" dur="1" fill="hold">
                                          <p:stCondLst>
                                            <p:cond delay="0"/>
                                          </p:stCondLst>
                                        </p:cTn>
                                        <p:tgtEl>
                                          <p:spTgt spid="159"/>
                                        </p:tgtEl>
                                        <p:attrNameLst>
                                          <p:attrName>style.visibility</p:attrName>
                                        </p:attrNameLst>
                                      </p:cBhvr>
                                      <p:to>
                                        <p:strVal val="visible"/>
                                      </p:to>
                                    </p:set>
                                    <p:animEffect transition="in" filter="fade">
                                      <p:cBhvr>
                                        <p:cTn id="160" dur="1000"/>
                                        <p:tgtEl>
                                          <p:spTgt spid="159"/>
                                        </p:tgtEl>
                                      </p:cBhvr>
                                    </p:animEffect>
                                    <p:anim calcmode="lin" valueType="num">
                                      <p:cBhvr>
                                        <p:cTn id="161" dur="1000" fill="hold"/>
                                        <p:tgtEl>
                                          <p:spTgt spid="159"/>
                                        </p:tgtEl>
                                        <p:attrNameLst>
                                          <p:attrName>ppt_x</p:attrName>
                                        </p:attrNameLst>
                                      </p:cBhvr>
                                      <p:tavLst>
                                        <p:tav tm="0">
                                          <p:val>
                                            <p:strVal val="#ppt_x"/>
                                          </p:val>
                                        </p:tav>
                                        <p:tav tm="100000">
                                          <p:val>
                                            <p:strVal val="#ppt_x"/>
                                          </p:val>
                                        </p:tav>
                                      </p:tavLst>
                                    </p:anim>
                                    <p:anim calcmode="lin" valueType="num">
                                      <p:cBhvr>
                                        <p:cTn id="162" dur="1000" fill="hold"/>
                                        <p:tgtEl>
                                          <p:spTgt spid="159"/>
                                        </p:tgtEl>
                                        <p:attrNameLst>
                                          <p:attrName>ppt_y</p:attrName>
                                        </p:attrNameLst>
                                      </p:cBhvr>
                                      <p:tavLst>
                                        <p:tav tm="0">
                                          <p:val>
                                            <p:strVal val="#ppt_y+.1"/>
                                          </p:val>
                                        </p:tav>
                                        <p:tav tm="100000">
                                          <p:val>
                                            <p:strVal val="#ppt_y"/>
                                          </p:val>
                                        </p:tav>
                                      </p:tavLst>
                                    </p:anim>
                                  </p:childTnLst>
                                </p:cTn>
                              </p:par>
                              <p:par>
                                <p:cTn id="163" presetID="42" presetClass="entr" presetSubtype="0" fill="hold" grpId="0" nodeType="withEffect">
                                  <p:stCondLst>
                                    <p:cond delay="0"/>
                                  </p:stCondLst>
                                  <p:childTnLst>
                                    <p:set>
                                      <p:cBhvr>
                                        <p:cTn id="164" dur="1" fill="hold">
                                          <p:stCondLst>
                                            <p:cond delay="0"/>
                                          </p:stCondLst>
                                        </p:cTn>
                                        <p:tgtEl>
                                          <p:spTgt spid="160"/>
                                        </p:tgtEl>
                                        <p:attrNameLst>
                                          <p:attrName>style.visibility</p:attrName>
                                        </p:attrNameLst>
                                      </p:cBhvr>
                                      <p:to>
                                        <p:strVal val="visible"/>
                                      </p:to>
                                    </p:set>
                                    <p:animEffect transition="in" filter="fade">
                                      <p:cBhvr>
                                        <p:cTn id="165" dur="1000"/>
                                        <p:tgtEl>
                                          <p:spTgt spid="160"/>
                                        </p:tgtEl>
                                      </p:cBhvr>
                                    </p:animEffect>
                                    <p:anim calcmode="lin" valueType="num">
                                      <p:cBhvr>
                                        <p:cTn id="166" dur="1000" fill="hold"/>
                                        <p:tgtEl>
                                          <p:spTgt spid="160"/>
                                        </p:tgtEl>
                                        <p:attrNameLst>
                                          <p:attrName>ppt_x</p:attrName>
                                        </p:attrNameLst>
                                      </p:cBhvr>
                                      <p:tavLst>
                                        <p:tav tm="0">
                                          <p:val>
                                            <p:strVal val="#ppt_x"/>
                                          </p:val>
                                        </p:tav>
                                        <p:tav tm="100000">
                                          <p:val>
                                            <p:strVal val="#ppt_x"/>
                                          </p:val>
                                        </p:tav>
                                      </p:tavLst>
                                    </p:anim>
                                    <p:anim calcmode="lin" valueType="num">
                                      <p:cBhvr>
                                        <p:cTn id="167" dur="1000" fill="hold"/>
                                        <p:tgtEl>
                                          <p:spTgt spid="160"/>
                                        </p:tgtEl>
                                        <p:attrNameLst>
                                          <p:attrName>ppt_y</p:attrName>
                                        </p:attrNameLst>
                                      </p:cBhvr>
                                      <p:tavLst>
                                        <p:tav tm="0">
                                          <p:val>
                                            <p:strVal val="#ppt_y+.1"/>
                                          </p:val>
                                        </p:tav>
                                        <p:tav tm="100000">
                                          <p:val>
                                            <p:strVal val="#ppt_y"/>
                                          </p:val>
                                        </p:tav>
                                      </p:tavLst>
                                    </p:anim>
                                  </p:childTnLst>
                                </p:cTn>
                              </p:par>
                              <p:par>
                                <p:cTn id="168" presetID="42" presetClass="entr" presetSubtype="0" fill="hold" grpId="0" nodeType="withEffect">
                                  <p:stCondLst>
                                    <p:cond delay="0"/>
                                  </p:stCondLst>
                                  <p:childTnLst>
                                    <p:set>
                                      <p:cBhvr>
                                        <p:cTn id="169" dur="1" fill="hold">
                                          <p:stCondLst>
                                            <p:cond delay="0"/>
                                          </p:stCondLst>
                                        </p:cTn>
                                        <p:tgtEl>
                                          <p:spTgt spid="163"/>
                                        </p:tgtEl>
                                        <p:attrNameLst>
                                          <p:attrName>style.visibility</p:attrName>
                                        </p:attrNameLst>
                                      </p:cBhvr>
                                      <p:to>
                                        <p:strVal val="visible"/>
                                      </p:to>
                                    </p:set>
                                    <p:animEffect transition="in" filter="fade">
                                      <p:cBhvr>
                                        <p:cTn id="170" dur="1000"/>
                                        <p:tgtEl>
                                          <p:spTgt spid="163"/>
                                        </p:tgtEl>
                                      </p:cBhvr>
                                    </p:animEffect>
                                    <p:anim calcmode="lin" valueType="num">
                                      <p:cBhvr>
                                        <p:cTn id="171" dur="1000" fill="hold"/>
                                        <p:tgtEl>
                                          <p:spTgt spid="163"/>
                                        </p:tgtEl>
                                        <p:attrNameLst>
                                          <p:attrName>ppt_x</p:attrName>
                                        </p:attrNameLst>
                                      </p:cBhvr>
                                      <p:tavLst>
                                        <p:tav tm="0">
                                          <p:val>
                                            <p:strVal val="#ppt_x"/>
                                          </p:val>
                                        </p:tav>
                                        <p:tav tm="100000">
                                          <p:val>
                                            <p:strVal val="#ppt_x"/>
                                          </p:val>
                                        </p:tav>
                                      </p:tavLst>
                                    </p:anim>
                                    <p:anim calcmode="lin" valueType="num">
                                      <p:cBhvr>
                                        <p:cTn id="172" dur="1000" fill="hold"/>
                                        <p:tgtEl>
                                          <p:spTgt spid="163"/>
                                        </p:tgtEl>
                                        <p:attrNameLst>
                                          <p:attrName>ppt_y</p:attrName>
                                        </p:attrNameLst>
                                      </p:cBhvr>
                                      <p:tavLst>
                                        <p:tav tm="0">
                                          <p:val>
                                            <p:strVal val="#ppt_y+.1"/>
                                          </p:val>
                                        </p:tav>
                                        <p:tav tm="100000">
                                          <p:val>
                                            <p:strVal val="#ppt_y"/>
                                          </p:val>
                                        </p:tav>
                                      </p:tavLst>
                                    </p:anim>
                                  </p:childTnLst>
                                </p:cTn>
                              </p:par>
                              <p:par>
                                <p:cTn id="173" presetID="42" presetClass="entr" presetSubtype="0" fill="hold" grpId="0" nodeType="withEffect">
                                  <p:stCondLst>
                                    <p:cond delay="0"/>
                                  </p:stCondLst>
                                  <p:childTnLst>
                                    <p:set>
                                      <p:cBhvr>
                                        <p:cTn id="174" dur="1" fill="hold">
                                          <p:stCondLst>
                                            <p:cond delay="0"/>
                                          </p:stCondLst>
                                        </p:cTn>
                                        <p:tgtEl>
                                          <p:spTgt spid="161"/>
                                        </p:tgtEl>
                                        <p:attrNameLst>
                                          <p:attrName>style.visibility</p:attrName>
                                        </p:attrNameLst>
                                      </p:cBhvr>
                                      <p:to>
                                        <p:strVal val="visible"/>
                                      </p:to>
                                    </p:set>
                                    <p:animEffect transition="in" filter="fade">
                                      <p:cBhvr>
                                        <p:cTn id="175" dur="1000"/>
                                        <p:tgtEl>
                                          <p:spTgt spid="161"/>
                                        </p:tgtEl>
                                      </p:cBhvr>
                                    </p:animEffect>
                                    <p:anim calcmode="lin" valueType="num">
                                      <p:cBhvr>
                                        <p:cTn id="176" dur="1000" fill="hold"/>
                                        <p:tgtEl>
                                          <p:spTgt spid="161"/>
                                        </p:tgtEl>
                                        <p:attrNameLst>
                                          <p:attrName>ppt_x</p:attrName>
                                        </p:attrNameLst>
                                      </p:cBhvr>
                                      <p:tavLst>
                                        <p:tav tm="0">
                                          <p:val>
                                            <p:strVal val="#ppt_x"/>
                                          </p:val>
                                        </p:tav>
                                        <p:tav tm="100000">
                                          <p:val>
                                            <p:strVal val="#ppt_x"/>
                                          </p:val>
                                        </p:tav>
                                      </p:tavLst>
                                    </p:anim>
                                    <p:anim calcmode="lin" valueType="num">
                                      <p:cBhvr>
                                        <p:cTn id="177" dur="1000" fill="hold"/>
                                        <p:tgtEl>
                                          <p:spTgt spid="161"/>
                                        </p:tgtEl>
                                        <p:attrNameLst>
                                          <p:attrName>ppt_y</p:attrName>
                                        </p:attrNameLst>
                                      </p:cBhvr>
                                      <p:tavLst>
                                        <p:tav tm="0">
                                          <p:val>
                                            <p:strVal val="#ppt_y+.1"/>
                                          </p:val>
                                        </p:tav>
                                        <p:tav tm="100000">
                                          <p:val>
                                            <p:strVal val="#ppt_y"/>
                                          </p:val>
                                        </p:tav>
                                      </p:tavLst>
                                    </p:anim>
                                  </p:childTnLst>
                                </p:cTn>
                              </p:par>
                            </p:childTnLst>
                          </p:cTn>
                        </p:par>
                        <p:par>
                          <p:cTn id="178" fill="hold">
                            <p:stCondLst>
                              <p:cond delay="16000"/>
                            </p:stCondLst>
                            <p:childTnLst>
                              <p:par>
                                <p:cTn id="179" presetID="22" presetClass="entr" presetSubtype="8" fill="hold" nodeType="afterEffect">
                                  <p:stCondLst>
                                    <p:cond delay="0"/>
                                  </p:stCondLst>
                                  <p:childTnLst>
                                    <p:set>
                                      <p:cBhvr>
                                        <p:cTn id="180" dur="1" fill="hold">
                                          <p:stCondLst>
                                            <p:cond delay="0"/>
                                          </p:stCondLst>
                                        </p:cTn>
                                        <p:tgtEl>
                                          <p:spTgt spid="147"/>
                                        </p:tgtEl>
                                        <p:attrNameLst>
                                          <p:attrName>style.visibility</p:attrName>
                                        </p:attrNameLst>
                                      </p:cBhvr>
                                      <p:to>
                                        <p:strVal val="visible"/>
                                      </p:to>
                                    </p:set>
                                    <p:animEffect transition="in" filter="wipe(left)">
                                      <p:cBhvr>
                                        <p:cTn id="181" dur="500"/>
                                        <p:tgtEl>
                                          <p:spTgt spid="147"/>
                                        </p:tgtEl>
                                      </p:cBhvr>
                                    </p:animEffect>
                                  </p:childTnLst>
                                </p:cTn>
                              </p:par>
                            </p:childTnLst>
                          </p:cTn>
                        </p:par>
                        <p:par>
                          <p:cTn id="182" fill="hold">
                            <p:stCondLst>
                              <p:cond delay="16500"/>
                            </p:stCondLst>
                            <p:childTnLst>
                              <p:par>
                                <p:cTn id="183" presetID="42" presetClass="entr" presetSubtype="0" fill="hold" grpId="0" nodeType="afterEffect">
                                  <p:stCondLst>
                                    <p:cond delay="0"/>
                                  </p:stCondLst>
                                  <p:childTnLst>
                                    <p:set>
                                      <p:cBhvr>
                                        <p:cTn id="184" dur="1" fill="hold">
                                          <p:stCondLst>
                                            <p:cond delay="0"/>
                                          </p:stCondLst>
                                        </p:cTn>
                                        <p:tgtEl>
                                          <p:spTgt spid="183"/>
                                        </p:tgtEl>
                                        <p:attrNameLst>
                                          <p:attrName>style.visibility</p:attrName>
                                        </p:attrNameLst>
                                      </p:cBhvr>
                                      <p:to>
                                        <p:strVal val="visible"/>
                                      </p:to>
                                    </p:set>
                                    <p:animEffect transition="in" filter="fade">
                                      <p:cBhvr>
                                        <p:cTn id="185" dur="1000"/>
                                        <p:tgtEl>
                                          <p:spTgt spid="183"/>
                                        </p:tgtEl>
                                      </p:cBhvr>
                                    </p:animEffect>
                                    <p:anim calcmode="lin" valueType="num">
                                      <p:cBhvr>
                                        <p:cTn id="186" dur="1000" fill="hold"/>
                                        <p:tgtEl>
                                          <p:spTgt spid="183"/>
                                        </p:tgtEl>
                                        <p:attrNameLst>
                                          <p:attrName>ppt_x</p:attrName>
                                        </p:attrNameLst>
                                      </p:cBhvr>
                                      <p:tavLst>
                                        <p:tav tm="0">
                                          <p:val>
                                            <p:strVal val="#ppt_x"/>
                                          </p:val>
                                        </p:tav>
                                        <p:tav tm="100000">
                                          <p:val>
                                            <p:strVal val="#ppt_x"/>
                                          </p:val>
                                        </p:tav>
                                      </p:tavLst>
                                    </p:anim>
                                    <p:anim calcmode="lin" valueType="num">
                                      <p:cBhvr>
                                        <p:cTn id="187" dur="1000" fill="hold"/>
                                        <p:tgtEl>
                                          <p:spTgt spid="183"/>
                                        </p:tgtEl>
                                        <p:attrNameLst>
                                          <p:attrName>ppt_y</p:attrName>
                                        </p:attrNameLst>
                                      </p:cBhvr>
                                      <p:tavLst>
                                        <p:tav tm="0">
                                          <p:val>
                                            <p:strVal val="#ppt_y+.1"/>
                                          </p:val>
                                        </p:tav>
                                        <p:tav tm="100000">
                                          <p:val>
                                            <p:strVal val="#ppt_y"/>
                                          </p:val>
                                        </p:tav>
                                      </p:tavLst>
                                    </p:anim>
                                  </p:childTnLst>
                                </p:cTn>
                              </p:par>
                            </p:childTnLst>
                          </p:cTn>
                        </p:par>
                        <p:par>
                          <p:cTn id="188" fill="hold">
                            <p:stCondLst>
                              <p:cond delay="17500"/>
                            </p:stCondLst>
                            <p:childTnLst>
                              <p:par>
                                <p:cTn id="189" presetID="42" presetClass="entr" presetSubtype="0" fill="hold" nodeType="afterEffect">
                                  <p:stCondLst>
                                    <p:cond delay="0"/>
                                  </p:stCondLst>
                                  <p:childTnLst>
                                    <p:set>
                                      <p:cBhvr>
                                        <p:cTn id="190" dur="1" fill="hold">
                                          <p:stCondLst>
                                            <p:cond delay="0"/>
                                          </p:stCondLst>
                                        </p:cTn>
                                        <p:tgtEl>
                                          <p:spTgt spid="105"/>
                                        </p:tgtEl>
                                        <p:attrNameLst>
                                          <p:attrName>style.visibility</p:attrName>
                                        </p:attrNameLst>
                                      </p:cBhvr>
                                      <p:to>
                                        <p:strVal val="visible"/>
                                      </p:to>
                                    </p:set>
                                    <p:animEffect transition="in" filter="fade">
                                      <p:cBhvr>
                                        <p:cTn id="191" dur="1000"/>
                                        <p:tgtEl>
                                          <p:spTgt spid="105"/>
                                        </p:tgtEl>
                                      </p:cBhvr>
                                    </p:animEffect>
                                    <p:anim calcmode="lin" valueType="num">
                                      <p:cBhvr>
                                        <p:cTn id="192" dur="1000" fill="hold"/>
                                        <p:tgtEl>
                                          <p:spTgt spid="105"/>
                                        </p:tgtEl>
                                        <p:attrNameLst>
                                          <p:attrName>ppt_x</p:attrName>
                                        </p:attrNameLst>
                                      </p:cBhvr>
                                      <p:tavLst>
                                        <p:tav tm="0">
                                          <p:val>
                                            <p:strVal val="#ppt_x"/>
                                          </p:val>
                                        </p:tav>
                                        <p:tav tm="100000">
                                          <p:val>
                                            <p:strVal val="#ppt_x"/>
                                          </p:val>
                                        </p:tav>
                                      </p:tavLst>
                                    </p:anim>
                                    <p:anim calcmode="lin" valueType="num">
                                      <p:cBhvr>
                                        <p:cTn id="193" dur="1000" fill="hold"/>
                                        <p:tgtEl>
                                          <p:spTgt spid="105"/>
                                        </p:tgtEl>
                                        <p:attrNameLst>
                                          <p:attrName>ppt_y</p:attrName>
                                        </p:attrNameLst>
                                      </p:cBhvr>
                                      <p:tavLst>
                                        <p:tav tm="0">
                                          <p:val>
                                            <p:strVal val="#ppt_y+.1"/>
                                          </p:val>
                                        </p:tav>
                                        <p:tav tm="100000">
                                          <p:val>
                                            <p:strVal val="#ppt_y"/>
                                          </p:val>
                                        </p:tav>
                                      </p:tavLst>
                                    </p:anim>
                                  </p:childTnLst>
                                </p:cTn>
                              </p:par>
                            </p:childTnLst>
                          </p:cTn>
                        </p:par>
                        <p:par>
                          <p:cTn id="194" fill="hold">
                            <p:stCondLst>
                              <p:cond delay="18500"/>
                            </p:stCondLst>
                            <p:childTnLst>
                              <p:par>
                                <p:cTn id="195" presetID="42" presetClass="entr" presetSubtype="0" fill="hold" grpId="0" nodeType="afterEffect">
                                  <p:stCondLst>
                                    <p:cond delay="0"/>
                                  </p:stCondLst>
                                  <p:childTnLst>
                                    <p:set>
                                      <p:cBhvr>
                                        <p:cTn id="196" dur="1" fill="hold">
                                          <p:stCondLst>
                                            <p:cond delay="0"/>
                                          </p:stCondLst>
                                        </p:cTn>
                                        <p:tgtEl>
                                          <p:spTgt spid="165"/>
                                        </p:tgtEl>
                                        <p:attrNameLst>
                                          <p:attrName>style.visibility</p:attrName>
                                        </p:attrNameLst>
                                      </p:cBhvr>
                                      <p:to>
                                        <p:strVal val="visible"/>
                                      </p:to>
                                    </p:set>
                                    <p:animEffect transition="in" filter="fade">
                                      <p:cBhvr>
                                        <p:cTn id="197" dur="1000"/>
                                        <p:tgtEl>
                                          <p:spTgt spid="165"/>
                                        </p:tgtEl>
                                      </p:cBhvr>
                                    </p:animEffect>
                                    <p:anim calcmode="lin" valueType="num">
                                      <p:cBhvr>
                                        <p:cTn id="198" dur="1000" fill="hold"/>
                                        <p:tgtEl>
                                          <p:spTgt spid="165"/>
                                        </p:tgtEl>
                                        <p:attrNameLst>
                                          <p:attrName>ppt_x</p:attrName>
                                        </p:attrNameLst>
                                      </p:cBhvr>
                                      <p:tavLst>
                                        <p:tav tm="0">
                                          <p:val>
                                            <p:strVal val="#ppt_x"/>
                                          </p:val>
                                        </p:tav>
                                        <p:tav tm="100000">
                                          <p:val>
                                            <p:strVal val="#ppt_x"/>
                                          </p:val>
                                        </p:tav>
                                      </p:tavLst>
                                    </p:anim>
                                    <p:anim calcmode="lin" valueType="num">
                                      <p:cBhvr>
                                        <p:cTn id="199" dur="1000" fill="hold"/>
                                        <p:tgtEl>
                                          <p:spTgt spid="165"/>
                                        </p:tgtEl>
                                        <p:attrNameLst>
                                          <p:attrName>ppt_y</p:attrName>
                                        </p:attrNameLst>
                                      </p:cBhvr>
                                      <p:tavLst>
                                        <p:tav tm="0">
                                          <p:val>
                                            <p:strVal val="#ppt_y+.1"/>
                                          </p:val>
                                        </p:tav>
                                        <p:tav tm="100000">
                                          <p:val>
                                            <p:strVal val="#ppt_y"/>
                                          </p:val>
                                        </p:tav>
                                      </p:tavLst>
                                    </p:anim>
                                  </p:childTnLst>
                                </p:cTn>
                              </p:par>
                              <p:par>
                                <p:cTn id="200" presetID="42" presetClass="entr" presetSubtype="0" fill="hold" grpId="0" nodeType="withEffect">
                                  <p:stCondLst>
                                    <p:cond delay="0"/>
                                  </p:stCondLst>
                                  <p:childTnLst>
                                    <p:set>
                                      <p:cBhvr>
                                        <p:cTn id="201" dur="1" fill="hold">
                                          <p:stCondLst>
                                            <p:cond delay="0"/>
                                          </p:stCondLst>
                                        </p:cTn>
                                        <p:tgtEl>
                                          <p:spTgt spid="168"/>
                                        </p:tgtEl>
                                        <p:attrNameLst>
                                          <p:attrName>style.visibility</p:attrName>
                                        </p:attrNameLst>
                                      </p:cBhvr>
                                      <p:to>
                                        <p:strVal val="visible"/>
                                      </p:to>
                                    </p:set>
                                    <p:animEffect transition="in" filter="fade">
                                      <p:cBhvr>
                                        <p:cTn id="202" dur="1000"/>
                                        <p:tgtEl>
                                          <p:spTgt spid="168"/>
                                        </p:tgtEl>
                                      </p:cBhvr>
                                    </p:animEffect>
                                    <p:anim calcmode="lin" valueType="num">
                                      <p:cBhvr>
                                        <p:cTn id="203" dur="1000" fill="hold"/>
                                        <p:tgtEl>
                                          <p:spTgt spid="168"/>
                                        </p:tgtEl>
                                        <p:attrNameLst>
                                          <p:attrName>ppt_x</p:attrName>
                                        </p:attrNameLst>
                                      </p:cBhvr>
                                      <p:tavLst>
                                        <p:tav tm="0">
                                          <p:val>
                                            <p:strVal val="#ppt_x"/>
                                          </p:val>
                                        </p:tav>
                                        <p:tav tm="100000">
                                          <p:val>
                                            <p:strVal val="#ppt_x"/>
                                          </p:val>
                                        </p:tav>
                                      </p:tavLst>
                                    </p:anim>
                                    <p:anim calcmode="lin" valueType="num">
                                      <p:cBhvr>
                                        <p:cTn id="204" dur="1000" fill="hold"/>
                                        <p:tgtEl>
                                          <p:spTgt spid="168"/>
                                        </p:tgtEl>
                                        <p:attrNameLst>
                                          <p:attrName>ppt_y</p:attrName>
                                        </p:attrNameLst>
                                      </p:cBhvr>
                                      <p:tavLst>
                                        <p:tav tm="0">
                                          <p:val>
                                            <p:strVal val="#ppt_y+.1"/>
                                          </p:val>
                                        </p:tav>
                                        <p:tav tm="100000">
                                          <p:val>
                                            <p:strVal val="#ppt_y"/>
                                          </p:val>
                                        </p:tav>
                                      </p:tavLst>
                                    </p:anim>
                                  </p:childTnLst>
                                </p:cTn>
                              </p:par>
                              <p:par>
                                <p:cTn id="205" presetID="42" presetClass="entr" presetSubtype="0" fill="hold" grpId="0" nodeType="withEffect">
                                  <p:stCondLst>
                                    <p:cond delay="0"/>
                                  </p:stCondLst>
                                  <p:childTnLst>
                                    <p:set>
                                      <p:cBhvr>
                                        <p:cTn id="206" dur="1" fill="hold">
                                          <p:stCondLst>
                                            <p:cond delay="0"/>
                                          </p:stCondLst>
                                        </p:cTn>
                                        <p:tgtEl>
                                          <p:spTgt spid="169"/>
                                        </p:tgtEl>
                                        <p:attrNameLst>
                                          <p:attrName>style.visibility</p:attrName>
                                        </p:attrNameLst>
                                      </p:cBhvr>
                                      <p:to>
                                        <p:strVal val="visible"/>
                                      </p:to>
                                    </p:set>
                                    <p:animEffect transition="in" filter="fade">
                                      <p:cBhvr>
                                        <p:cTn id="207" dur="1000"/>
                                        <p:tgtEl>
                                          <p:spTgt spid="169"/>
                                        </p:tgtEl>
                                      </p:cBhvr>
                                    </p:animEffect>
                                    <p:anim calcmode="lin" valueType="num">
                                      <p:cBhvr>
                                        <p:cTn id="208" dur="1000" fill="hold"/>
                                        <p:tgtEl>
                                          <p:spTgt spid="169"/>
                                        </p:tgtEl>
                                        <p:attrNameLst>
                                          <p:attrName>ppt_x</p:attrName>
                                        </p:attrNameLst>
                                      </p:cBhvr>
                                      <p:tavLst>
                                        <p:tav tm="0">
                                          <p:val>
                                            <p:strVal val="#ppt_x"/>
                                          </p:val>
                                        </p:tav>
                                        <p:tav tm="100000">
                                          <p:val>
                                            <p:strVal val="#ppt_x"/>
                                          </p:val>
                                        </p:tav>
                                      </p:tavLst>
                                    </p:anim>
                                    <p:anim calcmode="lin" valueType="num">
                                      <p:cBhvr>
                                        <p:cTn id="209" dur="1000" fill="hold"/>
                                        <p:tgtEl>
                                          <p:spTgt spid="169"/>
                                        </p:tgtEl>
                                        <p:attrNameLst>
                                          <p:attrName>ppt_y</p:attrName>
                                        </p:attrNameLst>
                                      </p:cBhvr>
                                      <p:tavLst>
                                        <p:tav tm="0">
                                          <p:val>
                                            <p:strVal val="#ppt_y+.1"/>
                                          </p:val>
                                        </p:tav>
                                        <p:tav tm="100000">
                                          <p:val>
                                            <p:strVal val="#ppt_y"/>
                                          </p:val>
                                        </p:tav>
                                      </p:tavLst>
                                    </p:anim>
                                  </p:childTnLst>
                                </p:cTn>
                              </p:par>
                              <p:par>
                                <p:cTn id="210" presetID="42" presetClass="entr" presetSubtype="0" fill="hold" grpId="0" nodeType="withEffect">
                                  <p:stCondLst>
                                    <p:cond delay="0"/>
                                  </p:stCondLst>
                                  <p:childTnLst>
                                    <p:set>
                                      <p:cBhvr>
                                        <p:cTn id="211" dur="1" fill="hold">
                                          <p:stCondLst>
                                            <p:cond delay="0"/>
                                          </p:stCondLst>
                                        </p:cTn>
                                        <p:tgtEl>
                                          <p:spTgt spid="167"/>
                                        </p:tgtEl>
                                        <p:attrNameLst>
                                          <p:attrName>style.visibility</p:attrName>
                                        </p:attrNameLst>
                                      </p:cBhvr>
                                      <p:to>
                                        <p:strVal val="visible"/>
                                      </p:to>
                                    </p:set>
                                    <p:animEffect transition="in" filter="fade">
                                      <p:cBhvr>
                                        <p:cTn id="212" dur="1000"/>
                                        <p:tgtEl>
                                          <p:spTgt spid="167"/>
                                        </p:tgtEl>
                                      </p:cBhvr>
                                    </p:animEffect>
                                    <p:anim calcmode="lin" valueType="num">
                                      <p:cBhvr>
                                        <p:cTn id="213" dur="1000" fill="hold"/>
                                        <p:tgtEl>
                                          <p:spTgt spid="167"/>
                                        </p:tgtEl>
                                        <p:attrNameLst>
                                          <p:attrName>ppt_x</p:attrName>
                                        </p:attrNameLst>
                                      </p:cBhvr>
                                      <p:tavLst>
                                        <p:tav tm="0">
                                          <p:val>
                                            <p:strVal val="#ppt_x"/>
                                          </p:val>
                                        </p:tav>
                                        <p:tav tm="100000">
                                          <p:val>
                                            <p:strVal val="#ppt_x"/>
                                          </p:val>
                                        </p:tav>
                                      </p:tavLst>
                                    </p:anim>
                                    <p:anim calcmode="lin" valueType="num">
                                      <p:cBhvr>
                                        <p:cTn id="214" dur="1000" fill="hold"/>
                                        <p:tgtEl>
                                          <p:spTgt spid="167"/>
                                        </p:tgtEl>
                                        <p:attrNameLst>
                                          <p:attrName>ppt_y</p:attrName>
                                        </p:attrNameLst>
                                      </p:cBhvr>
                                      <p:tavLst>
                                        <p:tav tm="0">
                                          <p:val>
                                            <p:strVal val="#ppt_y+.1"/>
                                          </p:val>
                                        </p:tav>
                                        <p:tav tm="100000">
                                          <p:val>
                                            <p:strVal val="#ppt_y"/>
                                          </p:val>
                                        </p:tav>
                                      </p:tavLst>
                                    </p:anim>
                                  </p:childTnLst>
                                </p:cTn>
                              </p:par>
                              <p:par>
                                <p:cTn id="215" presetID="42" presetClass="entr" presetSubtype="0" fill="hold" grpId="0" nodeType="withEffect">
                                  <p:stCondLst>
                                    <p:cond delay="0"/>
                                  </p:stCondLst>
                                  <p:childTnLst>
                                    <p:set>
                                      <p:cBhvr>
                                        <p:cTn id="216" dur="1" fill="hold">
                                          <p:stCondLst>
                                            <p:cond delay="0"/>
                                          </p:stCondLst>
                                        </p:cTn>
                                        <p:tgtEl>
                                          <p:spTgt spid="166"/>
                                        </p:tgtEl>
                                        <p:attrNameLst>
                                          <p:attrName>style.visibility</p:attrName>
                                        </p:attrNameLst>
                                      </p:cBhvr>
                                      <p:to>
                                        <p:strVal val="visible"/>
                                      </p:to>
                                    </p:set>
                                    <p:animEffect transition="in" filter="fade">
                                      <p:cBhvr>
                                        <p:cTn id="217" dur="1000"/>
                                        <p:tgtEl>
                                          <p:spTgt spid="166"/>
                                        </p:tgtEl>
                                      </p:cBhvr>
                                    </p:animEffect>
                                    <p:anim calcmode="lin" valueType="num">
                                      <p:cBhvr>
                                        <p:cTn id="218" dur="1000" fill="hold"/>
                                        <p:tgtEl>
                                          <p:spTgt spid="166"/>
                                        </p:tgtEl>
                                        <p:attrNameLst>
                                          <p:attrName>ppt_x</p:attrName>
                                        </p:attrNameLst>
                                      </p:cBhvr>
                                      <p:tavLst>
                                        <p:tav tm="0">
                                          <p:val>
                                            <p:strVal val="#ppt_x"/>
                                          </p:val>
                                        </p:tav>
                                        <p:tav tm="100000">
                                          <p:val>
                                            <p:strVal val="#ppt_x"/>
                                          </p:val>
                                        </p:tav>
                                      </p:tavLst>
                                    </p:anim>
                                    <p:anim calcmode="lin" valueType="num">
                                      <p:cBhvr>
                                        <p:cTn id="219" dur="1000" fill="hold"/>
                                        <p:tgtEl>
                                          <p:spTgt spid="166"/>
                                        </p:tgtEl>
                                        <p:attrNameLst>
                                          <p:attrName>ppt_y</p:attrName>
                                        </p:attrNameLst>
                                      </p:cBhvr>
                                      <p:tavLst>
                                        <p:tav tm="0">
                                          <p:val>
                                            <p:strVal val="#ppt_y+.1"/>
                                          </p:val>
                                        </p:tav>
                                        <p:tav tm="100000">
                                          <p:val>
                                            <p:strVal val="#ppt_y"/>
                                          </p:val>
                                        </p:tav>
                                      </p:tavLst>
                                    </p:anim>
                                  </p:childTnLst>
                                </p:cTn>
                              </p:par>
                              <p:par>
                                <p:cTn id="220" presetID="42" presetClass="entr" presetSubtype="0" fill="hold" grpId="0" nodeType="withEffect">
                                  <p:stCondLst>
                                    <p:cond delay="0"/>
                                  </p:stCondLst>
                                  <p:childTnLst>
                                    <p:set>
                                      <p:cBhvr>
                                        <p:cTn id="221" dur="1" fill="hold">
                                          <p:stCondLst>
                                            <p:cond delay="0"/>
                                          </p:stCondLst>
                                        </p:cTn>
                                        <p:tgtEl>
                                          <p:spTgt spid="164"/>
                                        </p:tgtEl>
                                        <p:attrNameLst>
                                          <p:attrName>style.visibility</p:attrName>
                                        </p:attrNameLst>
                                      </p:cBhvr>
                                      <p:to>
                                        <p:strVal val="visible"/>
                                      </p:to>
                                    </p:set>
                                    <p:animEffect transition="in" filter="fade">
                                      <p:cBhvr>
                                        <p:cTn id="222" dur="1000"/>
                                        <p:tgtEl>
                                          <p:spTgt spid="164"/>
                                        </p:tgtEl>
                                      </p:cBhvr>
                                    </p:animEffect>
                                    <p:anim calcmode="lin" valueType="num">
                                      <p:cBhvr>
                                        <p:cTn id="223" dur="1000" fill="hold"/>
                                        <p:tgtEl>
                                          <p:spTgt spid="164"/>
                                        </p:tgtEl>
                                        <p:attrNameLst>
                                          <p:attrName>ppt_x</p:attrName>
                                        </p:attrNameLst>
                                      </p:cBhvr>
                                      <p:tavLst>
                                        <p:tav tm="0">
                                          <p:val>
                                            <p:strVal val="#ppt_x"/>
                                          </p:val>
                                        </p:tav>
                                        <p:tav tm="100000">
                                          <p:val>
                                            <p:strVal val="#ppt_x"/>
                                          </p:val>
                                        </p:tav>
                                      </p:tavLst>
                                    </p:anim>
                                    <p:anim calcmode="lin" valueType="num">
                                      <p:cBhvr>
                                        <p:cTn id="224" dur="1000" fill="hold"/>
                                        <p:tgtEl>
                                          <p:spTgt spid="164"/>
                                        </p:tgtEl>
                                        <p:attrNameLst>
                                          <p:attrName>ppt_y</p:attrName>
                                        </p:attrNameLst>
                                      </p:cBhvr>
                                      <p:tavLst>
                                        <p:tav tm="0">
                                          <p:val>
                                            <p:strVal val="#ppt_y+.1"/>
                                          </p:val>
                                        </p:tav>
                                        <p:tav tm="100000">
                                          <p:val>
                                            <p:strVal val="#ppt_y"/>
                                          </p:val>
                                        </p:tav>
                                      </p:tavLst>
                                    </p:anim>
                                  </p:childTnLst>
                                </p:cTn>
                              </p:par>
                            </p:childTnLst>
                          </p:cTn>
                        </p:par>
                        <p:par>
                          <p:cTn id="225" fill="hold">
                            <p:stCondLst>
                              <p:cond delay="19500"/>
                            </p:stCondLst>
                            <p:childTnLst>
                              <p:par>
                                <p:cTn id="226" presetID="22" presetClass="entr" presetSubtype="8" fill="hold" nodeType="after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20000"/>
                            </p:stCondLst>
                            <p:childTnLst>
                              <p:par>
                                <p:cTn id="230" presetID="42" presetClass="entr" presetSubtype="0" fill="hold" grpId="0" nodeType="afterEffect">
                                  <p:stCondLst>
                                    <p:cond delay="0"/>
                                  </p:stCondLst>
                                  <p:childTnLst>
                                    <p:set>
                                      <p:cBhvr>
                                        <p:cTn id="231" dur="1" fill="hold">
                                          <p:stCondLst>
                                            <p:cond delay="0"/>
                                          </p:stCondLst>
                                        </p:cTn>
                                        <p:tgtEl>
                                          <p:spTgt spid="182"/>
                                        </p:tgtEl>
                                        <p:attrNameLst>
                                          <p:attrName>style.visibility</p:attrName>
                                        </p:attrNameLst>
                                      </p:cBhvr>
                                      <p:to>
                                        <p:strVal val="visible"/>
                                      </p:to>
                                    </p:set>
                                    <p:animEffect transition="in" filter="fade">
                                      <p:cBhvr>
                                        <p:cTn id="232" dur="1000"/>
                                        <p:tgtEl>
                                          <p:spTgt spid="182"/>
                                        </p:tgtEl>
                                      </p:cBhvr>
                                    </p:animEffect>
                                    <p:anim calcmode="lin" valueType="num">
                                      <p:cBhvr>
                                        <p:cTn id="233" dur="1000" fill="hold"/>
                                        <p:tgtEl>
                                          <p:spTgt spid="182"/>
                                        </p:tgtEl>
                                        <p:attrNameLst>
                                          <p:attrName>ppt_x</p:attrName>
                                        </p:attrNameLst>
                                      </p:cBhvr>
                                      <p:tavLst>
                                        <p:tav tm="0">
                                          <p:val>
                                            <p:strVal val="#ppt_x"/>
                                          </p:val>
                                        </p:tav>
                                        <p:tav tm="100000">
                                          <p:val>
                                            <p:strVal val="#ppt_x"/>
                                          </p:val>
                                        </p:tav>
                                      </p:tavLst>
                                    </p:anim>
                                    <p:anim calcmode="lin" valueType="num">
                                      <p:cBhvr>
                                        <p:cTn id="234" dur="1000" fill="hold"/>
                                        <p:tgtEl>
                                          <p:spTgt spid="182"/>
                                        </p:tgtEl>
                                        <p:attrNameLst>
                                          <p:attrName>ppt_y</p:attrName>
                                        </p:attrNameLst>
                                      </p:cBhvr>
                                      <p:tavLst>
                                        <p:tav tm="0">
                                          <p:val>
                                            <p:strVal val="#ppt_y+.1"/>
                                          </p:val>
                                        </p:tav>
                                        <p:tav tm="100000">
                                          <p:val>
                                            <p:strVal val="#ppt_y"/>
                                          </p:val>
                                        </p:tav>
                                      </p:tavLst>
                                    </p:anim>
                                  </p:childTnLst>
                                </p:cTn>
                              </p:par>
                            </p:childTnLst>
                          </p:cTn>
                        </p:par>
                        <p:par>
                          <p:cTn id="235" fill="hold">
                            <p:stCondLst>
                              <p:cond delay="21000"/>
                            </p:stCondLst>
                            <p:childTnLst>
                              <p:par>
                                <p:cTn id="236" presetID="42" presetClass="entr" presetSubtype="0" fill="hold" nodeType="afterEffect">
                                  <p:stCondLst>
                                    <p:cond delay="0"/>
                                  </p:stCondLst>
                                  <p:childTnLst>
                                    <p:set>
                                      <p:cBhvr>
                                        <p:cTn id="237" dur="1" fill="hold">
                                          <p:stCondLst>
                                            <p:cond delay="0"/>
                                          </p:stCondLst>
                                        </p:cTn>
                                        <p:tgtEl>
                                          <p:spTgt spid="90"/>
                                        </p:tgtEl>
                                        <p:attrNameLst>
                                          <p:attrName>style.visibility</p:attrName>
                                        </p:attrNameLst>
                                      </p:cBhvr>
                                      <p:to>
                                        <p:strVal val="visible"/>
                                      </p:to>
                                    </p:set>
                                    <p:animEffect transition="in" filter="fade">
                                      <p:cBhvr>
                                        <p:cTn id="238" dur="1000"/>
                                        <p:tgtEl>
                                          <p:spTgt spid="90"/>
                                        </p:tgtEl>
                                      </p:cBhvr>
                                    </p:animEffect>
                                    <p:anim calcmode="lin" valueType="num">
                                      <p:cBhvr>
                                        <p:cTn id="239" dur="1000" fill="hold"/>
                                        <p:tgtEl>
                                          <p:spTgt spid="90"/>
                                        </p:tgtEl>
                                        <p:attrNameLst>
                                          <p:attrName>ppt_x</p:attrName>
                                        </p:attrNameLst>
                                      </p:cBhvr>
                                      <p:tavLst>
                                        <p:tav tm="0">
                                          <p:val>
                                            <p:strVal val="#ppt_x"/>
                                          </p:val>
                                        </p:tav>
                                        <p:tav tm="100000">
                                          <p:val>
                                            <p:strVal val="#ppt_x"/>
                                          </p:val>
                                        </p:tav>
                                      </p:tavLst>
                                    </p:anim>
                                    <p:anim calcmode="lin" valueType="num">
                                      <p:cBhvr>
                                        <p:cTn id="240"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89" grpId="0" animBg="1"/>
      <p:bldP spid="4190" grpId="0" animBg="1"/>
      <p:bldP spid="164" grpId="0" animBg="1"/>
      <p:bldP spid="165" grpId="0" animBg="1"/>
      <p:bldP spid="167" grpId="0" animBg="1"/>
      <p:bldP spid="168" grpId="0" animBg="1"/>
      <p:bldP spid="162" grpId="0" animBg="1"/>
      <p:bldP spid="159" grpId="0" animBg="1"/>
      <p:bldP spid="160" grpId="0" animBg="1"/>
      <p:bldP spid="161" grpId="0" animBg="1"/>
      <p:bldP spid="163" grpId="0" animBg="1"/>
      <p:bldP spid="179" grpId="0"/>
      <p:bldP spid="180" grpId="0"/>
      <p:bldP spid="182" grpId="0"/>
      <p:bldP spid="183" grpId="0"/>
      <p:bldP spid="184" grpId="0"/>
      <p:bldP spid="95" grpId="0" animBg="1"/>
      <p:bldP spid="93" grpId="0" animBg="1"/>
      <p:bldP spid="94" grpId="0" animBg="1"/>
      <p:bldP spid="158" grpId="0" animBg="1"/>
      <p:bldP spid="143" grpId="0" animBg="1"/>
      <p:bldP spid="141" grpId="0" animBg="1"/>
      <p:bldP spid="142" grpId="0" animBg="1"/>
      <p:bldP spid="144" grpId="0" animBg="1"/>
      <p:bldP spid="145" grpId="0" animBg="1"/>
      <p:bldP spid="146" grpId="0" animBg="1"/>
      <p:bldP spid="156" grpId="0" animBg="1"/>
      <p:bldP spid="166" grpId="0" animBg="1"/>
      <p:bldP spid="169" grpId="0" animBg="1"/>
      <p:bldP spid="150" grpId="0" animBg="1"/>
      <p:bldP spid="151" grpId="0" animBg="1"/>
      <p:bldP spid="1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49" name="Freeform 5"/>
          <p:cNvSpPr>
            <a:spLocks/>
          </p:cNvSpPr>
          <p:nvPr/>
        </p:nvSpPr>
        <p:spPr bwMode="auto">
          <a:xfrm>
            <a:off x="5344584" y="1586585"/>
            <a:ext cx="1380067" cy="1981200"/>
          </a:xfrm>
          <a:custGeom>
            <a:avLst/>
            <a:gdLst/>
            <a:ahLst/>
            <a:cxnLst>
              <a:cxn ang="0">
                <a:pos x="224" y="205"/>
              </a:cxn>
              <a:cxn ang="0">
                <a:pos x="207" y="229"/>
              </a:cxn>
              <a:cxn ang="0">
                <a:pos x="201" y="220"/>
              </a:cxn>
              <a:cxn ang="0">
                <a:pos x="179" y="211"/>
              </a:cxn>
              <a:cxn ang="0">
                <a:pos x="156" y="220"/>
              </a:cxn>
              <a:cxn ang="0">
                <a:pos x="147" y="243"/>
              </a:cxn>
              <a:cxn ang="0">
                <a:pos x="156" y="265"/>
              </a:cxn>
              <a:cxn ang="0">
                <a:pos x="175" y="275"/>
              </a:cxn>
              <a:cxn ang="0">
                <a:pos x="141" y="322"/>
              </a:cxn>
              <a:cxn ang="0">
                <a:pos x="122" y="283"/>
              </a:cxn>
              <a:cxn ang="0">
                <a:pos x="102" y="322"/>
              </a:cxn>
              <a:cxn ang="0">
                <a:pos x="63" y="269"/>
              </a:cxn>
              <a:cxn ang="0">
                <a:pos x="54" y="283"/>
              </a:cxn>
              <a:cxn ang="0">
                <a:pos x="32" y="293"/>
              </a:cxn>
              <a:cxn ang="0">
                <a:pos x="9" y="283"/>
              </a:cxn>
              <a:cxn ang="0">
                <a:pos x="0" y="261"/>
              </a:cxn>
              <a:cxn ang="0">
                <a:pos x="9" y="238"/>
              </a:cxn>
              <a:cxn ang="0">
                <a:pos x="32" y="229"/>
              </a:cxn>
              <a:cxn ang="0">
                <a:pos x="33" y="229"/>
              </a:cxn>
              <a:cxn ang="0">
                <a:pos x="15" y="205"/>
              </a:cxn>
              <a:cxn ang="0">
                <a:pos x="122" y="0"/>
              </a:cxn>
              <a:cxn ang="0">
                <a:pos x="224" y="205"/>
              </a:cxn>
            </a:cxnLst>
            <a:rect l="0" t="0" r="r" b="b"/>
            <a:pathLst>
              <a:path w="224" h="322">
                <a:moveTo>
                  <a:pt x="224" y="205"/>
                </a:moveTo>
                <a:cubicBezTo>
                  <a:pt x="207" y="229"/>
                  <a:pt x="207" y="229"/>
                  <a:pt x="207" y="229"/>
                </a:cubicBezTo>
                <a:cubicBezTo>
                  <a:pt x="206" y="226"/>
                  <a:pt x="204" y="223"/>
                  <a:pt x="201" y="220"/>
                </a:cubicBezTo>
                <a:cubicBezTo>
                  <a:pt x="195" y="214"/>
                  <a:pt x="188" y="211"/>
                  <a:pt x="179" y="211"/>
                </a:cubicBezTo>
                <a:cubicBezTo>
                  <a:pt x="170" y="211"/>
                  <a:pt x="163" y="214"/>
                  <a:pt x="156" y="220"/>
                </a:cubicBezTo>
                <a:cubicBezTo>
                  <a:pt x="150" y="227"/>
                  <a:pt x="147" y="234"/>
                  <a:pt x="147" y="243"/>
                </a:cubicBezTo>
                <a:cubicBezTo>
                  <a:pt x="147" y="252"/>
                  <a:pt x="150" y="259"/>
                  <a:pt x="156" y="265"/>
                </a:cubicBezTo>
                <a:cubicBezTo>
                  <a:pt x="162" y="271"/>
                  <a:pt x="168" y="274"/>
                  <a:pt x="175" y="275"/>
                </a:cubicBezTo>
                <a:cubicBezTo>
                  <a:pt x="141" y="322"/>
                  <a:pt x="141" y="322"/>
                  <a:pt x="141" y="322"/>
                </a:cubicBezTo>
                <a:cubicBezTo>
                  <a:pt x="122" y="283"/>
                  <a:pt x="122" y="283"/>
                  <a:pt x="122" y="283"/>
                </a:cubicBezTo>
                <a:cubicBezTo>
                  <a:pt x="102" y="322"/>
                  <a:pt x="102" y="322"/>
                  <a:pt x="102" y="322"/>
                </a:cubicBezTo>
                <a:cubicBezTo>
                  <a:pt x="63" y="269"/>
                  <a:pt x="63" y="269"/>
                  <a:pt x="63" y="269"/>
                </a:cubicBezTo>
                <a:cubicBezTo>
                  <a:pt x="61" y="275"/>
                  <a:pt x="58" y="279"/>
                  <a:pt x="54" y="283"/>
                </a:cubicBezTo>
                <a:cubicBezTo>
                  <a:pt x="48" y="290"/>
                  <a:pt x="41" y="293"/>
                  <a:pt x="32" y="293"/>
                </a:cubicBezTo>
                <a:cubicBezTo>
                  <a:pt x="23" y="293"/>
                  <a:pt x="15" y="290"/>
                  <a:pt x="9" y="283"/>
                </a:cubicBezTo>
                <a:cubicBezTo>
                  <a:pt x="3" y="277"/>
                  <a:pt x="0" y="270"/>
                  <a:pt x="0" y="261"/>
                </a:cubicBezTo>
                <a:cubicBezTo>
                  <a:pt x="0" y="252"/>
                  <a:pt x="3" y="245"/>
                  <a:pt x="9" y="238"/>
                </a:cubicBezTo>
                <a:cubicBezTo>
                  <a:pt x="15" y="232"/>
                  <a:pt x="23" y="229"/>
                  <a:pt x="32" y="229"/>
                </a:cubicBezTo>
                <a:cubicBezTo>
                  <a:pt x="32" y="229"/>
                  <a:pt x="32" y="229"/>
                  <a:pt x="33" y="229"/>
                </a:cubicBezTo>
                <a:cubicBezTo>
                  <a:pt x="15" y="205"/>
                  <a:pt x="15" y="205"/>
                  <a:pt x="15" y="205"/>
                </a:cubicBezTo>
                <a:cubicBezTo>
                  <a:pt x="122" y="0"/>
                  <a:pt x="122" y="0"/>
                  <a:pt x="122" y="0"/>
                </a:cubicBezTo>
                <a:lnTo>
                  <a:pt x="224" y="205"/>
                </a:lnTo>
                <a:close/>
              </a:path>
            </a:pathLst>
          </a:custGeom>
          <a:solidFill>
            <a:srgbClr val="EF3425"/>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4034368" y="2848119"/>
            <a:ext cx="1938867" cy="1420284"/>
          </a:xfrm>
          <a:custGeom>
            <a:avLst/>
            <a:gdLst/>
            <a:ahLst/>
            <a:cxnLst>
              <a:cxn ang="0">
                <a:pos x="315" y="117"/>
              </a:cxn>
              <a:cxn ang="0">
                <a:pos x="272" y="124"/>
              </a:cxn>
              <a:cxn ang="0">
                <a:pos x="303" y="156"/>
              </a:cxn>
              <a:cxn ang="0">
                <a:pos x="245" y="176"/>
              </a:cxn>
              <a:cxn ang="0">
                <a:pos x="245" y="176"/>
              </a:cxn>
              <a:cxn ang="0">
                <a:pos x="255" y="199"/>
              </a:cxn>
              <a:cxn ang="0">
                <a:pos x="245" y="221"/>
              </a:cxn>
              <a:cxn ang="0">
                <a:pos x="223" y="231"/>
              </a:cxn>
              <a:cxn ang="0">
                <a:pos x="200" y="221"/>
              </a:cxn>
              <a:cxn ang="0">
                <a:pos x="191" y="199"/>
              </a:cxn>
              <a:cxn ang="0">
                <a:pos x="191" y="195"/>
              </a:cxn>
              <a:cxn ang="0">
                <a:pos x="166" y="204"/>
              </a:cxn>
              <a:cxn ang="0">
                <a:pos x="0" y="36"/>
              </a:cxn>
              <a:cxn ang="0">
                <a:pos x="228" y="0"/>
              </a:cxn>
              <a:cxn ang="0">
                <a:pos x="246" y="24"/>
              </a:cxn>
              <a:cxn ang="0">
                <a:pos x="245" y="24"/>
              </a:cxn>
              <a:cxn ang="0">
                <a:pos x="222" y="33"/>
              </a:cxn>
              <a:cxn ang="0">
                <a:pos x="213" y="56"/>
              </a:cxn>
              <a:cxn ang="0">
                <a:pos x="222" y="78"/>
              </a:cxn>
              <a:cxn ang="0">
                <a:pos x="245" y="88"/>
              </a:cxn>
              <a:cxn ang="0">
                <a:pos x="267" y="78"/>
              </a:cxn>
              <a:cxn ang="0">
                <a:pos x="276" y="64"/>
              </a:cxn>
              <a:cxn ang="0">
                <a:pos x="315" y="117"/>
              </a:cxn>
            </a:cxnLst>
            <a:rect l="0" t="0" r="r" b="b"/>
            <a:pathLst>
              <a:path w="315" h="231">
                <a:moveTo>
                  <a:pt x="315" y="117"/>
                </a:moveTo>
                <a:cubicBezTo>
                  <a:pt x="272" y="124"/>
                  <a:pt x="272" y="124"/>
                  <a:pt x="272" y="124"/>
                </a:cubicBezTo>
                <a:cubicBezTo>
                  <a:pt x="303" y="156"/>
                  <a:pt x="303" y="156"/>
                  <a:pt x="303" y="156"/>
                </a:cubicBezTo>
                <a:cubicBezTo>
                  <a:pt x="245" y="176"/>
                  <a:pt x="245" y="176"/>
                  <a:pt x="245" y="176"/>
                </a:cubicBezTo>
                <a:cubicBezTo>
                  <a:pt x="245" y="176"/>
                  <a:pt x="245" y="176"/>
                  <a:pt x="245" y="176"/>
                </a:cubicBezTo>
                <a:cubicBezTo>
                  <a:pt x="251" y="182"/>
                  <a:pt x="255" y="190"/>
                  <a:pt x="255" y="199"/>
                </a:cubicBezTo>
                <a:cubicBezTo>
                  <a:pt x="255" y="208"/>
                  <a:pt x="251" y="215"/>
                  <a:pt x="245" y="221"/>
                </a:cubicBezTo>
                <a:cubicBezTo>
                  <a:pt x="239" y="227"/>
                  <a:pt x="232" y="231"/>
                  <a:pt x="223" y="231"/>
                </a:cubicBezTo>
                <a:cubicBezTo>
                  <a:pt x="214" y="231"/>
                  <a:pt x="206" y="227"/>
                  <a:pt x="200" y="221"/>
                </a:cubicBezTo>
                <a:cubicBezTo>
                  <a:pt x="194" y="215"/>
                  <a:pt x="191" y="208"/>
                  <a:pt x="191" y="199"/>
                </a:cubicBezTo>
                <a:cubicBezTo>
                  <a:pt x="191" y="198"/>
                  <a:pt x="191" y="196"/>
                  <a:pt x="191" y="195"/>
                </a:cubicBezTo>
                <a:cubicBezTo>
                  <a:pt x="166" y="204"/>
                  <a:pt x="166" y="204"/>
                  <a:pt x="166" y="204"/>
                </a:cubicBezTo>
                <a:cubicBezTo>
                  <a:pt x="0" y="36"/>
                  <a:pt x="0" y="36"/>
                  <a:pt x="0" y="36"/>
                </a:cubicBezTo>
                <a:cubicBezTo>
                  <a:pt x="228" y="0"/>
                  <a:pt x="228" y="0"/>
                  <a:pt x="228" y="0"/>
                </a:cubicBezTo>
                <a:cubicBezTo>
                  <a:pt x="246" y="24"/>
                  <a:pt x="246" y="24"/>
                  <a:pt x="246" y="24"/>
                </a:cubicBezTo>
                <a:cubicBezTo>
                  <a:pt x="245" y="24"/>
                  <a:pt x="245" y="24"/>
                  <a:pt x="245" y="24"/>
                </a:cubicBezTo>
                <a:cubicBezTo>
                  <a:pt x="236" y="24"/>
                  <a:pt x="228" y="27"/>
                  <a:pt x="222" y="33"/>
                </a:cubicBezTo>
                <a:cubicBezTo>
                  <a:pt x="216" y="40"/>
                  <a:pt x="213" y="47"/>
                  <a:pt x="213" y="56"/>
                </a:cubicBezTo>
                <a:cubicBezTo>
                  <a:pt x="213" y="65"/>
                  <a:pt x="216" y="72"/>
                  <a:pt x="222" y="78"/>
                </a:cubicBezTo>
                <a:cubicBezTo>
                  <a:pt x="228" y="85"/>
                  <a:pt x="236" y="88"/>
                  <a:pt x="245" y="88"/>
                </a:cubicBezTo>
                <a:cubicBezTo>
                  <a:pt x="254" y="88"/>
                  <a:pt x="261" y="85"/>
                  <a:pt x="267" y="78"/>
                </a:cubicBezTo>
                <a:cubicBezTo>
                  <a:pt x="271" y="74"/>
                  <a:pt x="274" y="70"/>
                  <a:pt x="276" y="64"/>
                </a:cubicBezTo>
                <a:lnTo>
                  <a:pt x="315" y="117"/>
                </a:lnTo>
                <a:close/>
              </a:path>
            </a:pathLst>
          </a:custGeom>
          <a:solidFill>
            <a:srgbClr val="62768F"/>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1" name="Freeform 7"/>
          <p:cNvSpPr>
            <a:spLocks/>
          </p:cNvSpPr>
          <p:nvPr/>
        </p:nvSpPr>
        <p:spPr bwMode="auto">
          <a:xfrm>
            <a:off x="4734984" y="3806969"/>
            <a:ext cx="1651000" cy="1809751"/>
          </a:xfrm>
          <a:custGeom>
            <a:avLst/>
            <a:gdLst/>
            <a:ahLst/>
            <a:cxnLst>
              <a:cxn ang="0">
                <a:pos x="189" y="0"/>
              </a:cxn>
              <a:cxn ang="0">
                <a:pos x="179" y="46"/>
              </a:cxn>
              <a:cxn ang="0">
                <a:pos x="221" y="24"/>
              </a:cxn>
              <a:cxn ang="0">
                <a:pos x="219" y="89"/>
              </a:cxn>
              <a:cxn ang="0">
                <a:pos x="236" y="84"/>
              </a:cxn>
              <a:cxn ang="0">
                <a:pos x="258" y="93"/>
              </a:cxn>
              <a:cxn ang="0">
                <a:pos x="268" y="116"/>
              </a:cxn>
              <a:cxn ang="0">
                <a:pos x="258" y="138"/>
              </a:cxn>
              <a:cxn ang="0">
                <a:pos x="236" y="148"/>
              </a:cxn>
              <a:cxn ang="0">
                <a:pos x="218" y="142"/>
              </a:cxn>
              <a:cxn ang="0">
                <a:pos x="218" y="176"/>
              </a:cxn>
              <a:cxn ang="0">
                <a:pos x="0" y="294"/>
              </a:cxn>
              <a:cxn ang="0">
                <a:pos x="52" y="48"/>
              </a:cxn>
              <a:cxn ang="0">
                <a:pos x="77" y="39"/>
              </a:cxn>
              <a:cxn ang="0">
                <a:pos x="77" y="43"/>
              </a:cxn>
              <a:cxn ang="0">
                <a:pos x="86" y="65"/>
              </a:cxn>
              <a:cxn ang="0">
                <a:pos x="109" y="75"/>
              </a:cxn>
              <a:cxn ang="0">
                <a:pos x="131" y="65"/>
              </a:cxn>
              <a:cxn ang="0">
                <a:pos x="141" y="43"/>
              </a:cxn>
              <a:cxn ang="0">
                <a:pos x="131" y="20"/>
              </a:cxn>
              <a:cxn ang="0">
                <a:pos x="131" y="20"/>
              </a:cxn>
              <a:cxn ang="0">
                <a:pos x="189" y="0"/>
              </a:cxn>
            </a:cxnLst>
            <a:rect l="0" t="0" r="r" b="b"/>
            <a:pathLst>
              <a:path w="268" h="294">
                <a:moveTo>
                  <a:pt x="189" y="0"/>
                </a:moveTo>
                <a:cubicBezTo>
                  <a:pt x="179" y="46"/>
                  <a:pt x="179" y="46"/>
                  <a:pt x="179" y="46"/>
                </a:cubicBezTo>
                <a:cubicBezTo>
                  <a:pt x="221" y="24"/>
                  <a:pt x="221" y="24"/>
                  <a:pt x="221" y="24"/>
                </a:cubicBezTo>
                <a:cubicBezTo>
                  <a:pt x="219" y="89"/>
                  <a:pt x="219" y="89"/>
                  <a:pt x="219" y="89"/>
                </a:cubicBezTo>
                <a:cubicBezTo>
                  <a:pt x="224" y="86"/>
                  <a:pt x="230" y="84"/>
                  <a:pt x="236" y="84"/>
                </a:cubicBezTo>
                <a:cubicBezTo>
                  <a:pt x="245" y="84"/>
                  <a:pt x="252" y="87"/>
                  <a:pt x="258" y="93"/>
                </a:cubicBezTo>
                <a:cubicBezTo>
                  <a:pt x="265" y="99"/>
                  <a:pt x="268" y="107"/>
                  <a:pt x="268" y="116"/>
                </a:cubicBezTo>
                <a:cubicBezTo>
                  <a:pt x="268" y="125"/>
                  <a:pt x="265" y="132"/>
                  <a:pt x="258" y="138"/>
                </a:cubicBezTo>
                <a:cubicBezTo>
                  <a:pt x="252" y="144"/>
                  <a:pt x="245" y="148"/>
                  <a:pt x="236" y="148"/>
                </a:cubicBezTo>
                <a:cubicBezTo>
                  <a:pt x="229" y="148"/>
                  <a:pt x="224" y="146"/>
                  <a:pt x="218" y="142"/>
                </a:cubicBezTo>
                <a:cubicBezTo>
                  <a:pt x="218" y="176"/>
                  <a:pt x="218" y="176"/>
                  <a:pt x="218" y="176"/>
                </a:cubicBezTo>
                <a:cubicBezTo>
                  <a:pt x="0" y="294"/>
                  <a:pt x="0" y="294"/>
                  <a:pt x="0" y="294"/>
                </a:cubicBezTo>
                <a:cubicBezTo>
                  <a:pt x="52" y="48"/>
                  <a:pt x="52" y="48"/>
                  <a:pt x="52" y="48"/>
                </a:cubicBezTo>
                <a:cubicBezTo>
                  <a:pt x="77" y="39"/>
                  <a:pt x="77" y="39"/>
                  <a:pt x="77" y="39"/>
                </a:cubicBezTo>
                <a:cubicBezTo>
                  <a:pt x="77" y="40"/>
                  <a:pt x="77" y="42"/>
                  <a:pt x="77" y="43"/>
                </a:cubicBezTo>
                <a:cubicBezTo>
                  <a:pt x="77" y="52"/>
                  <a:pt x="80" y="59"/>
                  <a:pt x="86" y="65"/>
                </a:cubicBezTo>
                <a:cubicBezTo>
                  <a:pt x="92" y="71"/>
                  <a:pt x="100" y="75"/>
                  <a:pt x="109" y="75"/>
                </a:cubicBezTo>
                <a:cubicBezTo>
                  <a:pt x="118" y="75"/>
                  <a:pt x="125" y="71"/>
                  <a:pt x="131" y="65"/>
                </a:cubicBezTo>
                <a:cubicBezTo>
                  <a:pt x="137" y="59"/>
                  <a:pt x="141" y="52"/>
                  <a:pt x="141" y="43"/>
                </a:cubicBezTo>
                <a:cubicBezTo>
                  <a:pt x="141" y="34"/>
                  <a:pt x="137" y="26"/>
                  <a:pt x="131" y="20"/>
                </a:cubicBezTo>
                <a:cubicBezTo>
                  <a:pt x="131" y="20"/>
                  <a:pt x="131" y="20"/>
                  <a:pt x="131" y="20"/>
                </a:cubicBezTo>
                <a:lnTo>
                  <a:pt x="189" y="0"/>
                </a:lnTo>
                <a:close/>
              </a:path>
            </a:pathLst>
          </a:custGeom>
          <a:solidFill>
            <a:srgbClr val="2C374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6076952" y="3728653"/>
            <a:ext cx="1361017" cy="1875367"/>
          </a:xfrm>
          <a:custGeom>
            <a:avLst/>
            <a:gdLst/>
            <a:ahLst/>
            <a:cxnLst>
              <a:cxn ang="0">
                <a:pos x="3" y="37"/>
              </a:cxn>
              <a:cxn ang="0">
                <a:pos x="44" y="59"/>
              </a:cxn>
              <a:cxn ang="0">
                <a:pos x="35" y="12"/>
              </a:cxn>
              <a:cxn ang="0">
                <a:pos x="94" y="32"/>
              </a:cxn>
              <a:cxn ang="0">
                <a:pos x="94" y="32"/>
              </a:cxn>
              <a:cxn ang="0">
                <a:pos x="103" y="9"/>
              </a:cxn>
              <a:cxn ang="0">
                <a:pos x="126" y="0"/>
              </a:cxn>
              <a:cxn ang="0">
                <a:pos x="148" y="9"/>
              </a:cxn>
              <a:cxn ang="0">
                <a:pos x="158" y="32"/>
              </a:cxn>
              <a:cxn ang="0">
                <a:pos x="151" y="51"/>
              </a:cxn>
              <a:cxn ang="0">
                <a:pos x="173" y="59"/>
              </a:cxn>
              <a:cxn ang="0">
                <a:pos x="174" y="59"/>
              </a:cxn>
              <a:cxn ang="0">
                <a:pos x="221" y="304"/>
              </a:cxn>
              <a:cxn ang="0">
                <a:pos x="220" y="305"/>
              </a:cxn>
              <a:cxn ang="0">
                <a:pos x="0" y="189"/>
              </a:cxn>
              <a:cxn ang="0">
                <a:pos x="0" y="155"/>
              </a:cxn>
              <a:cxn ang="0">
                <a:pos x="18" y="161"/>
              </a:cxn>
              <a:cxn ang="0">
                <a:pos x="40" y="151"/>
              </a:cxn>
              <a:cxn ang="0">
                <a:pos x="50" y="129"/>
              </a:cxn>
              <a:cxn ang="0">
                <a:pos x="40" y="106"/>
              </a:cxn>
              <a:cxn ang="0">
                <a:pos x="18" y="97"/>
              </a:cxn>
              <a:cxn ang="0">
                <a:pos x="1" y="102"/>
              </a:cxn>
              <a:cxn ang="0">
                <a:pos x="3" y="37"/>
              </a:cxn>
            </a:cxnLst>
            <a:rect l="0" t="0" r="r" b="b"/>
            <a:pathLst>
              <a:path w="221" h="305">
                <a:moveTo>
                  <a:pt x="3" y="37"/>
                </a:moveTo>
                <a:cubicBezTo>
                  <a:pt x="44" y="59"/>
                  <a:pt x="44" y="59"/>
                  <a:pt x="44" y="59"/>
                </a:cubicBezTo>
                <a:cubicBezTo>
                  <a:pt x="35" y="12"/>
                  <a:pt x="35" y="12"/>
                  <a:pt x="35" y="12"/>
                </a:cubicBezTo>
                <a:cubicBezTo>
                  <a:pt x="94" y="32"/>
                  <a:pt x="94" y="32"/>
                  <a:pt x="94" y="32"/>
                </a:cubicBezTo>
                <a:cubicBezTo>
                  <a:pt x="94" y="32"/>
                  <a:pt x="94" y="32"/>
                  <a:pt x="94" y="32"/>
                </a:cubicBezTo>
                <a:cubicBezTo>
                  <a:pt x="94" y="23"/>
                  <a:pt x="97" y="15"/>
                  <a:pt x="103" y="9"/>
                </a:cubicBezTo>
                <a:cubicBezTo>
                  <a:pt x="110" y="3"/>
                  <a:pt x="117" y="0"/>
                  <a:pt x="126" y="0"/>
                </a:cubicBezTo>
                <a:cubicBezTo>
                  <a:pt x="135" y="0"/>
                  <a:pt x="142" y="3"/>
                  <a:pt x="148" y="9"/>
                </a:cubicBezTo>
                <a:cubicBezTo>
                  <a:pt x="155" y="15"/>
                  <a:pt x="158" y="23"/>
                  <a:pt x="158" y="32"/>
                </a:cubicBezTo>
                <a:cubicBezTo>
                  <a:pt x="158" y="39"/>
                  <a:pt x="155" y="46"/>
                  <a:pt x="151" y="51"/>
                </a:cubicBezTo>
                <a:cubicBezTo>
                  <a:pt x="173" y="59"/>
                  <a:pt x="173" y="59"/>
                  <a:pt x="173" y="59"/>
                </a:cubicBezTo>
                <a:cubicBezTo>
                  <a:pt x="174" y="59"/>
                  <a:pt x="174" y="59"/>
                  <a:pt x="174" y="59"/>
                </a:cubicBezTo>
                <a:cubicBezTo>
                  <a:pt x="221" y="304"/>
                  <a:pt x="221" y="304"/>
                  <a:pt x="221" y="304"/>
                </a:cubicBezTo>
                <a:cubicBezTo>
                  <a:pt x="220" y="305"/>
                  <a:pt x="220" y="305"/>
                  <a:pt x="220" y="305"/>
                </a:cubicBezTo>
                <a:cubicBezTo>
                  <a:pt x="0" y="189"/>
                  <a:pt x="0" y="189"/>
                  <a:pt x="0" y="189"/>
                </a:cubicBezTo>
                <a:cubicBezTo>
                  <a:pt x="0" y="155"/>
                  <a:pt x="0" y="155"/>
                  <a:pt x="0" y="155"/>
                </a:cubicBezTo>
                <a:cubicBezTo>
                  <a:pt x="6" y="159"/>
                  <a:pt x="11" y="161"/>
                  <a:pt x="18" y="161"/>
                </a:cubicBezTo>
                <a:cubicBezTo>
                  <a:pt x="27" y="161"/>
                  <a:pt x="34" y="157"/>
                  <a:pt x="40" y="151"/>
                </a:cubicBezTo>
                <a:cubicBezTo>
                  <a:pt x="47" y="145"/>
                  <a:pt x="50" y="138"/>
                  <a:pt x="50" y="129"/>
                </a:cubicBezTo>
                <a:cubicBezTo>
                  <a:pt x="50" y="120"/>
                  <a:pt x="47" y="112"/>
                  <a:pt x="40" y="106"/>
                </a:cubicBezTo>
                <a:cubicBezTo>
                  <a:pt x="34" y="100"/>
                  <a:pt x="27" y="97"/>
                  <a:pt x="18" y="97"/>
                </a:cubicBezTo>
                <a:cubicBezTo>
                  <a:pt x="12" y="97"/>
                  <a:pt x="6" y="99"/>
                  <a:pt x="1" y="102"/>
                </a:cubicBezTo>
                <a:lnTo>
                  <a:pt x="3" y="37"/>
                </a:lnTo>
                <a:close/>
              </a:path>
            </a:pathLst>
          </a:custGeom>
          <a:solidFill>
            <a:srgbClr val="44546B"/>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6212418" y="2848119"/>
            <a:ext cx="1957917" cy="1242484"/>
          </a:xfrm>
          <a:custGeom>
            <a:avLst/>
            <a:gdLst/>
            <a:ahLst/>
            <a:cxnLst>
              <a:cxn ang="0">
                <a:pos x="13" y="155"/>
              </a:cxn>
              <a:cxn ang="0">
                <a:pos x="45" y="124"/>
              </a:cxn>
              <a:cxn ang="0">
                <a:pos x="0" y="117"/>
              </a:cxn>
              <a:cxn ang="0">
                <a:pos x="34" y="70"/>
              </a:cxn>
              <a:cxn ang="0">
                <a:pos x="15" y="60"/>
              </a:cxn>
              <a:cxn ang="0">
                <a:pos x="6" y="38"/>
              </a:cxn>
              <a:cxn ang="0">
                <a:pos x="15" y="15"/>
              </a:cxn>
              <a:cxn ang="0">
                <a:pos x="38" y="6"/>
              </a:cxn>
              <a:cxn ang="0">
                <a:pos x="60" y="15"/>
              </a:cxn>
              <a:cxn ang="0">
                <a:pos x="66" y="24"/>
              </a:cxn>
              <a:cxn ang="0">
                <a:pos x="83" y="0"/>
              </a:cxn>
              <a:cxn ang="0">
                <a:pos x="318" y="36"/>
              </a:cxn>
              <a:cxn ang="0">
                <a:pos x="151" y="202"/>
              </a:cxn>
              <a:cxn ang="0">
                <a:pos x="129" y="194"/>
              </a:cxn>
              <a:cxn ang="0">
                <a:pos x="136" y="175"/>
              </a:cxn>
              <a:cxn ang="0">
                <a:pos x="126" y="152"/>
              </a:cxn>
              <a:cxn ang="0">
                <a:pos x="104" y="143"/>
              </a:cxn>
              <a:cxn ang="0">
                <a:pos x="81" y="152"/>
              </a:cxn>
              <a:cxn ang="0">
                <a:pos x="72" y="175"/>
              </a:cxn>
              <a:cxn ang="0">
                <a:pos x="72" y="175"/>
              </a:cxn>
              <a:cxn ang="0">
                <a:pos x="13" y="155"/>
              </a:cxn>
            </a:cxnLst>
            <a:rect l="0" t="0" r="r" b="b"/>
            <a:pathLst>
              <a:path w="318" h="202">
                <a:moveTo>
                  <a:pt x="13" y="155"/>
                </a:moveTo>
                <a:cubicBezTo>
                  <a:pt x="45" y="124"/>
                  <a:pt x="45" y="124"/>
                  <a:pt x="45" y="124"/>
                </a:cubicBezTo>
                <a:cubicBezTo>
                  <a:pt x="0" y="117"/>
                  <a:pt x="0" y="117"/>
                  <a:pt x="0" y="117"/>
                </a:cubicBezTo>
                <a:cubicBezTo>
                  <a:pt x="34" y="70"/>
                  <a:pt x="34" y="70"/>
                  <a:pt x="34" y="70"/>
                </a:cubicBezTo>
                <a:cubicBezTo>
                  <a:pt x="27" y="69"/>
                  <a:pt x="21" y="66"/>
                  <a:pt x="15" y="60"/>
                </a:cubicBezTo>
                <a:cubicBezTo>
                  <a:pt x="9" y="54"/>
                  <a:pt x="6" y="47"/>
                  <a:pt x="6" y="38"/>
                </a:cubicBezTo>
                <a:cubicBezTo>
                  <a:pt x="6" y="29"/>
                  <a:pt x="9" y="22"/>
                  <a:pt x="15" y="15"/>
                </a:cubicBezTo>
                <a:cubicBezTo>
                  <a:pt x="22" y="9"/>
                  <a:pt x="29" y="6"/>
                  <a:pt x="38" y="6"/>
                </a:cubicBezTo>
                <a:cubicBezTo>
                  <a:pt x="47" y="6"/>
                  <a:pt x="54" y="9"/>
                  <a:pt x="60" y="15"/>
                </a:cubicBezTo>
                <a:cubicBezTo>
                  <a:pt x="63" y="18"/>
                  <a:pt x="65" y="21"/>
                  <a:pt x="66" y="24"/>
                </a:cubicBezTo>
                <a:cubicBezTo>
                  <a:pt x="83" y="0"/>
                  <a:pt x="83" y="0"/>
                  <a:pt x="83" y="0"/>
                </a:cubicBezTo>
                <a:cubicBezTo>
                  <a:pt x="318" y="36"/>
                  <a:pt x="318" y="36"/>
                  <a:pt x="318" y="36"/>
                </a:cubicBezTo>
                <a:cubicBezTo>
                  <a:pt x="151" y="202"/>
                  <a:pt x="151" y="202"/>
                  <a:pt x="151" y="202"/>
                </a:cubicBezTo>
                <a:cubicBezTo>
                  <a:pt x="129" y="194"/>
                  <a:pt x="129" y="194"/>
                  <a:pt x="129" y="194"/>
                </a:cubicBezTo>
                <a:cubicBezTo>
                  <a:pt x="133" y="189"/>
                  <a:pt x="136" y="182"/>
                  <a:pt x="136" y="175"/>
                </a:cubicBezTo>
                <a:cubicBezTo>
                  <a:pt x="136" y="166"/>
                  <a:pt x="133" y="158"/>
                  <a:pt x="126" y="152"/>
                </a:cubicBezTo>
                <a:cubicBezTo>
                  <a:pt x="120" y="146"/>
                  <a:pt x="113" y="143"/>
                  <a:pt x="104" y="143"/>
                </a:cubicBezTo>
                <a:cubicBezTo>
                  <a:pt x="95" y="143"/>
                  <a:pt x="88" y="146"/>
                  <a:pt x="81" y="152"/>
                </a:cubicBezTo>
                <a:cubicBezTo>
                  <a:pt x="75" y="158"/>
                  <a:pt x="72" y="166"/>
                  <a:pt x="72" y="175"/>
                </a:cubicBezTo>
                <a:cubicBezTo>
                  <a:pt x="72" y="175"/>
                  <a:pt x="72" y="175"/>
                  <a:pt x="72" y="175"/>
                </a:cubicBezTo>
                <a:lnTo>
                  <a:pt x="13" y="155"/>
                </a:lnTo>
                <a:close/>
              </a:path>
            </a:pathLst>
          </a:custGeom>
          <a:solidFill>
            <a:srgbClr val="8397B1"/>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8" name="Group 81"/>
          <p:cNvGrpSpPr/>
          <p:nvPr/>
        </p:nvGrpSpPr>
        <p:grpSpPr>
          <a:xfrm flipV="1">
            <a:off x="2402005" y="5203515"/>
            <a:ext cx="2200749" cy="290343"/>
            <a:chOff x="2181173" y="1459073"/>
            <a:chExt cx="1650562" cy="221445"/>
          </a:xfrm>
        </p:grpSpPr>
        <p:cxnSp>
          <p:nvCxnSpPr>
            <p:cNvPr id="19" name="Straight Connector 18"/>
            <p:cNvCxnSpPr/>
            <p:nvPr/>
          </p:nvCxnSpPr>
          <p:spPr>
            <a:xfrm flipH="1" flipV="1">
              <a:off x="3592681" y="1460250"/>
              <a:ext cx="239054" cy="220268"/>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2181173" y="1459073"/>
              <a:ext cx="1411510" cy="1177"/>
            </a:xfrm>
            <a:prstGeom prst="line">
              <a:avLst/>
            </a:prstGeom>
            <a:ln w="19050" cap="rnd">
              <a:solidFill>
                <a:srgbClr val="2C3749"/>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37" name="Group 81"/>
          <p:cNvGrpSpPr/>
          <p:nvPr/>
        </p:nvGrpSpPr>
        <p:grpSpPr>
          <a:xfrm flipV="1">
            <a:off x="3125337" y="3800261"/>
            <a:ext cx="1477417" cy="290343"/>
            <a:chOff x="2723672" y="1459073"/>
            <a:chExt cx="1108063" cy="221445"/>
          </a:xfrm>
        </p:grpSpPr>
        <p:cxnSp>
          <p:nvCxnSpPr>
            <p:cNvPr id="38" name="Straight Connector 37"/>
            <p:cNvCxnSpPr/>
            <p:nvPr/>
          </p:nvCxnSpPr>
          <p:spPr>
            <a:xfrm flipH="1" flipV="1">
              <a:off x="3592681" y="1460250"/>
              <a:ext cx="239054" cy="220268"/>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2723672" y="1459073"/>
              <a:ext cx="869012" cy="1177"/>
            </a:xfrm>
            <a:prstGeom prst="line">
              <a:avLst/>
            </a:prstGeom>
            <a:ln w="19050" cap="rnd">
              <a:solidFill>
                <a:srgbClr val="62768F"/>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3" name="Group 81"/>
          <p:cNvGrpSpPr/>
          <p:nvPr/>
        </p:nvGrpSpPr>
        <p:grpSpPr>
          <a:xfrm flipH="1" flipV="1">
            <a:off x="7563332" y="5203515"/>
            <a:ext cx="1287157" cy="290343"/>
            <a:chOff x="2866367" y="1459073"/>
            <a:chExt cx="965368" cy="221445"/>
          </a:xfrm>
        </p:grpSpPr>
        <p:cxnSp>
          <p:nvCxnSpPr>
            <p:cNvPr id="44" name="Straight Connector 43"/>
            <p:cNvCxnSpPr/>
            <p:nvPr/>
          </p:nvCxnSpPr>
          <p:spPr>
            <a:xfrm flipH="1" flipV="1">
              <a:off x="3592681" y="1460250"/>
              <a:ext cx="239054" cy="220268"/>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2866367" y="1459073"/>
              <a:ext cx="726316" cy="1177"/>
            </a:xfrm>
            <a:prstGeom prst="line">
              <a:avLst/>
            </a:prstGeom>
            <a:ln w="19050" cap="rnd">
              <a:solidFill>
                <a:srgbClr val="44546B"/>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6" name="Group 81"/>
          <p:cNvGrpSpPr/>
          <p:nvPr/>
        </p:nvGrpSpPr>
        <p:grpSpPr>
          <a:xfrm flipH="1" flipV="1">
            <a:off x="7563331" y="3800261"/>
            <a:ext cx="1416896" cy="290343"/>
            <a:chOff x="2769063" y="1459073"/>
            <a:chExt cx="1062672" cy="221445"/>
          </a:xfrm>
        </p:grpSpPr>
        <p:cxnSp>
          <p:nvCxnSpPr>
            <p:cNvPr id="47" name="Straight Connector 46"/>
            <p:cNvCxnSpPr/>
            <p:nvPr/>
          </p:nvCxnSpPr>
          <p:spPr>
            <a:xfrm flipH="1" flipV="1">
              <a:off x="3592681" y="1460250"/>
              <a:ext cx="239054" cy="220268"/>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a:off x="2769063" y="1459073"/>
              <a:ext cx="823619" cy="1177"/>
            </a:xfrm>
            <a:prstGeom prst="line">
              <a:avLst/>
            </a:prstGeom>
            <a:ln w="19050" cap="rnd">
              <a:solidFill>
                <a:srgbClr val="8397B1"/>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49" name="Group 81"/>
          <p:cNvGrpSpPr/>
          <p:nvPr/>
        </p:nvGrpSpPr>
        <p:grpSpPr>
          <a:xfrm>
            <a:off x="3589723" y="1991054"/>
            <a:ext cx="1971782" cy="290343"/>
            <a:chOff x="2352900" y="1459073"/>
            <a:chExt cx="1478835" cy="221445"/>
          </a:xfrm>
        </p:grpSpPr>
        <p:cxnSp>
          <p:nvCxnSpPr>
            <p:cNvPr id="50" name="Straight Connector 49"/>
            <p:cNvCxnSpPr/>
            <p:nvPr/>
          </p:nvCxnSpPr>
          <p:spPr>
            <a:xfrm flipH="1" flipV="1">
              <a:off x="3592681" y="1460250"/>
              <a:ext cx="239054" cy="220268"/>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flipH="1" flipV="1">
              <a:off x="2352900" y="1459073"/>
              <a:ext cx="1234440" cy="0"/>
            </a:xfrm>
            <a:prstGeom prst="line">
              <a:avLst/>
            </a:prstGeom>
            <a:ln w="19050" cap="rnd">
              <a:solidFill>
                <a:srgbClr val="EF3425"/>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56"/>
          <p:cNvGrpSpPr/>
          <p:nvPr/>
        </p:nvGrpSpPr>
        <p:grpSpPr>
          <a:xfrm>
            <a:off x="3341511" y="258228"/>
            <a:ext cx="5508978" cy="954108"/>
            <a:chOff x="3341511" y="258228"/>
            <a:chExt cx="5508978" cy="954108"/>
          </a:xfrm>
        </p:grpSpPr>
        <p:sp>
          <p:nvSpPr>
            <p:cNvPr id="58" name="TextBox 5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9" name="TextBox 5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1" name="TextBox 60"/>
          <p:cNvSpPr txBox="1"/>
          <p:nvPr/>
        </p:nvSpPr>
        <p:spPr>
          <a:xfrm>
            <a:off x="1257945" y="185689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EF3425"/>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TextBox 61"/>
          <p:cNvSpPr txBox="1"/>
          <p:nvPr/>
        </p:nvSpPr>
        <p:spPr>
          <a:xfrm>
            <a:off x="907658" y="3944661"/>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62768F"/>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216660" y="534791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C3749"/>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8778145" y="3944660"/>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8397B1"/>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8656393" y="533154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6" name="Group 65"/>
          <p:cNvGrpSpPr/>
          <p:nvPr/>
        </p:nvGrpSpPr>
        <p:grpSpPr>
          <a:xfrm>
            <a:off x="5867400" y="2346111"/>
            <a:ext cx="457200" cy="386080"/>
            <a:chOff x="4651375" y="2251075"/>
            <a:chExt cx="381001" cy="361950"/>
          </a:xfrm>
          <a:solidFill>
            <a:schemeClr val="bg1"/>
          </a:solidFill>
          <a:effectLst>
            <a:outerShdw blurRad="50800" dist="38100" dir="2700000" algn="tl" rotWithShape="0">
              <a:prstClr val="black">
                <a:alpha val="40000"/>
              </a:prstClr>
            </a:outerShdw>
          </a:effectLst>
        </p:grpSpPr>
        <p:sp>
          <p:nvSpPr>
            <p:cNvPr id="67" name="Freeform 10"/>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1"/>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7"/>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806512" y="3100335"/>
            <a:ext cx="457200" cy="503434"/>
            <a:chOff x="4843463" y="3076575"/>
            <a:chExt cx="282575" cy="311150"/>
          </a:xfrm>
          <a:solidFill>
            <a:schemeClr val="bg1"/>
          </a:solidFill>
          <a:effectLst>
            <a:outerShdw blurRad="50800" dist="38100" dir="2700000" algn="tl" rotWithShape="0">
              <a:prstClr val="black">
                <a:alpha val="40000"/>
              </a:prstClr>
            </a:outerShdw>
          </a:effectLst>
        </p:grpSpPr>
        <p:sp>
          <p:nvSpPr>
            <p:cNvPr id="77" name="Freeform 43"/>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4"/>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45"/>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6"/>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7"/>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a:grpSpLocks noChangeAspect="1"/>
          </p:cNvGrpSpPr>
          <p:nvPr/>
        </p:nvGrpSpPr>
        <p:grpSpPr>
          <a:xfrm>
            <a:off x="6548670" y="4393286"/>
            <a:ext cx="469900" cy="436033"/>
            <a:chOff x="4581525" y="1828800"/>
            <a:chExt cx="352425" cy="327025"/>
          </a:xfrm>
          <a:solidFill>
            <a:schemeClr val="bg1"/>
          </a:solidFill>
          <a:effectLst>
            <a:outerShdw blurRad="50800" dist="38100" dir="2700000" algn="tl" rotWithShape="0">
              <a:prstClr val="black">
                <a:alpha val="40000"/>
              </a:prstClr>
            </a:outerShdw>
          </a:effectLst>
        </p:grpSpPr>
        <p:sp>
          <p:nvSpPr>
            <p:cNvPr id="8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0" name="Freeform 107"/>
          <p:cNvSpPr>
            <a:spLocks noChangeAspect="1" noEditPoints="1"/>
          </p:cNvSpPr>
          <p:nvPr/>
        </p:nvSpPr>
        <p:spPr bwMode="auto">
          <a:xfrm>
            <a:off x="5235645" y="4510692"/>
            <a:ext cx="457200" cy="463686"/>
          </a:xfrm>
          <a:custGeom>
            <a:avLst/>
            <a:gdLst/>
            <a:ahLst/>
            <a:cxnLst>
              <a:cxn ang="0">
                <a:pos x="64" y="14"/>
              </a:cxn>
              <a:cxn ang="0">
                <a:pos x="12" y="65"/>
              </a:cxn>
              <a:cxn ang="0">
                <a:pos x="10" y="66"/>
              </a:cxn>
              <a:cxn ang="0">
                <a:pos x="8" y="65"/>
              </a:cxn>
              <a:cxn ang="0">
                <a:pos x="0" y="57"/>
              </a:cxn>
              <a:cxn ang="0">
                <a:pos x="0" y="56"/>
              </a:cxn>
              <a:cxn ang="0">
                <a:pos x="0" y="54"/>
              </a:cxn>
              <a:cxn ang="0">
                <a:pos x="52" y="2"/>
              </a:cxn>
              <a:cxn ang="0">
                <a:pos x="54" y="1"/>
              </a:cxn>
              <a:cxn ang="0">
                <a:pos x="56" y="2"/>
              </a:cxn>
              <a:cxn ang="0">
                <a:pos x="64" y="10"/>
              </a:cxn>
              <a:cxn ang="0">
                <a:pos x="64" y="12"/>
              </a:cxn>
              <a:cxn ang="0">
                <a:pos x="64" y="14"/>
              </a:cxn>
              <a:cxn ang="0">
                <a:pos x="14" y="5"/>
              </a:cxn>
              <a:cxn ang="0">
                <a:pos x="10" y="7"/>
              </a:cxn>
              <a:cxn ang="0">
                <a:pos x="9" y="11"/>
              </a:cxn>
              <a:cxn ang="0">
                <a:pos x="8" y="7"/>
              </a:cxn>
              <a:cxn ang="0">
                <a:pos x="4" y="5"/>
              </a:cxn>
              <a:cxn ang="0">
                <a:pos x="8" y="4"/>
              </a:cxn>
              <a:cxn ang="0">
                <a:pos x="9" y="0"/>
              </a:cxn>
              <a:cxn ang="0">
                <a:pos x="10" y="4"/>
              </a:cxn>
              <a:cxn ang="0">
                <a:pos x="14" y="5"/>
              </a:cxn>
              <a:cxn ang="0">
                <a:pos x="32" y="13"/>
              </a:cxn>
              <a:cxn ang="0">
                <a:pos x="24" y="16"/>
              </a:cxn>
              <a:cxn ang="0">
                <a:pos x="22" y="23"/>
              </a:cxn>
              <a:cxn ang="0">
                <a:pos x="19" y="16"/>
              </a:cxn>
              <a:cxn ang="0">
                <a:pos x="11" y="13"/>
              </a:cxn>
              <a:cxn ang="0">
                <a:pos x="19" y="11"/>
              </a:cxn>
              <a:cxn ang="0">
                <a:pos x="22" y="3"/>
              </a:cxn>
              <a:cxn ang="0">
                <a:pos x="24" y="11"/>
              </a:cxn>
              <a:cxn ang="0">
                <a:pos x="32" y="13"/>
              </a:cxn>
              <a:cxn ang="0">
                <a:pos x="40" y="5"/>
              </a:cxn>
              <a:cxn ang="0">
                <a:pos x="36" y="7"/>
              </a:cxn>
              <a:cxn ang="0">
                <a:pos x="34" y="11"/>
              </a:cxn>
              <a:cxn ang="0">
                <a:pos x="33" y="7"/>
              </a:cxn>
              <a:cxn ang="0">
                <a:pos x="29" y="5"/>
              </a:cxn>
              <a:cxn ang="0">
                <a:pos x="33" y="4"/>
              </a:cxn>
              <a:cxn ang="0">
                <a:pos x="34" y="0"/>
              </a:cxn>
              <a:cxn ang="0">
                <a:pos x="36" y="4"/>
              </a:cxn>
              <a:cxn ang="0">
                <a:pos x="40" y="5"/>
              </a:cxn>
              <a:cxn ang="0">
                <a:pos x="58" y="12"/>
              </a:cxn>
              <a:cxn ang="0">
                <a:pos x="54" y="8"/>
              </a:cxn>
              <a:cxn ang="0">
                <a:pos x="42" y="19"/>
              </a:cxn>
              <a:cxn ang="0">
                <a:pos x="46" y="24"/>
              </a:cxn>
              <a:cxn ang="0">
                <a:pos x="58" y="12"/>
              </a:cxn>
              <a:cxn ang="0">
                <a:pos x="65" y="31"/>
              </a:cxn>
              <a:cxn ang="0">
                <a:pos x="61" y="32"/>
              </a:cxn>
              <a:cxn ang="0">
                <a:pos x="60" y="36"/>
              </a:cxn>
              <a:cxn ang="0">
                <a:pos x="59" y="32"/>
              </a:cxn>
              <a:cxn ang="0">
                <a:pos x="55" y="31"/>
              </a:cxn>
              <a:cxn ang="0">
                <a:pos x="59" y="30"/>
              </a:cxn>
              <a:cxn ang="0">
                <a:pos x="60" y="26"/>
              </a:cxn>
              <a:cxn ang="0">
                <a:pos x="61" y="30"/>
              </a:cxn>
              <a:cxn ang="0">
                <a:pos x="65" y="31"/>
              </a:cxn>
            </a:cxnLst>
            <a:rect l="0" t="0" r="r" b="b"/>
            <a:pathLst>
              <a:path w="65" h="66">
                <a:moveTo>
                  <a:pt x="64" y="14"/>
                </a:moveTo>
                <a:cubicBezTo>
                  <a:pt x="12" y="65"/>
                  <a:pt x="12" y="65"/>
                  <a:pt x="12" y="65"/>
                </a:cubicBezTo>
                <a:cubicBezTo>
                  <a:pt x="11" y="66"/>
                  <a:pt x="11" y="66"/>
                  <a:pt x="10" y="66"/>
                </a:cubicBezTo>
                <a:cubicBezTo>
                  <a:pt x="9" y="66"/>
                  <a:pt x="9" y="66"/>
                  <a:pt x="8" y="65"/>
                </a:cubicBezTo>
                <a:cubicBezTo>
                  <a:pt x="0" y="57"/>
                  <a:pt x="0" y="57"/>
                  <a:pt x="0" y="57"/>
                </a:cubicBezTo>
                <a:cubicBezTo>
                  <a:pt x="0" y="57"/>
                  <a:pt x="0" y="56"/>
                  <a:pt x="0" y="56"/>
                </a:cubicBezTo>
                <a:cubicBezTo>
                  <a:pt x="0" y="55"/>
                  <a:pt x="0" y="54"/>
                  <a:pt x="0" y="54"/>
                </a:cubicBezTo>
                <a:cubicBezTo>
                  <a:pt x="52" y="2"/>
                  <a:pt x="52" y="2"/>
                  <a:pt x="52" y="2"/>
                </a:cubicBezTo>
                <a:cubicBezTo>
                  <a:pt x="52" y="2"/>
                  <a:pt x="53" y="1"/>
                  <a:pt x="54" y="1"/>
                </a:cubicBezTo>
                <a:cubicBezTo>
                  <a:pt x="54" y="1"/>
                  <a:pt x="55" y="2"/>
                  <a:pt x="56" y="2"/>
                </a:cubicBezTo>
                <a:cubicBezTo>
                  <a:pt x="64" y="10"/>
                  <a:pt x="64" y="10"/>
                  <a:pt x="64" y="10"/>
                </a:cubicBezTo>
                <a:cubicBezTo>
                  <a:pt x="64" y="11"/>
                  <a:pt x="64" y="11"/>
                  <a:pt x="64" y="12"/>
                </a:cubicBezTo>
                <a:cubicBezTo>
                  <a:pt x="64" y="13"/>
                  <a:pt x="64" y="13"/>
                  <a:pt x="64" y="14"/>
                </a:cubicBezTo>
                <a:close/>
                <a:moveTo>
                  <a:pt x="14" y="5"/>
                </a:moveTo>
                <a:cubicBezTo>
                  <a:pt x="10" y="7"/>
                  <a:pt x="10" y="7"/>
                  <a:pt x="10" y="7"/>
                </a:cubicBezTo>
                <a:cubicBezTo>
                  <a:pt x="9" y="11"/>
                  <a:pt x="9" y="11"/>
                  <a:pt x="9" y="11"/>
                </a:cubicBezTo>
                <a:cubicBezTo>
                  <a:pt x="8" y="7"/>
                  <a:pt x="8" y="7"/>
                  <a:pt x="8" y="7"/>
                </a:cubicBezTo>
                <a:cubicBezTo>
                  <a:pt x="4" y="5"/>
                  <a:pt x="4" y="5"/>
                  <a:pt x="4" y="5"/>
                </a:cubicBezTo>
                <a:cubicBezTo>
                  <a:pt x="8" y="4"/>
                  <a:pt x="8" y="4"/>
                  <a:pt x="8" y="4"/>
                </a:cubicBezTo>
                <a:cubicBezTo>
                  <a:pt x="9" y="0"/>
                  <a:pt x="9" y="0"/>
                  <a:pt x="9" y="0"/>
                </a:cubicBezTo>
                <a:cubicBezTo>
                  <a:pt x="10" y="4"/>
                  <a:pt x="10" y="4"/>
                  <a:pt x="10" y="4"/>
                </a:cubicBezTo>
                <a:lnTo>
                  <a:pt x="14" y="5"/>
                </a:lnTo>
                <a:close/>
                <a:moveTo>
                  <a:pt x="32" y="13"/>
                </a:moveTo>
                <a:cubicBezTo>
                  <a:pt x="24" y="16"/>
                  <a:pt x="24" y="16"/>
                  <a:pt x="24" y="16"/>
                </a:cubicBezTo>
                <a:cubicBezTo>
                  <a:pt x="22" y="23"/>
                  <a:pt x="22" y="23"/>
                  <a:pt x="22" y="23"/>
                </a:cubicBezTo>
                <a:cubicBezTo>
                  <a:pt x="19" y="16"/>
                  <a:pt x="19" y="16"/>
                  <a:pt x="19" y="16"/>
                </a:cubicBezTo>
                <a:cubicBezTo>
                  <a:pt x="11" y="13"/>
                  <a:pt x="11" y="13"/>
                  <a:pt x="11" y="13"/>
                </a:cubicBezTo>
                <a:cubicBezTo>
                  <a:pt x="19" y="11"/>
                  <a:pt x="19" y="11"/>
                  <a:pt x="19" y="11"/>
                </a:cubicBezTo>
                <a:cubicBezTo>
                  <a:pt x="22" y="3"/>
                  <a:pt x="22" y="3"/>
                  <a:pt x="22" y="3"/>
                </a:cubicBezTo>
                <a:cubicBezTo>
                  <a:pt x="24" y="11"/>
                  <a:pt x="24" y="11"/>
                  <a:pt x="24" y="11"/>
                </a:cubicBezTo>
                <a:lnTo>
                  <a:pt x="32" y="13"/>
                </a:lnTo>
                <a:close/>
                <a:moveTo>
                  <a:pt x="40" y="5"/>
                </a:moveTo>
                <a:cubicBezTo>
                  <a:pt x="36" y="7"/>
                  <a:pt x="36" y="7"/>
                  <a:pt x="36" y="7"/>
                </a:cubicBezTo>
                <a:cubicBezTo>
                  <a:pt x="34" y="11"/>
                  <a:pt x="34" y="11"/>
                  <a:pt x="34" y="11"/>
                </a:cubicBezTo>
                <a:cubicBezTo>
                  <a:pt x="33" y="7"/>
                  <a:pt x="33" y="7"/>
                  <a:pt x="33" y="7"/>
                </a:cubicBezTo>
                <a:cubicBezTo>
                  <a:pt x="29" y="5"/>
                  <a:pt x="29" y="5"/>
                  <a:pt x="29" y="5"/>
                </a:cubicBezTo>
                <a:cubicBezTo>
                  <a:pt x="33" y="4"/>
                  <a:pt x="33" y="4"/>
                  <a:pt x="33" y="4"/>
                </a:cubicBezTo>
                <a:cubicBezTo>
                  <a:pt x="34" y="0"/>
                  <a:pt x="34" y="0"/>
                  <a:pt x="34" y="0"/>
                </a:cubicBezTo>
                <a:cubicBezTo>
                  <a:pt x="36" y="4"/>
                  <a:pt x="36" y="4"/>
                  <a:pt x="36" y="4"/>
                </a:cubicBezTo>
                <a:lnTo>
                  <a:pt x="40" y="5"/>
                </a:lnTo>
                <a:close/>
                <a:moveTo>
                  <a:pt x="58" y="12"/>
                </a:moveTo>
                <a:cubicBezTo>
                  <a:pt x="54" y="8"/>
                  <a:pt x="54" y="8"/>
                  <a:pt x="54" y="8"/>
                </a:cubicBezTo>
                <a:cubicBezTo>
                  <a:pt x="42" y="19"/>
                  <a:pt x="42" y="19"/>
                  <a:pt x="42" y="19"/>
                </a:cubicBezTo>
                <a:cubicBezTo>
                  <a:pt x="46" y="24"/>
                  <a:pt x="46" y="24"/>
                  <a:pt x="46" y="24"/>
                </a:cubicBezTo>
                <a:lnTo>
                  <a:pt x="58" y="12"/>
                </a:lnTo>
                <a:close/>
                <a:moveTo>
                  <a:pt x="65" y="31"/>
                </a:moveTo>
                <a:cubicBezTo>
                  <a:pt x="61" y="32"/>
                  <a:pt x="61" y="32"/>
                  <a:pt x="61" y="32"/>
                </a:cubicBezTo>
                <a:cubicBezTo>
                  <a:pt x="60" y="36"/>
                  <a:pt x="60" y="36"/>
                  <a:pt x="60" y="36"/>
                </a:cubicBezTo>
                <a:cubicBezTo>
                  <a:pt x="59" y="32"/>
                  <a:pt x="59" y="32"/>
                  <a:pt x="59" y="32"/>
                </a:cubicBezTo>
                <a:cubicBezTo>
                  <a:pt x="55" y="31"/>
                  <a:pt x="55" y="31"/>
                  <a:pt x="55" y="31"/>
                </a:cubicBezTo>
                <a:cubicBezTo>
                  <a:pt x="59" y="30"/>
                  <a:pt x="59" y="30"/>
                  <a:pt x="59" y="30"/>
                </a:cubicBezTo>
                <a:cubicBezTo>
                  <a:pt x="60" y="26"/>
                  <a:pt x="60" y="26"/>
                  <a:pt x="60" y="26"/>
                </a:cubicBezTo>
                <a:cubicBezTo>
                  <a:pt x="61" y="30"/>
                  <a:pt x="61" y="30"/>
                  <a:pt x="61" y="30"/>
                </a:cubicBezTo>
                <a:lnTo>
                  <a:pt x="65"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01"/>
          <p:cNvSpPr>
            <a:spLocks noChangeAspect="1" noEditPoints="1"/>
          </p:cNvSpPr>
          <p:nvPr/>
        </p:nvSpPr>
        <p:spPr bwMode="auto">
          <a:xfrm>
            <a:off x="4660754" y="3197574"/>
            <a:ext cx="548640" cy="507585"/>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81289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750"/>
                                        <p:tgtEl>
                                          <p:spTgt spid="57"/>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6149"/>
                                        </p:tgtEl>
                                        <p:attrNameLst>
                                          <p:attrName>style.visibility</p:attrName>
                                        </p:attrNameLst>
                                      </p:cBhvr>
                                      <p:to>
                                        <p:strVal val="visible"/>
                                      </p:to>
                                    </p:set>
                                    <p:anim calcmode="lin" valueType="num">
                                      <p:cBhvr>
                                        <p:cTn id="11" dur="500" fill="hold"/>
                                        <p:tgtEl>
                                          <p:spTgt spid="6149"/>
                                        </p:tgtEl>
                                        <p:attrNameLst>
                                          <p:attrName>ppt_w</p:attrName>
                                        </p:attrNameLst>
                                      </p:cBhvr>
                                      <p:tavLst>
                                        <p:tav tm="0">
                                          <p:val>
                                            <p:fltVal val="0"/>
                                          </p:val>
                                        </p:tav>
                                        <p:tav tm="100000">
                                          <p:val>
                                            <p:strVal val="#ppt_w"/>
                                          </p:val>
                                        </p:tav>
                                      </p:tavLst>
                                    </p:anim>
                                    <p:anim calcmode="lin" valueType="num">
                                      <p:cBhvr>
                                        <p:cTn id="12" dur="500" fill="hold"/>
                                        <p:tgtEl>
                                          <p:spTgt spid="6149"/>
                                        </p:tgtEl>
                                        <p:attrNameLst>
                                          <p:attrName>ppt_h</p:attrName>
                                        </p:attrNameLst>
                                      </p:cBhvr>
                                      <p:tavLst>
                                        <p:tav tm="0">
                                          <p:val>
                                            <p:fltVal val="0"/>
                                          </p:val>
                                        </p:tav>
                                        <p:tav tm="100000">
                                          <p:val>
                                            <p:strVal val="#ppt_h"/>
                                          </p:val>
                                        </p:tav>
                                      </p:tavLst>
                                    </p:anim>
                                    <p:animEffect transition="in" filter="fade">
                                      <p:cBhvr>
                                        <p:cTn id="13" dur="500"/>
                                        <p:tgtEl>
                                          <p:spTgt spid="6149"/>
                                        </p:tgtEl>
                                      </p:cBhvr>
                                    </p:animEffect>
                                    <p:anim calcmode="lin" valueType="num">
                                      <p:cBhvr>
                                        <p:cTn id="14" dur="500" fill="hold"/>
                                        <p:tgtEl>
                                          <p:spTgt spid="6149"/>
                                        </p:tgtEl>
                                        <p:attrNameLst>
                                          <p:attrName>ppt_x</p:attrName>
                                        </p:attrNameLst>
                                      </p:cBhvr>
                                      <p:tavLst>
                                        <p:tav tm="0">
                                          <p:val>
                                            <p:fltVal val="0.5"/>
                                          </p:val>
                                        </p:tav>
                                        <p:tav tm="100000">
                                          <p:val>
                                            <p:strVal val="#ppt_x"/>
                                          </p:val>
                                        </p:tav>
                                      </p:tavLst>
                                    </p:anim>
                                    <p:anim calcmode="lin" valueType="num">
                                      <p:cBhvr>
                                        <p:cTn id="15" dur="500" fill="hold"/>
                                        <p:tgtEl>
                                          <p:spTgt spid="61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6153"/>
                                        </p:tgtEl>
                                        <p:attrNameLst>
                                          <p:attrName>style.visibility</p:attrName>
                                        </p:attrNameLst>
                                      </p:cBhvr>
                                      <p:to>
                                        <p:strVal val="visible"/>
                                      </p:to>
                                    </p:set>
                                    <p:anim calcmode="lin" valueType="num">
                                      <p:cBhvr>
                                        <p:cTn id="19" dur="500" fill="hold"/>
                                        <p:tgtEl>
                                          <p:spTgt spid="6153"/>
                                        </p:tgtEl>
                                        <p:attrNameLst>
                                          <p:attrName>ppt_w</p:attrName>
                                        </p:attrNameLst>
                                      </p:cBhvr>
                                      <p:tavLst>
                                        <p:tav tm="0">
                                          <p:val>
                                            <p:fltVal val="0"/>
                                          </p:val>
                                        </p:tav>
                                        <p:tav tm="100000">
                                          <p:val>
                                            <p:strVal val="#ppt_w"/>
                                          </p:val>
                                        </p:tav>
                                      </p:tavLst>
                                    </p:anim>
                                    <p:anim calcmode="lin" valueType="num">
                                      <p:cBhvr>
                                        <p:cTn id="20" dur="500" fill="hold"/>
                                        <p:tgtEl>
                                          <p:spTgt spid="6153"/>
                                        </p:tgtEl>
                                        <p:attrNameLst>
                                          <p:attrName>ppt_h</p:attrName>
                                        </p:attrNameLst>
                                      </p:cBhvr>
                                      <p:tavLst>
                                        <p:tav tm="0">
                                          <p:val>
                                            <p:fltVal val="0"/>
                                          </p:val>
                                        </p:tav>
                                        <p:tav tm="100000">
                                          <p:val>
                                            <p:strVal val="#ppt_h"/>
                                          </p:val>
                                        </p:tav>
                                      </p:tavLst>
                                    </p:anim>
                                    <p:animEffect transition="in" filter="fade">
                                      <p:cBhvr>
                                        <p:cTn id="21" dur="500"/>
                                        <p:tgtEl>
                                          <p:spTgt spid="6153"/>
                                        </p:tgtEl>
                                      </p:cBhvr>
                                    </p:animEffect>
                                    <p:anim calcmode="lin" valueType="num">
                                      <p:cBhvr>
                                        <p:cTn id="22" dur="500" fill="hold"/>
                                        <p:tgtEl>
                                          <p:spTgt spid="6153"/>
                                        </p:tgtEl>
                                        <p:attrNameLst>
                                          <p:attrName>ppt_x</p:attrName>
                                        </p:attrNameLst>
                                      </p:cBhvr>
                                      <p:tavLst>
                                        <p:tav tm="0">
                                          <p:val>
                                            <p:fltVal val="0.5"/>
                                          </p:val>
                                        </p:tav>
                                        <p:tav tm="100000">
                                          <p:val>
                                            <p:strVal val="#ppt_x"/>
                                          </p:val>
                                        </p:tav>
                                      </p:tavLst>
                                    </p:anim>
                                    <p:anim calcmode="lin" valueType="num">
                                      <p:cBhvr>
                                        <p:cTn id="23" dur="500" fill="hold"/>
                                        <p:tgtEl>
                                          <p:spTgt spid="615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6152"/>
                                        </p:tgtEl>
                                        <p:attrNameLst>
                                          <p:attrName>style.visibility</p:attrName>
                                        </p:attrNameLst>
                                      </p:cBhvr>
                                      <p:to>
                                        <p:strVal val="visible"/>
                                      </p:to>
                                    </p:set>
                                    <p:anim calcmode="lin" valueType="num">
                                      <p:cBhvr>
                                        <p:cTn id="27" dur="500" fill="hold"/>
                                        <p:tgtEl>
                                          <p:spTgt spid="6152"/>
                                        </p:tgtEl>
                                        <p:attrNameLst>
                                          <p:attrName>ppt_w</p:attrName>
                                        </p:attrNameLst>
                                      </p:cBhvr>
                                      <p:tavLst>
                                        <p:tav tm="0">
                                          <p:val>
                                            <p:fltVal val="0"/>
                                          </p:val>
                                        </p:tav>
                                        <p:tav tm="100000">
                                          <p:val>
                                            <p:strVal val="#ppt_w"/>
                                          </p:val>
                                        </p:tav>
                                      </p:tavLst>
                                    </p:anim>
                                    <p:anim calcmode="lin" valueType="num">
                                      <p:cBhvr>
                                        <p:cTn id="28" dur="500" fill="hold"/>
                                        <p:tgtEl>
                                          <p:spTgt spid="6152"/>
                                        </p:tgtEl>
                                        <p:attrNameLst>
                                          <p:attrName>ppt_h</p:attrName>
                                        </p:attrNameLst>
                                      </p:cBhvr>
                                      <p:tavLst>
                                        <p:tav tm="0">
                                          <p:val>
                                            <p:fltVal val="0"/>
                                          </p:val>
                                        </p:tav>
                                        <p:tav tm="100000">
                                          <p:val>
                                            <p:strVal val="#ppt_h"/>
                                          </p:val>
                                        </p:tav>
                                      </p:tavLst>
                                    </p:anim>
                                    <p:animEffect transition="in" filter="fade">
                                      <p:cBhvr>
                                        <p:cTn id="29" dur="500"/>
                                        <p:tgtEl>
                                          <p:spTgt spid="6152"/>
                                        </p:tgtEl>
                                      </p:cBhvr>
                                    </p:animEffect>
                                    <p:anim calcmode="lin" valueType="num">
                                      <p:cBhvr>
                                        <p:cTn id="30" dur="500" fill="hold"/>
                                        <p:tgtEl>
                                          <p:spTgt spid="6152"/>
                                        </p:tgtEl>
                                        <p:attrNameLst>
                                          <p:attrName>ppt_x</p:attrName>
                                        </p:attrNameLst>
                                      </p:cBhvr>
                                      <p:tavLst>
                                        <p:tav tm="0">
                                          <p:val>
                                            <p:fltVal val="0.5"/>
                                          </p:val>
                                        </p:tav>
                                        <p:tav tm="100000">
                                          <p:val>
                                            <p:strVal val="#ppt_x"/>
                                          </p:val>
                                        </p:tav>
                                      </p:tavLst>
                                    </p:anim>
                                    <p:anim calcmode="lin" valueType="num">
                                      <p:cBhvr>
                                        <p:cTn id="31" dur="500" fill="hold"/>
                                        <p:tgtEl>
                                          <p:spTgt spid="6152"/>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6151"/>
                                        </p:tgtEl>
                                        <p:attrNameLst>
                                          <p:attrName>style.visibility</p:attrName>
                                        </p:attrNameLst>
                                      </p:cBhvr>
                                      <p:to>
                                        <p:strVal val="visible"/>
                                      </p:to>
                                    </p:set>
                                    <p:anim calcmode="lin" valueType="num">
                                      <p:cBhvr>
                                        <p:cTn id="35" dur="500" fill="hold"/>
                                        <p:tgtEl>
                                          <p:spTgt spid="6151"/>
                                        </p:tgtEl>
                                        <p:attrNameLst>
                                          <p:attrName>ppt_w</p:attrName>
                                        </p:attrNameLst>
                                      </p:cBhvr>
                                      <p:tavLst>
                                        <p:tav tm="0">
                                          <p:val>
                                            <p:fltVal val="0"/>
                                          </p:val>
                                        </p:tav>
                                        <p:tav tm="100000">
                                          <p:val>
                                            <p:strVal val="#ppt_w"/>
                                          </p:val>
                                        </p:tav>
                                      </p:tavLst>
                                    </p:anim>
                                    <p:anim calcmode="lin" valueType="num">
                                      <p:cBhvr>
                                        <p:cTn id="36" dur="500" fill="hold"/>
                                        <p:tgtEl>
                                          <p:spTgt spid="6151"/>
                                        </p:tgtEl>
                                        <p:attrNameLst>
                                          <p:attrName>ppt_h</p:attrName>
                                        </p:attrNameLst>
                                      </p:cBhvr>
                                      <p:tavLst>
                                        <p:tav tm="0">
                                          <p:val>
                                            <p:fltVal val="0"/>
                                          </p:val>
                                        </p:tav>
                                        <p:tav tm="100000">
                                          <p:val>
                                            <p:strVal val="#ppt_h"/>
                                          </p:val>
                                        </p:tav>
                                      </p:tavLst>
                                    </p:anim>
                                    <p:animEffect transition="in" filter="fade">
                                      <p:cBhvr>
                                        <p:cTn id="37" dur="500"/>
                                        <p:tgtEl>
                                          <p:spTgt spid="6151"/>
                                        </p:tgtEl>
                                      </p:cBhvr>
                                    </p:animEffect>
                                    <p:anim calcmode="lin" valueType="num">
                                      <p:cBhvr>
                                        <p:cTn id="38" dur="500" fill="hold"/>
                                        <p:tgtEl>
                                          <p:spTgt spid="6151"/>
                                        </p:tgtEl>
                                        <p:attrNameLst>
                                          <p:attrName>ppt_x</p:attrName>
                                        </p:attrNameLst>
                                      </p:cBhvr>
                                      <p:tavLst>
                                        <p:tav tm="0">
                                          <p:val>
                                            <p:fltVal val="0.5"/>
                                          </p:val>
                                        </p:tav>
                                        <p:tav tm="100000">
                                          <p:val>
                                            <p:strVal val="#ppt_x"/>
                                          </p:val>
                                        </p:tav>
                                      </p:tavLst>
                                    </p:anim>
                                    <p:anim calcmode="lin" valueType="num">
                                      <p:cBhvr>
                                        <p:cTn id="39" dur="500" fill="hold"/>
                                        <p:tgtEl>
                                          <p:spTgt spid="6151"/>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grpId="0" nodeType="afterEffect">
                                  <p:stCondLst>
                                    <p:cond delay="0"/>
                                  </p:stCondLst>
                                  <p:childTnLst>
                                    <p:set>
                                      <p:cBhvr>
                                        <p:cTn id="42" dur="1" fill="hold">
                                          <p:stCondLst>
                                            <p:cond delay="0"/>
                                          </p:stCondLst>
                                        </p:cTn>
                                        <p:tgtEl>
                                          <p:spTgt spid="6150"/>
                                        </p:tgtEl>
                                        <p:attrNameLst>
                                          <p:attrName>style.visibility</p:attrName>
                                        </p:attrNameLst>
                                      </p:cBhvr>
                                      <p:to>
                                        <p:strVal val="visible"/>
                                      </p:to>
                                    </p:set>
                                    <p:anim calcmode="lin" valueType="num">
                                      <p:cBhvr>
                                        <p:cTn id="43" dur="500" fill="hold"/>
                                        <p:tgtEl>
                                          <p:spTgt spid="6150"/>
                                        </p:tgtEl>
                                        <p:attrNameLst>
                                          <p:attrName>ppt_w</p:attrName>
                                        </p:attrNameLst>
                                      </p:cBhvr>
                                      <p:tavLst>
                                        <p:tav tm="0">
                                          <p:val>
                                            <p:fltVal val="0"/>
                                          </p:val>
                                        </p:tav>
                                        <p:tav tm="100000">
                                          <p:val>
                                            <p:strVal val="#ppt_w"/>
                                          </p:val>
                                        </p:tav>
                                      </p:tavLst>
                                    </p:anim>
                                    <p:anim calcmode="lin" valueType="num">
                                      <p:cBhvr>
                                        <p:cTn id="44" dur="500" fill="hold"/>
                                        <p:tgtEl>
                                          <p:spTgt spid="6150"/>
                                        </p:tgtEl>
                                        <p:attrNameLst>
                                          <p:attrName>ppt_h</p:attrName>
                                        </p:attrNameLst>
                                      </p:cBhvr>
                                      <p:tavLst>
                                        <p:tav tm="0">
                                          <p:val>
                                            <p:fltVal val="0"/>
                                          </p:val>
                                        </p:tav>
                                        <p:tav tm="100000">
                                          <p:val>
                                            <p:strVal val="#ppt_h"/>
                                          </p:val>
                                        </p:tav>
                                      </p:tavLst>
                                    </p:anim>
                                    <p:animEffect transition="in" filter="fade">
                                      <p:cBhvr>
                                        <p:cTn id="45" dur="500"/>
                                        <p:tgtEl>
                                          <p:spTgt spid="6150"/>
                                        </p:tgtEl>
                                      </p:cBhvr>
                                    </p:animEffect>
                                    <p:anim calcmode="lin" valueType="num">
                                      <p:cBhvr>
                                        <p:cTn id="46" dur="500" fill="hold"/>
                                        <p:tgtEl>
                                          <p:spTgt spid="6150"/>
                                        </p:tgtEl>
                                        <p:attrNameLst>
                                          <p:attrName>ppt_x</p:attrName>
                                        </p:attrNameLst>
                                      </p:cBhvr>
                                      <p:tavLst>
                                        <p:tav tm="0">
                                          <p:val>
                                            <p:fltVal val="0.5"/>
                                          </p:val>
                                        </p:tav>
                                        <p:tav tm="100000">
                                          <p:val>
                                            <p:strVal val="#ppt_x"/>
                                          </p:val>
                                        </p:tav>
                                      </p:tavLst>
                                    </p:anim>
                                    <p:anim calcmode="lin" valueType="num">
                                      <p:cBhvr>
                                        <p:cTn id="47" dur="500" fill="hold"/>
                                        <p:tgtEl>
                                          <p:spTgt spid="615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16" fill="hold" nodeType="afterEffect">
                                  <p:stCondLst>
                                    <p:cond delay="0"/>
                                  </p:stCondLst>
                                  <p:childTnLst>
                                    <p:set>
                                      <p:cBhvr>
                                        <p:cTn id="50" dur="1" fill="hold">
                                          <p:stCondLst>
                                            <p:cond delay="0"/>
                                          </p:stCondLst>
                                        </p:cTn>
                                        <p:tgtEl>
                                          <p:spTgt spid="66"/>
                                        </p:tgtEl>
                                        <p:attrNameLst>
                                          <p:attrName>style.visibility</p:attrName>
                                        </p:attrNameLst>
                                      </p:cBhvr>
                                      <p:to>
                                        <p:strVal val="visible"/>
                                      </p:to>
                                    </p:set>
                                    <p:anim calcmode="lin" valueType="num">
                                      <p:cBhvr>
                                        <p:cTn id="51" dur="500" fill="hold"/>
                                        <p:tgtEl>
                                          <p:spTgt spid="66"/>
                                        </p:tgtEl>
                                        <p:attrNameLst>
                                          <p:attrName>ppt_w</p:attrName>
                                        </p:attrNameLst>
                                      </p:cBhvr>
                                      <p:tavLst>
                                        <p:tav tm="0">
                                          <p:val>
                                            <p:fltVal val="0"/>
                                          </p:val>
                                        </p:tav>
                                        <p:tav tm="100000">
                                          <p:val>
                                            <p:strVal val="#ppt_w"/>
                                          </p:val>
                                        </p:tav>
                                      </p:tavLst>
                                    </p:anim>
                                    <p:anim calcmode="lin" valueType="num">
                                      <p:cBhvr>
                                        <p:cTn id="52" dur="500" fill="hold"/>
                                        <p:tgtEl>
                                          <p:spTgt spid="66"/>
                                        </p:tgtEl>
                                        <p:attrNameLst>
                                          <p:attrName>ppt_h</p:attrName>
                                        </p:attrNameLst>
                                      </p:cBhvr>
                                      <p:tavLst>
                                        <p:tav tm="0">
                                          <p:val>
                                            <p:fltVal val="0"/>
                                          </p:val>
                                        </p:tav>
                                        <p:tav tm="100000">
                                          <p:val>
                                            <p:strVal val="#ppt_h"/>
                                          </p:val>
                                        </p:tav>
                                      </p:tavLst>
                                    </p:anim>
                                    <p:animEffect transition="in" filter="fade">
                                      <p:cBhvr>
                                        <p:cTn id="53" dur="500"/>
                                        <p:tgtEl>
                                          <p:spTgt spid="66"/>
                                        </p:tgtEl>
                                      </p:cBhvr>
                                    </p:animEffect>
                                  </p:childTnLst>
                                </p:cTn>
                              </p:par>
                            </p:childTnLst>
                          </p:cTn>
                        </p:par>
                        <p:par>
                          <p:cTn id="54" fill="hold">
                            <p:stCondLst>
                              <p:cond delay="3750"/>
                            </p:stCondLst>
                            <p:childTnLst>
                              <p:par>
                                <p:cTn id="55" presetID="22" presetClass="entr" presetSubtype="2" fill="hold" nodeType="afterEffect">
                                  <p:stCondLst>
                                    <p:cond delay="0"/>
                                  </p:stCondLst>
                                  <p:childTnLst>
                                    <p:set>
                                      <p:cBhvr>
                                        <p:cTn id="56" dur="1" fill="hold">
                                          <p:stCondLst>
                                            <p:cond delay="0"/>
                                          </p:stCondLst>
                                        </p:cTn>
                                        <p:tgtEl>
                                          <p:spTgt spid="49"/>
                                        </p:tgtEl>
                                        <p:attrNameLst>
                                          <p:attrName>style.visibility</p:attrName>
                                        </p:attrNameLst>
                                      </p:cBhvr>
                                      <p:to>
                                        <p:strVal val="visible"/>
                                      </p:to>
                                    </p:set>
                                    <p:animEffect transition="in" filter="wipe(right)">
                                      <p:cBhvr>
                                        <p:cTn id="57" dur="500"/>
                                        <p:tgtEl>
                                          <p:spTgt spid="49"/>
                                        </p:tgtEl>
                                      </p:cBhvr>
                                    </p:animEffect>
                                  </p:childTnLst>
                                </p:cTn>
                              </p:par>
                            </p:childTnLst>
                          </p:cTn>
                        </p:par>
                        <p:par>
                          <p:cTn id="58" fill="hold">
                            <p:stCondLst>
                              <p:cond delay="4250"/>
                            </p:stCondLst>
                            <p:childTnLst>
                              <p:par>
                                <p:cTn id="59" presetID="42" presetClass="entr" presetSubtype="0" fill="hold" grpId="0" nodeType="afterEffect">
                                  <p:stCondLst>
                                    <p:cond delay="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childTnLst>
                          </p:cTn>
                        </p:par>
                        <p:par>
                          <p:cTn id="64" fill="hold">
                            <p:stCondLst>
                              <p:cond delay="5250"/>
                            </p:stCondLst>
                            <p:childTnLst>
                              <p:par>
                                <p:cTn id="65" presetID="53" presetClass="entr" presetSubtype="16" fill="hold" nodeType="afterEffect">
                                  <p:stCondLst>
                                    <p:cond delay="0"/>
                                  </p:stCondLst>
                                  <p:childTnLst>
                                    <p:set>
                                      <p:cBhvr>
                                        <p:cTn id="66" dur="1" fill="hold">
                                          <p:stCondLst>
                                            <p:cond delay="0"/>
                                          </p:stCondLst>
                                        </p:cTn>
                                        <p:tgtEl>
                                          <p:spTgt spid="76"/>
                                        </p:tgtEl>
                                        <p:attrNameLst>
                                          <p:attrName>style.visibility</p:attrName>
                                        </p:attrNameLst>
                                      </p:cBhvr>
                                      <p:to>
                                        <p:strVal val="visible"/>
                                      </p:to>
                                    </p:set>
                                    <p:anim calcmode="lin" valueType="num">
                                      <p:cBhvr>
                                        <p:cTn id="67" dur="500" fill="hold"/>
                                        <p:tgtEl>
                                          <p:spTgt spid="76"/>
                                        </p:tgtEl>
                                        <p:attrNameLst>
                                          <p:attrName>ppt_w</p:attrName>
                                        </p:attrNameLst>
                                      </p:cBhvr>
                                      <p:tavLst>
                                        <p:tav tm="0">
                                          <p:val>
                                            <p:fltVal val="0"/>
                                          </p:val>
                                        </p:tav>
                                        <p:tav tm="100000">
                                          <p:val>
                                            <p:strVal val="#ppt_w"/>
                                          </p:val>
                                        </p:tav>
                                      </p:tavLst>
                                    </p:anim>
                                    <p:anim calcmode="lin" valueType="num">
                                      <p:cBhvr>
                                        <p:cTn id="68" dur="500" fill="hold"/>
                                        <p:tgtEl>
                                          <p:spTgt spid="76"/>
                                        </p:tgtEl>
                                        <p:attrNameLst>
                                          <p:attrName>ppt_h</p:attrName>
                                        </p:attrNameLst>
                                      </p:cBhvr>
                                      <p:tavLst>
                                        <p:tav tm="0">
                                          <p:val>
                                            <p:fltVal val="0"/>
                                          </p:val>
                                        </p:tav>
                                        <p:tav tm="100000">
                                          <p:val>
                                            <p:strVal val="#ppt_h"/>
                                          </p:val>
                                        </p:tav>
                                      </p:tavLst>
                                    </p:anim>
                                    <p:animEffect transition="in" filter="fade">
                                      <p:cBhvr>
                                        <p:cTn id="69" dur="500"/>
                                        <p:tgtEl>
                                          <p:spTgt spid="76"/>
                                        </p:tgtEl>
                                      </p:cBhvr>
                                    </p:animEffect>
                                  </p:childTnLst>
                                </p:cTn>
                              </p:par>
                            </p:childTnLst>
                          </p:cTn>
                        </p:par>
                        <p:par>
                          <p:cTn id="70" fill="hold">
                            <p:stCondLst>
                              <p:cond delay="57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500"/>
                                        <p:tgtEl>
                                          <p:spTgt spid="46"/>
                                        </p:tgtEl>
                                      </p:cBhvr>
                                    </p:animEffect>
                                  </p:childTnLst>
                                </p:cTn>
                              </p:par>
                            </p:childTnLst>
                          </p:cTn>
                        </p:par>
                        <p:par>
                          <p:cTn id="74" fill="hold">
                            <p:stCondLst>
                              <p:cond delay="6250"/>
                            </p:stCondLst>
                            <p:childTnLst>
                              <p:par>
                                <p:cTn id="75" presetID="42" presetClass="entr" presetSubtype="0" fill="hold" grpId="0" nodeType="after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72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7750"/>
                            </p:stCondLst>
                            <p:childTnLst>
                              <p:par>
                                <p:cTn id="87" presetID="22" presetClass="entr" presetSubtype="8"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Effect transition="in" filter="wipe(left)">
                                      <p:cBhvr>
                                        <p:cTn id="89" dur="500"/>
                                        <p:tgtEl>
                                          <p:spTgt spid="43"/>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65"/>
                                        </p:tgtEl>
                                        <p:attrNameLst>
                                          <p:attrName>style.visibility</p:attrName>
                                        </p:attrNameLst>
                                      </p:cBhvr>
                                      <p:to>
                                        <p:strVal val="visible"/>
                                      </p:to>
                                    </p:set>
                                    <p:animEffect transition="in" filter="fade">
                                      <p:cBhvr>
                                        <p:cTn id="93" dur="1000"/>
                                        <p:tgtEl>
                                          <p:spTgt spid="65"/>
                                        </p:tgtEl>
                                      </p:cBhvr>
                                    </p:animEffect>
                                    <p:anim calcmode="lin" valueType="num">
                                      <p:cBhvr>
                                        <p:cTn id="94" dur="1000" fill="hold"/>
                                        <p:tgtEl>
                                          <p:spTgt spid="65"/>
                                        </p:tgtEl>
                                        <p:attrNameLst>
                                          <p:attrName>ppt_x</p:attrName>
                                        </p:attrNameLst>
                                      </p:cBhvr>
                                      <p:tavLst>
                                        <p:tav tm="0">
                                          <p:val>
                                            <p:strVal val="#ppt_x"/>
                                          </p:val>
                                        </p:tav>
                                        <p:tav tm="100000">
                                          <p:val>
                                            <p:strVal val="#ppt_x"/>
                                          </p:val>
                                        </p:tav>
                                      </p:tavLst>
                                    </p:anim>
                                    <p:anim calcmode="lin" valueType="num">
                                      <p:cBhvr>
                                        <p:cTn id="95" dur="1000" fill="hold"/>
                                        <p:tgtEl>
                                          <p:spTgt spid="65"/>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0" fill="hold" grpId="0" nodeType="afterEffect">
                                  <p:stCondLst>
                                    <p:cond delay="0"/>
                                  </p:stCondLst>
                                  <p:childTnLst>
                                    <p:set>
                                      <p:cBhvr>
                                        <p:cTn id="98" dur="1" fill="hold">
                                          <p:stCondLst>
                                            <p:cond delay="0"/>
                                          </p:stCondLst>
                                        </p:cTn>
                                        <p:tgtEl>
                                          <p:spTgt spid="100"/>
                                        </p:tgtEl>
                                        <p:attrNameLst>
                                          <p:attrName>style.visibility</p:attrName>
                                        </p:attrNameLst>
                                      </p:cBhvr>
                                      <p:to>
                                        <p:strVal val="visible"/>
                                      </p:to>
                                    </p:set>
                                    <p:anim calcmode="lin" valueType="num">
                                      <p:cBhvr>
                                        <p:cTn id="99" dur="500" fill="hold"/>
                                        <p:tgtEl>
                                          <p:spTgt spid="100"/>
                                        </p:tgtEl>
                                        <p:attrNameLst>
                                          <p:attrName>ppt_w</p:attrName>
                                        </p:attrNameLst>
                                      </p:cBhvr>
                                      <p:tavLst>
                                        <p:tav tm="0">
                                          <p:val>
                                            <p:fltVal val="0"/>
                                          </p:val>
                                        </p:tav>
                                        <p:tav tm="100000">
                                          <p:val>
                                            <p:strVal val="#ppt_w"/>
                                          </p:val>
                                        </p:tav>
                                      </p:tavLst>
                                    </p:anim>
                                    <p:anim calcmode="lin" valueType="num">
                                      <p:cBhvr>
                                        <p:cTn id="100" dur="500" fill="hold"/>
                                        <p:tgtEl>
                                          <p:spTgt spid="100"/>
                                        </p:tgtEl>
                                        <p:attrNameLst>
                                          <p:attrName>ppt_h</p:attrName>
                                        </p:attrNameLst>
                                      </p:cBhvr>
                                      <p:tavLst>
                                        <p:tav tm="0">
                                          <p:val>
                                            <p:fltVal val="0"/>
                                          </p:val>
                                        </p:tav>
                                        <p:tav tm="100000">
                                          <p:val>
                                            <p:strVal val="#ppt_h"/>
                                          </p:val>
                                        </p:tav>
                                      </p:tavLst>
                                    </p:anim>
                                    <p:animEffect transition="in" filter="fade">
                                      <p:cBhvr>
                                        <p:cTn id="101" dur="500"/>
                                        <p:tgtEl>
                                          <p:spTgt spid="100"/>
                                        </p:tgtEl>
                                      </p:cBhvr>
                                    </p:animEffect>
                                  </p:childTnLst>
                                </p:cTn>
                              </p:par>
                            </p:childTnLst>
                          </p:cTn>
                        </p:par>
                        <p:par>
                          <p:cTn id="102" fill="hold">
                            <p:stCondLst>
                              <p:cond delay="9750"/>
                            </p:stCondLst>
                            <p:childTnLst>
                              <p:par>
                                <p:cTn id="103" presetID="22" presetClass="entr" presetSubtype="2" fill="hold" nodeType="afterEffect">
                                  <p:stCondLst>
                                    <p:cond delay="0"/>
                                  </p:stCondLst>
                                  <p:childTnLst>
                                    <p:set>
                                      <p:cBhvr>
                                        <p:cTn id="104" dur="1" fill="hold">
                                          <p:stCondLst>
                                            <p:cond delay="0"/>
                                          </p:stCondLst>
                                        </p:cTn>
                                        <p:tgtEl>
                                          <p:spTgt spid="18"/>
                                        </p:tgtEl>
                                        <p:attrNameLst>
                                          <p:attrName>style.visibility</p:attrName>
                                        </p:attrNameLst>
                                      </p:cBhvr>
                                      <p:to>
                                        <p:strVal val="visible"/>
                                      </p:to>
                                    </p:set>
                                    <p:animEffect transition="in" filter="wipe(right)">
                                      <p:cBhvr>
                                        <p:cTn id="105" dur="500"/>
                                        <p:tgtEl>
                                          <p:spTgt spid="18"/>
                                        </p:tgtEl>
                                      </p:cBhvr>
                                    </p:animEffect>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fade">
                                      <p:cBhvr>
                                        <p:cTn id="109" dur="1000"/>
                                        <p:tgtEl>
                                          <p:spTgt spid="63"/>
                                        </p:tgtEl>
                                      </p:cBhvr>
                                    </p:animEffect>
                                    <p:anim calcmode="lin" valueType="num">
                                      <p:cBhvr>
                                        <p:cTn id="110" dur="1000" fill="hold"/>
                                        <p:tgtEl>
                                          <p:spTgt spid="63"/>
                                        </p:tgtEl>
                                        <p:attrNameLst>
                                          <p:attrName>ppt_x</p:attrName>
                                        </p:attrNameLst>
                                      </p:cBhvr>
                                      <p:tavLst>
                                        <p:tav tm="0">
                                          <p:val>
                                            <p:strVal val="#ppt_x"/>
                                          </p:val>
                                        </p:tav>
                                        <p:tav tm="100000">
                                          <p:val>
                                            <p:strVal val="#ppt_x"/>
                                          </p:val>
                                        </p:tav>
                                      </p:tavLst>
                                    </p:anim>
                                    <p:anim calcmode="lin" valueType="num">
                                      <p:cBhvr>
                                        <p:cTn id="111" dur="1000" fill="hold"/>
                                        <p:tgtEl>
                                          <p:spTgt spid="63"/>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1750"/>
                            </p:stCondLst>
                            <p:childTnLst>
                              <p:par>
                                <p:cTn id="119" presetID="22" presetClass="entr" presetSubtype="2"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wipe(right)">
                                      <p:cBhvr>
                                        <p:cTn id="121" dur="500"/>
                                        <p:tgtEl>
                                          <p:spTgt spid="37"/>
                                        </p:tgtEl>
                                      </p:cBhvr>
                                    </p:animEffect>
                                  </p:childTnLst>
                                </p:cTn>
                              </p:par>
                            </p:childTnLst>
                          </p:cTn>
                        </p:par>
                        <p:par>
                          <p:cTn id="122" fill="hold">
                            <p:stCondLst>
                              <p:cond delay="12250"/>
                            </p:stCondLst>
                            <p:childTnLst>
                              <p:par>
                                <p:cTn id="123" presetID="42" presetClass="entr" presetSubtype="0" fill="hold" grpId="0" nodeType="afterEffect">
                                  <p:stCondLst>
                                    <p:cond delay="0"/>
                                  </p:stCondLst>
                                  <p:childTnLst>
                                    <p:set>
                                      <p:cBhvr>
                                        <p:cTn id="124" dur="1" fill="hold">
                                          <p:stCondLst>
                                            <p:cond delay="0"/>
                                          </p:stCondLst>
                                        </p:cTn>
                                        <p:tgtEl>
                                          <p:spTgt spid="62"/>
                                        </p:tgtEl>
                                        <p:attrNameLst>
                                          <p:attrName>style.visibility</p:attrName>
                                        </p:attrNameLst>
                                      </p:cBhvr>
                                      <p:to>
                                        <p:strVal val="visible"/>
                                      </p:to>
                                    </p:set>
                                    <p:animEffect transition="in" filter="fade">
                                      <p:cBhvr>
                                        <p:cTn id="125" dur="1000"/>
                                        <p:tgtEl>
                                          <p:spTgt spid="62"/>
                                        </p:tgtEl>
                                      </p:cBhvr>
                                    </p:animEffect>
                                    <p:anim calcmode="lin" valueType="num">
                                      <p:cBhvr>
                                        <p:cTn id="126" dur="1000" fill="hold"/>
                                        <p:tgtEl>
                                          <p:spTgt spid="62"/>
                                        </p:tgtEl>
                                        <p:attrNameLst>
                                          <p:attrName>ppt_x</p:attrName>
                                        </p:attrNameLst>
                                      </p:cBhvr>
                                      <p:tavLst>
                                        <p:tav tm="0">
                                          <p:val>
                                            <p:strVal val="#ppt_x"/>
                                          </p:val>
                                        </p:tav>
                                        <p:tav tm="100000">
                                          <p:val>
                                            <p:strVal val="#ppt_x"/>
                                          </p:val>
                                        </p:tav>
                                      </p:tavLst>
                                    </p:anim>
                                    <p:anim calcmode="lin" valueType="num">
                                      <p:cBhvr>
                                        <p:cTn id="127"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0" grpId="0" animBg="1"/>
      <p:bldP spid="6151" grpId="0" animBg="1"/>
      <p:bldP spid="6152" grpId="0" animBg="1"/>
      <p:bldP spid="6153" grpId="0" animBg="1"/>
      <p:bldP spid="61" grpId="0"/>
      <p:bldP spid="62" grpId="0"/>
      <p:bldP spid="63" grpId="0"/>
      <p:bldP spid="64" grpId="0"/>
      <p:bldP spid="65" grpId="0"/>
      <p:bldP spid="100" grpId="0" animBg="1"/>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2C3749"/>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solidFill>
              <a:srgbClr val="2C374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44546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solidFill>
              <a:srgbClr val="44546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58" name="Oval 14"/>
            <p:cNvSpPr>
              <a:spLocks noChangeArrowheads="1"/>
            </p:cNvSpPr>
            <p:nvPr/>
          </p:nvSpPr>
          <p:spPr bwMode="auto">
            <a:xfrm>
              <a:off x="3986213" y="2613025"/>
              <a:ext cx="782638" cy="344488"/>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8397B1"/>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8397B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6579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EF3425"/>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EF3425"/>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D1160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2C3749"/>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8397B1"/>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EF3425"/>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063336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36993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1275644" y="0"/>
            <a:ext cx="153528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p:cNvSpPr txBox="1">
            <a:spLocks noChangeArrowheads="1"/>
          </p:cNvSpPr>
          <p:nvPr/>
        </p:nvSpPr>
        <p:spPr bwMode="auto">
          <a:xfrm>
            <a:off x="5125155" y="19740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1" name="Group 10"/>
          <p:cNvGrpSpPr/>
          <p:nvPr/>
        </p:nvGrpSpPr>
        <p:grpSpPr>
          <a:xfrm>
            <a:off x="4492378" y="2064380"/>
            <a:ext cx="548640" cy="548640"/>
            <a:chOff x="8093534" y="1164886"/>
            <a:chExt cx="548640" cy="548640"/>
          </a:xfrm>
        </p:grpSpPr>
        <p:sp>
          <p:nvSpPr>
            <p:cNvPr id="12" name="Oval 11"/>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4" name="Text Box 10"/>
          <p:cNvSpPr txBox="1">
            <a:spLocks noChangeArrowheads="1"/>
          </p:cNvSpPr>
          <p:nvPr/>
        </p:nvSpPr>
        <p:spPr bwMode="auto">
          <a:xfrm>
            <a:off x="5125155" y="3091669"/>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4492378" y="3181980"/>
            <a:ext cx="548640" cy="548640"/>
            <a:chOff x="8093534" y="1164886"/>
            <a:chExt cx="548640" cy="548640"/>
          </a:xfrm>
        </p:grpSpPr>
        <p:sp>
          <p:nvSpPr>
            <p:cNvPr id="16" name="Oval 15"/>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8" name="Text Box 10"/>
          <p:cNvSpPr txBox="1">
            <a:spLocks noChangeArrowheads="1"/>
          </p:cNvSpPr>
          <p:nvPr/>
        </p:nvSpPr>
        <p:spPr bwMode="auto">
          <a:xfrm>
            <a:off x="5125155" y="4208398"/>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9" name="Group 18"/>
          <p:cNvGrpSpPr/>
          <p:nvPr/>
        </p:nvGrpSpPr>
        <p:grpSpPr>
          <a:xfrm>
            <a:off x="4492378" y="4298709"/>
            <a:ext cx="548640" cy="548640"/>
            <a:chOff x="8093534" y="1164886"/>
            <a:chExt cx="548640" cy="548640"/>
          </a:xfrm>
        </p:grpSpPr>
        <p:sp>
          <p:nvSpPr>
            <p:cNvPr id="20" name="Oval 19"/>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 name="Rectangle 2"/>
          <p:cNvSpPr/>
          <p:nvPr/>
        </p:nvSpPr>
        <p:spPr>
          <a:xfrm>
            <a:off x="722489" y="711200"/>
            <a:ext cx="3206044" cy="3172178"/>
          </a:xfrm>
          <a:prstGeom prst="rect">
            <a:avLst/>
          </a:prstGeom>
          <a:noFill/>
          <a:ln w="127000">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5125155" y="5325127"/>
            <a:ext cx="6095999"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B5B5B5"/>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25" name="Group 24"/>
          <p:cNvGrpSpPr/>
          <p:nvPr/>
        </p:nvGrpSpPr>
        <p:grpSpPr>
          <a:xfrm>
            <a:off x="4492378" y="5415438"/>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68733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500" fill="hold"/>
                                        <p:tgtEl>
                                          <p:spTgt spid="11"/>
                                        </p:tgtEl>
                                        <p:attrNameLst>
                                          <p:attrName>ppt_w</p:attrName>
                                        </p:attrNameLst>
                                      </p:cBhvr>
                                      <p:tavLst>
                                        <p:tav tm="0">
                                          <p:val>
                                            <p:fltVal val="0"/>
                                          </p:val>
                                        </p:tav>
                                        <p:tav tm="100000">
                                          <p:val>
                                            <p:strVal val="#ppt_w"/>
                                          </p:val>
                                        </p:tav>
                                      </p:tavLst>
                                    </p:anim>
                                    <p:anim calcmode="lin" valueType="num">
                                      <p:cBhvr>
                                        <p:cTn id="28" dur="500" fill="hold"/>
                                        <p:tgtEl>
                                          <p:spTgt spid="11"/>
                                        </p:tgtEl>
                                        <p:attrNameLst>
                                          <p:attrName>ppt_h</p:attrName>
                                        </p:attrNameLst>
                                      </p:cBhvr>
                                      <p:tavLst>
                                        <p:tav tm="0">
                                          <p:val>
                                            <p:fltVal val="0"/>
                                          </p:val>
                                        </p:tav>
                                        <p:tav tm="100000">
                                          <p:val>
                                            <p:strVal val="#ppt_h"/>
                                          </p:val>
                                        </p:tav>
                                      </p:tavLst>
                                    </p:anim>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par>
                          <p:cTn id="31" fill="hold">
                            <p:stCondLst>
                              <p:cond delay="2250"/>
                            </p:stCondLst>
                            <p:childTnLst>
                              <p:par>
                                <p:cTn id="32" presetID="22" presetClass="entr" presetSubtype="8"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wipe(left)">
                                      <p:cBhvr>
                                        <p:cTn id="34" dur="500"/>
                                        <p:tgtEl>
                                          <p:spTgt spid="10"/>
                                        </p:tgtEl>
                                      </p:cBhvr>
                                    </p:animEffect>
                                  </p:childTnLst>
                                </p:cTn>
                              </p:par>
                            </p:childTnLst>
                          </p:cTn>
                        </p:par>
                        <p:par>
                          <p:cTn id="35" fill="hold">
                            <p:stCondLst>
                              <p:cond delay="2750"/>
                            </p:stCondLst>
                            <p:childTnLst>
                              <p:par>
                                <p:cTn id="36" presetID="23" presetClass="entr" presetSubtype="528" fill="hold"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p:cTn id="38" dur="500" fill="hold"/>
                                        <p:tgtEl>
                                          <p:spTgt spid="15"/>
                                        </p:tgtEl>
                                        <p:attrNameLst>
                                          <p:attrName>ppt_w</p:attrName>
                                        </p:attrNameLst>
                                      </p:cBhvr>
                                      <p:tavLst>
                                        <p:tav tm="0">
                                          <p:val>
                                            <p:fltVal val="0"/>
                                          </p:val>
                                        </p:tav>
                                        <p:tav tm="100000">
                                          <p:val>
                                            <p:strVal val="#ppt_w"/>
                                          </p:val>
                                        </p:tav>
                                      </p:tavLst>
                                    </p:anim>
                                    <p:anim calcmode="lin" valueType="num">
                                      <p:cBhvr>
                                        <p:cTn id="39" dur="500" fill="hold"/>
                                        <p:tgtEl>
                                          <p:spTgt spid="15"/>
                                        </p:tgtEl>
                                        <p:attrNameLst>
                                          <p:attrName>ppt_h</p:attrName>
                                        </p:attrNameLst>
                                      </p:cBhvr>
                                      <p:tavLst>
                                        <p:tav tm="0">
                                          <p:val>
                                            <p:fltVal val="0"/>
                                          </p:val>
                                        </p:tav>
                                        <p:tav tm="100000">
                                          <p:val>
                                            <p:strVal val="#ppt_h"/>
                                          </p:val>
                                        </p:tav>
                                      </p:tavLst>
                                    </p:anim>
                                    <p:anim calcmode="lin" valueType="num">
                                      <p:cBhvr>
                                        <p:cTn id="40" dur="500" fill="hold"/>
                                        <p:tgtEl>
                                          <p:spTgt spid="15"/>
                                        </p:tgtEl>
                                        <p:attrNameLst>
                                          <p:attrName>ppt_x</p:attrName>
                                        </p:attrNameLst>
                                      </p:cBhvr>
                                      <p:tavLst>
                                        <p:tav tm="0">
                                          <p:val>
                                            <p:fltVal val="0.5"/>
                                          </p:val>
                                        </p:tav>
                                        <p:tav tm="100000">
                                          <p:val>
                                            <p:strVal val="#ppt_x"/>
                                          </p:val>
                                        </p:tav>
                                      </p:tavLst>
                                    </p:anim>
                                    <p:anim calcmode="lin" valueType="num">
                                      <p:cBhvr>
                                        <p:cTn id="41" dur="500" fill="hold"/>
                                        <p:tgtEl>
                                          <p:spTgt spid="15"/>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500"/>
                                        <p:tgtEl>
                                          <p:spTgt spid="14"/>
                                        </p:tgtEl>
                                      </p:cBhvr>
                                    </p:animEffect>
                                  </p:childTnLst>
                                </p:cTn>
                              </p:par>
                            </p:childTnLst>
                          </p:cTn>
                        </p:par>
                        <p:par>
                          <p:cTn id="46" fill="hold">
                            <p:stCondLst>
                              <p:cond delay="3750"/>
                            </p:stCondLst>
                            <p:childTnLst>
                              <p:par>
                                <p:cTn id="47" presetID="23" presetClass="entr" presetSubtype="528"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 calcmode="lin" valueType="num">
                                      <p:cBhvr>
                                        <p:cTn id="51" dur="500" fill="hold"/>
                                        <p:tgtEl>
                                          <p:spTgt spid="19"/>
                                        </p:tgtEl>
                                        <p:attrNameLst>
                                          <p:attrName>ppt_x</p:attrName>
                                        </p:attrNameLst>
                                      </p:cBhvr>
                                      <p:tavLst>
                                        <p:tav tm="0">
                                          <p:val>
                                            <p:fltVal val="0.5"/>
                                          </p:val>
                                        </p:tav>
                                        <p:tav tm="100000">
                                          <p:val>
                                            <p:strVal val="#ppt_x"/>
                                          </p:val>
                                        </p:tav>
                                      </p:tavLst>
                                    </p:anim>
                                    <p:anim calcmode="lin" valueType="num">
                                      <p:cBhvr>
                                        <p:cTn id="52" dur="500" fill="hold"/>
                                        <p:tgtEl>
                                          <p:spTgt spid="19"/>
                                        </p:tgtEl>
                                        <p:attrNameLst>
                                          <p:attrName>ppt_y</p:attrName>
                                        </p:attrNameLst>
                                      </p:cBhvr>
                                      <p:tavLst>
                                        <p:tav tm="0">
                                          <p:val>
                                            <p:fltVal val="0.5"/>
                                          </p:val>
                                        </p:tav>
                                        <p:tav tm="100000">
                                          <p:val>
                                            <p:strVal val="#ppt_y"/>
                                          </p:val>
                                        </p:tav>
                                      </p:tavLst>
                                    </p:anim>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par>
                          <p:cTn id="57" fill="hold">
                            <p:stCondLst>
                              <p:cond delay="4750"/>
                            </p:stCondLst>
                            <p:childTnLst>
                              <p:par>
                                <p:cTn id="58" presetID="23" presetClass="entr" presetSubtype="528" fill="hold" nodeType="afterEffect">
                                  <p:stCondLst>
                                    <p:cond delay="0"/>
                                  </p:stCondLst>
                                  <p:childTnLst>
                                    <p:set>
                                      <p:cBhvr>
                                        <p:cTn id="59" dur="1" fill="hold">
                                          <p:stCondLst>
                                            <p:cond delay="0"/>
                                          </p:stCondLst>
                                        </p:cTn>
                                        <p:tgtEl>
                                          <p:spTgt spid="25"/>
                                        </p:tgtEl>
                                        <p:attrNameLst>
                                          <p:attrName>style.visibility</p:attrName>
                                        </p:attrNameLst>
                                      </p:cBhvr>
                                      <p:to>
                                        <p:strVal val="visible"/>
                                      </p:to>
                                    </p:set>
                                    <p:anim calcmode="lin" valueType="num">
                                      <p:cBhvr>
                                        <p:cTn id="60" dur="500" fill="hold"/>
                                        <p:tgtEl>
                                          <p:spTgt spid="25"/>
                                        </p:tgtEl>
                                        <p:attrNameLst>
                                          <p:attrName>ppt_w</p:attrName>
                                        </p:attrNameLst>
                                      </p:cBhvr>
                                      <p:tavLst>
                                        <p:tav tm="0">
                                          <p:val>
                                            <p:fltVal val="0"/>
                                          </p:val>
                                        </p:tav>
                                        <p:tav tm="100000">
                                          <p:val>
                                            <p:strVal val="#ppt_w"/>
                                          </p:val>
                                        </p:tav>
                                      </p:tavLst>
                                    </p:anim>
                                    <p:anim calcmode="lin" valueType="num">
                                      <p:cBhvr>
                                        <p:cTn id="61" dur="500" fill="hold"/>
                                        <p:tgtEl>
                                          <p:spTgt spid="25"/>
                                        </p:tgtEl>
                                        <p:attrNameLst>
                                          <p:attrName>ppt_h</p:attrName>
                                        </p:attrNameLst>
                                      </p:cBhvr>
                                      <p:tavLst>
                                        <p:tav tm="0">
                                          <p:val>
                                            <p:fltVal val="0"/>
                                          </p:val>
                                        </p:tav>
                                        <p:tav tm="100000">
                                          <p:val>
                                            <p:strVal val="#ppt_h"/>
                                          </p:val>
                                        </p:tav>
                                      </p:tavLst>
                                    </p:anim>
                                    <p:anim calcmode="lin" valueType="num">
                                      <p:cBhvr>
                                        <p:cTn id="62" dur="500" fill="hold"/>
                                        <p:tgtEl>
                                          <p:spTgt spid="25"/>
                                        </p:tgtEl>
                                        <p:attrNameLst>
                                          <p:attrName>ppt_x</p:attrName>
                                        </p:attrNameLst>
                                      </p:cBhvr>
                                      <p:tavLst>
                                        <p:tav tm="0">
                                          <p:val>
                                            <p:fltVal val="0.5"/>
                                          </p:val>
                                        </p:tav>
                                        <p:tav tm="100000">
                                          <p:val>
                                            <p:strVal val="#ppt_x"/>
                                          </p:val>
                                        </p:tav>
                                      </p:tavLst>
                                    </p:anim>
                                    <p:anim calcmode="lin" valueType="num">
                                      <p:cBhvr>
                                        <p:cTn id="63" dur="500" fill="hold"/>
                                        <p:tgtEl>
                                          <p:spTgt spid="25"/>
                                        </p:tgtEl>
                                        <p:attrNameLst>
                                          <p:attrName>ppt_y</p:attrName>
                                        </p:attrNameLst>
                                      </p:cBhvr>
                                      <p:tavLst>
                                        <p:tav tm="0">
                                          <p:val>
                                            <p:fltVal val="0.5"/>
                                          </p:val>
                                        </p:tav>
                                        <p:tav tm="100000">
                                          <p:val>
                                            <p:strVal val="#ppt_y"/>
                                          </p:val>
                                        </p:tav>
                                      </p:tavLst>
                                    </p:anim>
                                  </p:childTnLst>
                                </p:cTn>
                              </p:par>
                            </p:childTnLst>
                          </p:cTn>
                        </p:par>
                        <p:par>
                          <p:cTn id="64" fill="hold">
                            <p:stCondLst>
                              <p:cond delay="5250"/>
                            </p:stCondLst>
                            <p:childTnLst>
                              <p:par>
                                <p:cTn id="65" presetID="22" presetClass="entr" presetSubtype="8" fill="hold" grpId="0" nodeType="afterEffect">
                                  <p:stCondLst>
                                    <p:cond delay="0"/>
                                  </p:stCondLst>
                                  <p:childTnLst>
                                    <p:set>
                                      <p:cBhvr>
                                        <p:cTn id="66" dur="1" fill="hold">
                                          <p:stCondLst>
                                            <p:cond delay="0"/>
                                          </p:stCondLst>
                                        </p:cTn>
                                        <p:tgtEl>
                                          <p:spTgt spid="24"/>
                                        </p:tgtEl>
                                        <p:attrNameLst>
                                          <p:attrName>style.visibility</p:attrName>
                                        </p:attrNameLst>
                                      </p:cBhvr>
                                      <p:to>
                                        <p:strVal val="visible"/>
                                      </p:to>
                                    </p:set>
                                    <p:animEffect transition="in" filter="wipe(left)">
                                      <p:cBhvr>
                                        <p:cTn id="6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4" grpId="0"/>
      <p:bldP spid="18" grpId="0"/>
      <p:bldP spid="3" grpId="0" animBg="1"/>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EF3425">
              <a:alpha val="8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8397B1">
              <a:alpha val="85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54565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EF3425"/>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3" name="Group 12"/>
          <p:cNvGrpSpPr/>
          <p:nvPr/>
        </p:nvGrpSpPr>
        <p:grpSpPr>
          <a:xfrm>
            <a:off x="-87689" y="266597"/>
            <a:ext cx="5508978" cy="954107"/>
            <a:chOff x="3341511" y="258228"/>
            <a:chExt cx="5508978" cy="954107"/>
          </a:xfrm>
        </p:grpSpPr>
        <p:sp>
          <p:nvSpPr>
            <p:cNvPr id="14" name="TextBox 1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5" name="TextBox 14"/>
            <p:cNvSpPr txBox="1"/>
            <p:nvPr/>
          </p:nvSpPr>
          <p:spPr>
            <a:xfrm>
              <a:off x="4076874" y="843003"/>
              <a:ext cx="2901141"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657885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2768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342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8397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C374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344607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341511" y="307182"/>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3530816" y="1624551"/>
            <a:ext cx="5404339"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3" name="Rectangle 12"/>
          <p:cNvSpPr/>
          <p:nvPr/>
        </p:nvSpPr>
        <p:spPr>
          <a:xfrm>
            <a:off x="3251199" y="3478529"/>
            <a:ext cx="5689600" cy="3379470"/>
          </a:xfrm>
          <a:prstGeom prst="rect">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
            <a:ext cx="3172178" cy="4000502"/>
          </a:xfrm>
          <a:prstGeom prst="rect">
            <a:avLst/>
          </a:prstGeom>
          <a:blipFill>
            <a:blip r:embed="rId4"/>
            <a:stretch>
              <a:fillRect/>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000500"/>
          </a:xfrm>
          <a:prstGeom prst="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0" y="4148912"/>
            <a:ext cx="3172178" cy="270908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4148912"/>
            <a:ext cx="3172178" cy="2709087"/>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48355" y="4606688"/>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355667" y="4606688"/>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spTree>
    <p:extLst>
      <p:ext uri="{BB962C8B-B14F-4D97-AF65-F5344CB8AC3E}">
        <p14:creationId xmlns:p14="http://schemas.microsoft.com/office/powerpoint/2010/main" val="794409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53" presetClass="entr" presetSubtype="528"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p:cTn id="43" dur="500" fill="hold"/>
                                        <p:tgtEl>
                                          <p:spTgt spid="17"/>
                                        </p:tgtEl>
                                        <p:attrNameLst>
                                          <p:attrName>ppt_w</p:attrName>
                                        </p:attrNameLst>
                                      </p:cBhvr>
                                      <p:tavLst>
                                        <p:tav tm="0">
                                          <p:val>
                                            <p:fltVal val="0"/>
                                          </p:val>
                                        </p:tav>
                                        <p:tav tm="100000">
                                          <p:val>
                                            <p:strVal val="#ppt_w"/>
                                          </p:val>
                                        </p:tav>
                                      </p:tavLst>
                                    </p:anim>
                                    <p:anim calcmode="lin" valueType="num">
                                      <p:cBhvr>
                                        <p:cTn id="44" dur="500" fill="hold"/>
                                        <p:tgtEl>
                                          <p:spTgt spid="17"/>
                                        </p:tgtEl>
                                        <p:attrNameLst>
                                          <p:attrName>ppt_h</p:attrName>
                                        </p:attrNameLst>
                                      </p:cBhvr>
                                      <p:tavLst>
                                        <p:tav tm="0">
                                          <p:val>
                                            <p:fltVal val="0"/>
                                          </p:val>
                                        </p:tav>
                                        <p:tav tm="100000">
                                          <p:val>
                                            <p:strVal val="#ppt_h"/>
                                          </p:val>
                                        </p:tav>
                                      </p:tavLst>
                                    </p:anim>
                                    <p:animEffect transition="in" filter="fade">
                                      <p:cBhvr>
                                        <p:cTn id="45" dur="500"/>
                                        <p:tgtEl>
                                          <p:spTgt spid="17"/>
                                        </p:tgtEl>
                                      </p:cBhvr>
                                    </p:animEffect>
                                    <p:anim calcmode="lin" valueType="num">
                                      <p:cBhvr>
                                        <p:cTn id="46" dur="500" fill="hold"/>
                                        <p:tgtEl>
                                          <p:spTgt spid="17"/>
                                        </p:tgtEl>
                                        <p:attrNameLst>
                                          <p:attrName>ppt_x</p:attrName>
                                        </p:attrNameLst>
                                      </p:cBhvr>
                                      <p:tavLst>
                                        <p:tav tm="0">
                                          <p:val>
                                            <p:fltVal val="0.5"/>
                                          </p:val>
                                        </p:tav>
                                        <p:tav tm="100000">
                                          <p:val>
                                            <p:strVal val="#ppt_x"/>
                                          </p:val>
                                        </p:tav>
                                      </p:tavLst>
                                    </p:anim>
                                    <p:anim calcmode="lin" valueType="num">
                                      <p:cBhvr>
                                        <p:cTn id="47" dur="500" fill="hold"/>
                                        <p:tgtEl>
                                          <p:spTgt spid="17"/>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37" presetClass="entr" presetSubtype="0" fill="hold" nodeType="afterEffect">
                                  <p:stCondLst>
                                    <p:cond delay="0"/>
                                  </p:stCondLst>
                                  <p:childTnLst>
                                    <p:set>
                                      <p:cBhvr>
                                        <p:cTn id="50" dur="1" fill="hold">
                                          <p:stCondLst>
                                            <p:cond delay="0"/>
                                          </p:stCondLst>
                                        </p:cTn>
                                        <p:tgtEl>
                                          <p:spTgt spid="18"/>
                                        </p:tgtEl>
                                        <p:attrNameLst>
                                          <p:attrName>style.visibility</p:attrName>
                                        </p:attrNameLst>
                                      </p:cBhvr>
                                      <p:to>
                                        <p:strVal val="visible"/>
                                      </p:to>
                                    </p:set>
                                    <p:animEffect transition="in" filter="fade">
                                      <p:cBhvr>
                                        <p:cTn id="51" dur="1000"/>
                                        <p:tgtEl>
                                          <p:spTgt spid="18"/>
                                        </p:tgtEl>
                                      </p:cBhvr>
                                    </p:animEffect>
                                    <p:anim calcmode="lin" valueType="num">
                                      <p:cBhvr>
                                        <p:cTn id="52" dur="1000" fill="hold"/>
                                        <p:tgtEl>
                                          <p:spTgt spid="18"/>
                                        </p:tgtEl>
                                        <p:attrNameLst>
                                          <p:attrName>ppt_x</p:attrName>
                                        </p:attrNameLst>
                                      </p:cBhvr>
                                      <p:tavLst>
                                        <p:tav tm="0">
                                          <p:val>
                                            <p:strVal val="#ppt_x"/>
                                          </p:val>
                                        </p:tav>
                                        <p:tav tm="100000">
                                          <p:val>
                                            <p:strVal val="#ppt_x"/>
                                          </p:val>
                                        </p:tav>
                                      </p:tavLst>
                                    </p:anim>
                                    <p:anim calcmode="lin" valueType="num">
                                      <p:cBhvr>
                                        <p:cTn id="53" dur="900" decel="100000" fill="hold"/>
                                        <p:tgtEl>
                                          <p:spTgt spid="18"/>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900" decel="100000" fill="hold"/>
                                        <p:tgtEl>
                                          <p:spTgt spid="21"/>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5845156" cy="1230983"/>
            <a:chOff x="587022" y="976809"/>
            <a:chExt cx="5845156"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52322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2" name="Rectangle 1"/>
          <p:cNvSpPr/>
          <p:nvPr/>
        </p:nvSpPr>
        <p:spPr>
          <a:xfrm>
            <a:off x="1" y="1806222"/>
            <a:ext cx="12192000" cy="2664178"/>
          </a:xfrm>
          <a:prstGeom prst="rect">
            <a:avLst/>
          </a:prstGeom>
          <a:blipFill>
            <a:blip r:embed="rId3"/>
            <a:stretch>
              <a:fillRect/>
            </a:stretch>
          </a:blipFill>
          <a:ln w="9525">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654156" y="4196081"/>
            <a:ext cx="548640" cy="548640"/>
            <a:chOff x="8093534" y="1164886"/>
            <a:chExt cx="548640" cy="548640"/>
          </a:xfrm>
          <a:effectLst>
            <a:outerShdw blurRad="63500" sx="102000" sy="102000" algn="ctr" rotWithShape="0">
              <a:prstClr val="black">
                <a:alpha val="40000"/>
              </a:prstClr>
            </a:outerShdw>
          </a:effectLst>
        </p:grpSpPr>
        <p:sp>
          <p:nvSpPr>
            <p:cNvPr id="13" name="Oval 12"/>
            <p:cNvSpPr>
              <a:spLocks noChangeAspect="1"/>
            </p:cNvSpPr>
            <p:nvPr/>
          </p:nvSpPr>
          <p:spPr>
            <a:xfrm>
              <a:off x="8093534" y="1164886"/>
              <a:ext cx="548640" cy="548640"/>
            </a:xfrm>
            <a:prstGeom prst="ellipse">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15" name="Group 14"/>
          <p:cNvGrpSpPr/>
          <p:nvPr/>
        </p:nvGrpSpPr>
        <p:grpSpPr>
          <a:xfrm>
            <a:off x="4616556" y="4196080"/>
            <a:ext cx="548640" cy="548640"/>
            <a:chOff x="8093534" y="3003318"/>
            <a:chExt cx="548640" cy="548640"/>
          </a:xfrm>
          <a:effectLst>
            <a:outerShdw blurRad="63500" sx="102000" sy="102000" algn="ctr" rotWithShape="0">
              <a:prstClr val="black">
                <a:alpha val="40000"/>
              </a:prstClr>
            </a:outerShdw>
          </a:effectLst>
        </p:grpSpPr>
        <p:sp>
          <p:nvSpPr>
            <p:cNvPr id="16" name="Oval 15"/>
            <p:cNvSpPr>
              <a:spLocks noChangeAspect="1"/>
            </p:cNvSpPr>
            <p:nvPr/>
          </p:nvSpPr>
          <p:spPr>
            <a:xfrm>
              <a:off x="8093534" y="3003318"/>
              <a:ext cx="548640" cy="548640"/>
            </a:xfrm>
            <a:prstGeom prst="ellipse">
              <a:avLst/>
            </a:prstGeom>
            <a:solidFill>
              <a:srgbClr val="8397B1"/>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7"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18" name="Group 17"/>
          <p:cNvGrpSpPr/>
          <p:nvPr/>
        </p:nvGrpSpPr>
        <p:grpSpPr>
          <a:xfrm>
            <a:off x="8578956" y="4196079"/>
            <a:ext cx="548640" cy="548640"/>
            <a:chOff x="8093534" y="4841750"/>
            <a:chExt cx="548640" cy="548640"/>
          </a:xfrm>
          <a:effectLst>
            <a:outerShdw blurRad="63500" sx="102000" sy="102000" algn="ctr" rotWithShape="0">
              <a:prstClr val="black">
                <a:alpha val="40000"/>
              </a:prstClr>
            </a:outerShdw>
          </a:effectLst>
        </p:grpSpPr>
        <p:sp>
          <p:nvSpPr>
            <p:cNvPr id="19" name="Oval 18"/>
            <p:cNvSpPr>
              <a:spLocks noChangeAspect="1"/>
            </p:cNvSpPr>
            <p:nvPr/>
          </p:nvSpPr>
          <p:spPr>
            <a:xfrm>
              <a:off x="8093534" y="4841750"/>
              <a:ext cx="548640" cy="548640"/>
            </a:xfrm>
            <a:prstGeom prst="ellipse">
              <a:avLst/>
            </a:prstGeom>
            <a:solidFill>
              <a:srgbClr val="62768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0"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grpSp>
        <p:nvGrpSpPr>
          <p:cNvPr id="21" name="Group 16"/>
          <p:cNvGrpSpPr/>
          <p:nvPr/>
        </p:nvGrpSpPr>
        <p:grpSpPr>
          <a:xfrm>
            <a:off x="654156" y="4898786"/>
            <a:ext cx="3219835" cy="902575"/>
            <a:chOff x="5638261" y="1538568"/>
            <a:chExt cx="2736935" cy="676932"/>
          </a:xfrm>
        </p:grpSpPr>
        <p:sp>
          <p:nvSpPr>
            <p:cNvPr id="22" name="TextBox 21"/>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EF3425"/>
                  </a:solidFill>
                  <a:latin typeface="Candara" panose="020E0502030303020204" pitchFamily="34" charset="0"/>
                </a:rPr>
                <a:t>Title Goes Here</a:t>
              </a:r>
            </a:p>
          </p:txBody>
        </p:sp>
        <p:sp>
          <p:nvSpPr>
            <p:cNvPr id="23" name="TextBox 22"/>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4" name="Group 16"/>
          <p:cNvGrpSpPr/>
          <p:nvPr/>
        </p:nvGrpSpPr>
        <p:grpSpPr>
          <a:xfrm>
            <a:off x="4616556" y="4898785"/>
            <a:ext cx="3219835" cy="902575"/>
            <a:chOff x="5638261" y="1538568"/>
            <a:chExt cx="2736935" cy="676932"/>
          </a:xfrm>
        </p:grpSpPr>
        <p:sp>
          <p:nvSpPr>
            <p:cNvPr id="25" name="TextBox 24"/>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8397B1"/>
                  </a:solidFill>
                  <a:latin typeface="Candara" panose="020E0502030303020204" pitchFamily="34" charset="0"/>
                </a:rPr>
                <a:t>Title Goes Here</a:t>
              </a:r>
            </a:p>
          </p:txBody>
        </p:sp>
        <p:sp>
          <p:nvSpPr>
            <p:cNvPr id="26" name="TextBox 25"/>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grpSp>
        <p:nvGrpSpPr>
          <p:cNvPr id="27" name="Group 16"/>
          <p:cNvGrpSpPr/>
          <p:nvPr/>
        </p:nvGrpSpPr>
        <p:grpSpPr>
          <a:xfrm>
            <a:off x="8578955" y="4898785"/>
            <a:ext cx="3219835" cy="902575"/>
            <a:chOff x="5638261" y="1538568"/>
            <a:chExt cx="2736935" cy="676932"/>
          </a:xfrm>
        </p:grpSpPr>
        <p:sp>
          <p:nvSpPr>
            <p:cNvPr id="28" name="TextBox 27"/>
            <p:cNvSpPr txBox="1"/>
            <p:nvPr/>
          </p:nvSpPr>
          <p:spPr>
            <a:xfrm>
              <a:off x="5638261" y="1538568"/>
              <a:ext cx="2720414" cy="207750"/>
            </a:xfrm>
            <a:prstGeom prst="rect">
              <a:avLst/>
            </a:prstGeom>
            <a:noFill/>
          </p:spPr>
          <p:txBody>
            <a:bodyPr wrap="square" lIns="0" tIns="0" rIns="0" bIns="0" rtlCol="0" anchor="ctr">
              <a:spAutoFit/>
            </a:bodyPr>
            <a:lstStyle/>
            <a:p>
              <a:r>
                <a:rPr lang="en-US" b="1" dirty="0">
                  <a:solidFill>
                    <a:srgbClr val="62768F"/>
                  </a:solidFill>
                  <a:latin typeface="Candara" panose="020E0502030303020204" pitchFamily="34" charset="0"/>
                </a:rPr>
                <a:t>Title Goes Here</a:t>
              </a:r>
            </a:p>
          </p:txBody>
        </p:sp>
        <p:sp>
          <p:nvSpPr>
            <p:cNvPr id="29" name="TextBox 28"/>
            <p:cNvSpPr txBox="1"/>
            <p:nvPr/>
          </p:nvSpPr>
          <p:spPr>
            <a:xfrm>
              <a:off x="5654781" y="1730751"/>
              <a:ext cx="2720415" cy="48474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spTree>
    <p:extLst>
      <p:ext uri="{BB962C8B-B14F-4D97-AF65-F5344CB8AC3E}">
        <p14:creationId xmlns:p14="http://schemas.microsoft.com/office/powerpoint/2010/main" val="1722022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528" fill="hold" nodeType="afterEffect">
                                  <p:stCondLst>
                                    <p:cond delay="0"/>
                                  </p:stCondLst>
                                  <p:childTnLst>
                                    <p:set>
                                      <p:cBhvr>
                                        <p:cTn id="17" dur="1" fill="hold">
                                          <p:stCondLst>
                                            <p:cond delay="0"/>
                                          </p:stCondLst>
                                        </p:cTn>
                                        <p:tgtEl>
                                          <p:spTgt spid="12"/>
                                        </p:tgtEl>
                                        <p:attrNameLst>
                                          <p:attrName>style.visibility</p:attrName>
                                        </p:attrNameLst>
                                      </p:cBhvr>
                                      <p:to>
                                        <p:strVal val="visible"/>
                                      </p:to>
                                    </p:set>
                                    <p:anim calcmode="lin" valueType="num">
                                      <p:cBhvr>
                                        <p:cTn id="18" dur="500" fill="hold"/>
                                        <p:tgtEl>
                                          <p:spTgt spid="12"/>
                                        </p:tgtEl>
                                        <p:attrNameLst>
                                          <p:attrName>ppt_w</p:attrName>
                                        </p:attrNameLst>
                                      </p:cBhvr>
                                      <p:tavLst>
                                        <p:tav tm="0">
                                          <p:val>
                                            <p:fltVal val="0"/>
                                          </p:val>
                                        </p:tav>
                                        <p:tav tm="100000">
                                          <p:val>
                                            <p:strVal val="#ppt_w"/>
                                          </p:val>
                                        </p:tav>
                                      </p:tavLst>
                                    </p:anim>
                                    <p:anim calcmode="lin" valueType="num">
                                      <p:cBhvr>
                                        <p:cTn id="19" dur="500" fill="hold"/>
                                        <p:tgtEl>
                                          <p:spTgt spid="12"/>
                                        </p:tgtEl>
                                        <p:attrNameLst>
                                          <p:attrName>ppt_h</p:attrName>
                                        </p:attrNameLst>
                                      </p:cBhvr>
                                      <p:tavLst>
                                        <p:tav tm="0">
                                          <p:val>
                                            <p:fltVal val="0"/>
                                          </p:val>
                                        </p:tav>
                                        <p:tav tm="100000">
                                          <p:val>
                                            <p:strVal val="#ppt_h"/>
                                          </p:val>
                                        </p:tav>
                                      </p:tavLst>
                                    </p:anim>
                                    <p:anim calcmode="lin" valueType="num">
                                      <p:cBhvr>
                                        <p:cTn id="20" dur="500" fill="hold"/>
                                        <p:tgtEl>
                                          <p:spTgt spid="12"/>
                                        </p:tgtEl>
                                        <p:attrNameLst>
                                          <p:attrName>ppt_x</p:attrName>
                                        </p:attrNameLst>
                                      </p:cBhvr>
                                      <p:tavLst>
                                        <p:tav tm="0">
                                          <p:val>
                                            <p:fltVal val="0.5"/>
                                          </p:val>
                                        </p:tav>
                                        <p:tav tm="100000">
                                          <p:val>
                                            <p:strVal val="#ppt_x"/>
                                          </p:val>
                                        </p:tav>
                                      </p:tavLst>
                                    </p:anim>
                                    <p:anim calcmode="lin" valueType="num">
                                      <p:cBhvr>
                                        <p:cTn id="21" dur="500" fill="hold"/>
                                        <p:tgtEl>
                                          <p:spTgt spid="12"/>
                                        </p:tgtEl>
                                        <p:attrNameLst>
                                          <p:attrName>ppt_y</p:attrName>
                                        </p:attrNameLst>
                                      </p:cBhvr>
                                      <p:tavLst>
                                        <p:tav tm="0">
                                          <p:val>
                                            <p:fltVal val="0.5"/>
                                          </p:val>
                                        </p:tav>
                                        <p:tav tm="100000">
                                          <p:val>
                                            <p:strVal val="#ppt_y"/>
                                          </p:val>
                                        </p:tav>
                                      </p:tavLst>
                                    </p:anim>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23" presetClass="entr" presetSubtype="528" fill="hold"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 calcmode="lin" valueType="num">
                                      <p:cBhvr>
                                        <p:cTn id="33" dur="500" fill="hold"/>
                                        <p:tgtEl>
                                          <p:spTgt spid="15"/>
                                        </p:tgtEl>
                                        <p:attrNameLst>
                                          <p:attrName>ppt_x</p:attrName>
                                        </p:attrNameLst>
                                      </p:cBhvr>
                                      <p:tavLst>
                                        <p:tav tm="0">
                                          <p:val>
                                            <p:fltVal val="0.5"/>
                                          </p:val>
                                        </p:tav>
                                        <p:tav tm="100000">
                                          <p:val>
                                            <p:strVal val="#ppt_x"/>
                                          </p:val>
                                        </p:tav>
                                      </p:tavLst>
                                    </p:anim>
                                    <p:anim calcmode="lin" valueType="num">
                                      <p:cBhvr>
                                        <p:cTn id="34" dur="500" fill="hold"/>
                                        <p:tgtEl>
                                          <p:spTgt spid="15"/>
                                        </p:tgtEl>
                                        <p:attrNameLst>
                                          <p:attrName>ppt_y</p:attrName>
                                        </p:attrNameLst>
                                      </p:cBhvr>
                                      <p:tavLst>
                                        <p:tav tm="0">
                                          <p:val>
                                            <p:fltVal val="0.5"/>
                                          </p:val>
                                        </p:tav>
                                        <p:tav tm="100000">
                                          <p:val>
                                            <p:strVal val="#ppt_y"/>
                                          </p:val>
                                        </p:tav>
                                      </p:tavLst>
                                    </p:anim>
                                  </p:childTnLst>
                                </p:cTn>
                              </p:par>
                            </p:childTnLst>
                          </p:cTn>
                        </p:par>
                        <p:par>
                          <p:cTn id="35" fill="hold">
                            <p:stCondLst>
                              <p:cond delay="375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4750"/>
                            </p:stCondLst>
                            <p:childTnLst>
                              <p:par>
                                <p:cTn id="42" presetID="23" presetClass="entr" presetSubtype="528" fill="hold" nodeType="afterEffect">
                                  <p:stCondLst>
                                    <p:cond delay="0"/>
                                  </p:stCondLst>
                                  <p:childTnLst>
                                    <p:set>
                                      <p:cBhvr>
                                        <p:cTn id="43" dur="1" fill="hold">
                                          <p:stCondLst>
                                            <p:cond delay="0"/>
                                          </p:stCondLst>
                                        </p:cTn>
                                        <p:tgtEl>
                                          <p:spTgt spid="18"/>
                                        </p:tgtEl>
                                        <p:attrNameLst>
                                          <p:attrName>style.visibility</p:attrName>
                                        </p:attrNameLst>
                                      </p:cBhvr>
                                      <p:to>
                                        <p:strVal val="visible"/>
                                      </p:to>
                                    </p:set>
                                    <p:anim calcmode="lin" valueType="num">
                                      <p:cBhvr>
                                        <p:cTn id="44" dur="500" fill="hold"/>
                                        <p:tgtEl>
                                          <p:spTgt spid="18"/>
                                        </p:tgtEl>
                                        <p:attrNameLst>
                                          <p:attrName>ppt_w</p:attrName>
                                        </p:attrNameLst>
                                      </p:cBhvr>
                                      <p:tavLst>
                                        <p:tav tm="0">
                                          <p:val>
                                            <p:fltVal val="0"/>
                                          </p:val>
                                        </p:tav>
                                        <p:tav tm="100000">
                                          <p:val>
                                            <p:strVal val="#ppt_w"/>
                                          </p:val>
                                        </p:tav>
                                      </p:tavLst>
                                    </p:anim>
                                    <p:anim calcmode="lin" valueType="num">
                                      <p:cBhvr>
                                        <p:cTn id="45" dur="500" fill="hold"/>
                                        <p:tgtEl>
                                          <p:spTgt spid="18"/>
                                        </p:tgtEl>
                                        <p:attrNameLst>
                                          <p:attrName>ppt_h</p:attrName>
                                        </p:attrNameLst>
                                      </p:cBhvr>
                                      <p:tavLst>
                                        <p:tav tm="0">
                                          <p:val>
                                            <p:fltVal val="0"/>
                                          </p:val>
                                        </p:tav>
                                        <p:tav tm="100000">
                                          <p:val>
                                            <p:strVal val="#ppt_h"/>
                                          </p:val>
                                        </p:tav>
                                      </p:tavLst>
                                    </p:anim>
                                    <p:anim calcmode="lin" valueType="num">
                                      <p:cBhvr>
                                        <p:cTn id="46" dur="500" fill="hold"/>
                                        <p:tgtEl>
                                          <p:spTgt spid="18"/>
                                        </p:tgtEl>
                                        <p:attrNameLst>
                                          <p:attrName>ppt_x</p:attrName>
                                        </p:attrNameLst>
                                      </p:cBhvr>
                                      <p:tavLst>
                                        <p:tav tm="0">
                                          <p:val>
                                            <p:fltVal val="0.5"/>
                                          </p:val>
                                        </p:tav>
                                        <p:tav tm="100000">
                                          <p:val>
                                            <p:strVal val="#ppt_x"/>
                                          </p:val>
                                        </p:tav>
                                      </p:tavLst>
                                    </p:anim>
                                    <p:anim calcmode="lin" valueType="num">
                                      <p:cBhvr>
                                        <p:cTn id="47" dur="500" fill="hold"/>
                                        <p:tgtEl>
                                          <p:spTgt spid="18"/>
                                        </p:tgtEl>
                                        <p:attrNameLst>
                                          <p:attrName>ppt_y</p:attrName>
                                        </p:attrNameLst>
                                      </p:cBhvr>
                                      <p:tavLst>
                                        <p:tav tm="0">
                                          <p:val>
                                            <p:fltVal val="0.5"/>
                                          </p:val>
                                        </p:tav>
                                        <p:tav tm="100000">
                                          <p:val>
                                            <p:strVal val="#ppt_y"/>
                                          </p:val>
                                        </p:tav>
                                      </p:tavLst>
                                    </p:anim>
                                  </p:childTnLst>
                                </p:cTn>
                              </p:par>
                            </p:childTnLst>
                          </p:cTn>
                        </p:par>
                        <p:par>
                          <p:cTn id="48" fill="hold">
                            <p:stCondLst>
                              <p:cond delay="525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8397B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62768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EF342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EF3425"/>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Oval 10"/>
          <p:cNvSpPr>
            <a:spLocks noChangeAspect="1" noChangeArrowheads="1"/>
          </p:cNvSpPr>
          <p:nvPr/>
        </p:nvSpPr>
        <p:spPr bwMode="auto">
          <a:xfrm rot="5400000">
            <a:off x="7098617" y="3275157"/>
            <a:ext cx="888742" cy="914400"/>
          </a:xfrm>
          <a:prstGeom prst="ellipse">
            <a:avLst/>
          </a:prstGeom>
          <a:solidFill>
            <a:srgbClr val="8397B1"/>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44546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62768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283865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89" name="Shape 4468"/>
          <p:cNvSpPr/>
          <p:nvPr/>
        </p:nvSpPr>
        <p:spPr>
          <a:xfrm>
            <a:off x="9332725" y="5142350"/>
            <a:ext cx="452512" cy="467467"/>
          </a:xfrm>
          <a:custGeom>
            <a:avLst/>
            <a:gdLst/>
            <a:ahLst/>
            <a:cxnLst>
              <a:cxn ang="0">
                <a:pos x="wd2" y="hd2"/>
              </a:cxn>
              <a:cxn ang="5400000">
                <a:pos x="wd2" y="hd2"/>
              </a:cxn>
              <a:cxn ang="10800000">
                <a:pos x="wd2" y="hd2"/>
              </a:cxn>
              <a:cxn ang="16200000">
                <a:pos x="wd2" y="hd2"/>
              </a:cxn>
            </a:cxnLst>
            <a:rect l="0" t="0" r="r" b="b"/>
            <a:pathLst>
              <a:path w="21581" h="21558" extrusionOk="0">
                <a:moveTo>
                  <a:pt x="18733" y="658"/>
                </a:moveTo>
                <a:lnTo>
                  <a:pt x="16670" y="2209"/>
                </a:lnTo>
                <a:lnTo>
                  <a:pt x="14765" y="2339"/>
                </a:lnTo>
                <a:lnTo>
                  <a:pt x="12762" y="2402"/>
                </a:lnTo>
                <a:lnTo>
                  <a:pt x="10425" y="2465"/>
                </a:lnTo>
                <a:lnTo>
                  <a:pt x="9417" y="2371"/>
                </a:lnTo>
                <a:lnTo>
                  <a:pt x="7182" y="1741"/>
                </a:lnTo>
                <a:lnTo>
                  <a:pt x="5928" y="986"/>
                </a:lnTo>
                <a:lnTo>
                  <a:pt x="2223" y="50"/>
                </a:lnTo>
                <a:cubicBezTo>
                  <a:pt x="1842" y="-42"/>
                  <a:pt x="1439" y="-7"/>
                  <a:pt x="1081" y="148"/>
                </a:cubicBezTo>
                <a:cubicBezTo>
                  <a:pt x="407" y="441"/>
                  <a:pt x="-19" y="1097"/>
                  <a:pt x="1" y="1812"/>
                </a:cubicBezTo>
                <a:lnTo>
                  <a:pt x="206" y="2817"/>
                </a:lnTo>
                <a:lnTo>
                  <a:pt x="1116" y="4768"/>
                </a:lnTo>
                <a:lnTo>
                  <a:pt x="2379" y="5527"/>
                </a:lnTo>
                <a:lnTo>
                  <a:pt x="3350" y="7943"/>
                </a:lnTo>
                <a:lnTo>
                  <a:pt x="3740" y="8875"/>
                </a:lnTo>
                <a:lnTo>
                  <a:pt x="3934" y="10287"/>
                </a:lnTo>
                <a:lnTo>
                  <a:pt x="3319" y="11326"/>
                </a:lnTo>
                <a:lnTo>
                  <a:pt x="2544" y="12459"/>
                </a:lnTo>
                <a:lnTo>
                  <a:pt x="3222" y="14308"/>
                </a:lnTo>
                <a:lnTo>
                  <a:pt x="4571" y="17577"/>
                </a:lnTo>
                <a:lnTo>
                  <a:pt x="5537" y="18049"/>
                </a:lnTo>
                <a:lnTo>
                  <a:pt x="6410" y="19835"/>
                </a:lnTo>
                <a:lnTo>
                  <a:pt x="6410" y="21279"/>
                </a:lnTo>
                <a:lnTo>
                  <a:pt x="8535" y="21558"/>
                </a:lnTo>
                <a:lnTo>
                  <a:pt x="9993" y="21307"/>
                </a:lnTo>
                <a:cubicBezTo>
                  <a:pt x="10449" y="21294"/>
                  <a:pt x="10895" y="21175"/>
                  <a:pt x="11293" y="20960"/>
                </a:cubicBezTo>
                <a:cubicBezTo>
                  <a:pt x="11865" y="20652"/>
                  <a:pt x="12310" y="20163"/>
                  <a:pt x="12556" y="19576"/>
                </a:cubicBezTo>
                <a:lnTo>
                  <a:pt x="13588" y="17691"/>
                </a:lnTo>
                <a:lnTo>
                  <a:pt x="14356" y="17038"/>
                </a:lnTo>
                <a:lnTo>
                  <a:pt x="16077" y="17971"/>
                </a:lnTo>
                <a:lnTo>
                  <a:pt x="17787" y="16405"/>
                </a:lnTo>
                <a:lnTo>
                  <a:pt x="18177" y="14835"/>
                </a:lnTo>
                <a:cubicBezTo>
                  <a:pt x="18027" y="14173"/>
                  <a:pt x="18027" y="13487"/>
                  <a:pt x="18177" y="12825"/>
                </a:cubicBezTo>
                <a:cubicBezTo>
                  <a:pt x="18365" y="12001"/>
                  <a:pt x="18779" y="11241"/>
                  <a:pt x="19376" y="10626"/>
                </a:cubicBezTo>
                <a:lnTo>
                  <a:pt x="20249" y="9714"/>
                </a:lnTo>
                <a:lnTo>
                  <a:pt x="21516" y="6704"/>
                </a:lnTo>
                <a:lnTo>
                  <a:pt x="21581" y="4375"/>
                </a:lnTo>
                <a:lnTo>
                  <a:pt x="20704" y="1732"/>
                </a:lnTo>
                <a:lnTo>
                  <a:pt x="20127" y="985"/>
                </a:lnTo>
                <a:lnTo>
                  <a:pt x="18733" y="658"/>
                </a:lnTo>
                <a:close/>
              </a:path>
            </a:pathLst>
          </a:custGeom>
          <a:solidFill>
            <a:srgbClr val="B0B0B0"/>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8" name="Shape 4467"/>
          <p:cNvSpPr/>
          <p:nvPr/>
        </p:nvSpPr>
        <p:spPr>
          <a:xfrm>
            <a:off x="8963449" y="4049479"/>
            <a:ext cx="1103546" cy="838866"/>
          </a:xfrm>
          <a:custGeom>
            <a:avLst/>
            <a:gdLst/>
            <a:ahLst/>
            <a:cxnLst>
              <a:cxn ang="0">
                <a:pos x="wd2" y="hd2"/>
              </a:cxn>
              <a:cxn ang="5400000">
                <a:pos x="wd2" y="hd2"/>
              </a:cxn>
              <a:cxn ang="10800000">
                <a:pos x="wd2" y="hd2"/>
              </a:cxn>
              <a:cxn ang="16200000">
                <a:pos x="wd2" y="hd2"/>
              </a:cxn>
            </a:cxnLst>
            <a:rect l="0" t="0" r="r" b="b"/>
            <a:pathLst>
              <a:path w="21600" h="21600" extrusionOk="0">
                <a:moveTo>
                  <a:pt x="1995" y="17411"/>
                </a:moveTo>
                <a:lnTo>
                  <a:pt x="1240" y="17183"/>
                </a:lnTo>
                <a:lnTo>
                  <a:pt x="649" y="17554"/>
                </a:lnTo>
                <a:lnTo>
                  <a:pt x="200" y="17240"/>
                </a:lnTo>
                <a:lnTo>
                  <a:pt x="0" y="16368"/>
                </a:lnTo>
                <a:lnTo>
                  <a:pt x="738" y="145"/>
                </a:lnTo>
                <a:lnTo>
                  <a:pt x="1581" y="275"/>
                </a:lnTo>
                <a:lnTo>
                  <a:pt x="2460" y="0"/>
                </a:lnTo>
                <a:lnTo>
                  <a:pt x="3325" y="263"/>
                </a:lnTo>
                <a:lnTo>
                  <a:pt x="3206" y="1364"/>
                </a:lnTo>
                <a:lnTo>
                  <a:pt x="3806" y="2113"/>
                </a:lnTo>
                <a:lnTo>
                  <a:pt x="4007" y="3157"/>
                </a:lnTo>
                <a:lnTo>
                  <a:pt x="5272" y="2858"/>
                </a:lnTo>
                <a:lnTo>
                  <a:pt x="5925" y="3473"/>
                </a:lnTo>
                <a:lnTo>
                  <a:pt x="5885" y="4989"/>
                </a:lnTo>
                <a:lnTo>
                  <a:pt x="7072" y="5809"/>
                </a:lnTo>
                <a:lnTo>
                  <a:pt x="8541" y="8663"/>
                </a:lnTo>
                <a:lnTo>
                  <a:pt x="9671" y="8819"/>
                </a:lnTo>
                <a:lnTo>
                  <a:pt x="10505" y="8013"/>
                </a:lnTo>
                <a:lnTo>
                  <a:pt x="11688" y="8812"/>
                </a:lnTo>
                <a:lnTo>
                  <a:pt x="12902" y="9182"/>
                </a:lnTo>
                <a:lnTo>
                  <a:pt x="14605" y="9076"/>
                </a:lnTo>
                <a:lnTo>
                  <a:pt x="15924" y="9533"/>
                </a:lnTo>
                <a:lnTo>
                  <a:pt x="17448" y="11181"/>
                </a:lnTo>
                <a:lnTo>
                  <a:pt x="17660" y="11915"/>
                </a:lnTo>
                <a:lnTo>
                  <a:pt x="17400" y="12486"/>
                </a:lnTo>
                <a:lnTo>
                  <a:pt x="17634" y="13593"/>
                </a:lnTo>
                <a:lnTo>
                  <a:pt x="19785" y="15015"/>
                </a:lnTo>
                <a:lnTo>
                  <a:pt x="21600" y="15891"/>
                </a:lnTo>
                <a:lnTo>
                  <a:pt x="21067" y="16514"/>
                </a:lnTo>
                <a:lnTo>
                  <a:pt x="20390" y="16828"/>
                </a:lnTo>
                <a:lnTo>
                  <a:pt x="19815" y="17215"/>
                </a:lnTo>
                <a:lnTo>
                  <a:pt x="19217" y="17267"/>
                </a:lnTo>
                <a:lnTo>
                  <a:pt x="18715" y="17318"/>
                </a:lnTo>
                <a:lnTo>
                  <a:pt x="18115" y="17318"/>
                </a:lnTo>
                <a:lnTo>
                  <a:pt x="17343" y="17421"/>
                </a:lnTo>
                <a:lnTo>
                  <a:pt x="16664" y="17472"/>
                </a:lnTo>
                <a:lnTo>
                  <a:pt x="15718" y="17663"/>
                </a:lnTo>
                <a:lnTo>
                  <a:pt x="15250" y="18713"/>
                </a:lnTo>
                <a:lnTo>
                  <a:pt x="14480" y="19309"/>
                </a:lnTo>
                <a:lnTo>
                  <a:pt x="14002" y="19554"/>
                </a:lnTo>
                <a:lnTo>
                  <a:pt x="13214" y="19748"/>
                </a:lnTo>
                <a:lnTo>
                  <a:pt x="12514" y="19798"/>
                </a:lnTo>
                <a:lnTo>
                  <a:pt x="12074" y="20376"/>
                </a:lnTo>
                <a:lnTo>
                  <a:pt x="12434" y="20899"/>
                </a:lnTo>
                <a:lnTo>
                  <a:pt x="12313" y="21600"/>
                </a:lnTo>
                <a:lnTo>
                  <a:pt x="11758" y="21600"/>
                </a:lnTo>
                <a:lnTo>
                  <a:pt x="11521" y="20870"/>
                </a:lnTo>
                <a:lnTo>
                  <a:pt x="10816" y="19941"/>
                </a:lnTo>
                <a:lnTo>
                  <a:pt x="10254" y="19311"/>
                </a:lnTo>
                <a:lnTo>
                  <a:pt x="9746" y="19047"/>
                </a:lnTo>
                <a:lnTo>
                  <a:pt x="9148" y="18889"/>
                </a:lnTo>
                <a:lnTo>
                  <a:pt x="8777" y="18713"/>
                </a:lnTo>
                <a:lnTo>
                  <a:pt x="8671" y="18192"/>
                </a:lnTo>
                <a:lnTo>
                  <a:pt x="9193" y="17632"/>
                </a:lnTo>
                <a:lnTo>
                  <a:pt x="9447" y="17175"/>
                </a:lnTo>
                <a:lnTo>
                  <a:pt x="8992" y="16349"/>
                </a:lnTo>
                <a:lnTo>
                  <a:pt x="8671" y="16876"/>
                </a:lnTo>
                <a:lnTo>
                  <a:pt x="8327" y="17610"/>
                </a:lnTo>
                <a:lnTo>
                  <a:pt x="7702" y="18254"/>
                </a:lnTo>
                <a:lnTo>
                  <a:pt x="6926" y="18605"/>
                </a:lnTo>
                <a:lnTo>
                  <a:pt x="6260" y="18957"/>
                </a:lnTo>
                <a:lnTo>
                  <a:pt x="5352" y="19537"/>
                </a:lnTo>
                <a:lnTo>
                  <a:pt x="4954" y="19379"/>
                </a:lnTo>
                <a:lnTo>
                  <a:pt x="4595" y="18594"/>
                </a:lnTo>
                <a:lnTo>
                  <a:pt x="4117" y="18124"/>
                </a:lnTo>
                <a:lnTo>
                  <a:pt x="3639" y="17968"/>
                </a:lnTo>
                <a:lnTo>
                  <a:pt x="3052" y="18074"/>
                </a:lnTo>
                <a:lnTo>
                  <a:pt x="2495" y="17849"/>
                </a:lnTo>
                <a:lnTo>
                  <a:pt x="1995" y="17411"/>
                </a:lnTo>
                <a:close/>
              </a:path>
            </a:pathLst>
          </a:custGeom>
          <a:solidFill>
            <a:srgbClr val="9C9C9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7" name="Shape 4466"/>
          <p:cNvSpPr/>
          <p:nvPr/>
        </p:nvSpPr>
        <p:spPr>
          <a:xfrm>
            <a:off x="9001868" y="3249035"/>
            <a:ext cx="1690539" cy="1419455"/>
          </a:xfrm>
          <a:custGeom>
            <a:avLst/>
            <a:gdLst/>
            <a:ahLst/>
            <a:cxnLst>
              <a:cxn ang="0">
                <a:pos x="wd2" y="hd2"/>
              </a:cxn>
              <a:cxn ang="5400000">
                <a:pos x="wd2" y="hd2"/>
              </a:cxn>
              <a:cxn ang="10800000">
                <a:pos x="wd2" y="hd2"/>
              </a:cxn>
              <a:cxn ang="16200000">
                <a:pos x="wd2" y="hd2"/>
              </a:cxn>
            </a:cxnLst>
            <a:rect l="0" t="0" r="r" b="b"/>
            <a:pathLst>
              <a:path w="21600" h="21600" extrusionOk="0">
                <a:moveTo>
                  <a:pt x="21540" y="955"/>
                </a:moveTo>
                <a:lnTo>
                  <a:pt x="20772" y="940"/>
                </a:lnTo>
                <a:lnTo>
                  <a:pt x="19268" y="1019"/>
                </a:lnTo>
                <a:lnTo>
                  <a:pt x="18863" y="1514"/>
                </a:lnTo>
                <a:lnTo>
                  <a:pt x="18827" y="2023"/>
                </a:lnTo>
                <a:lnTo>
                  <a:pt x="18118" y="2158"/>
                </a:lnTo>
                <a:lnTo>
                  <a:pt x="17714" y="2335"/>
                </a:lnTo>
                <a:lnTo>
                  <a:pt x="16728" y="1466"/>
                </a:lnTo>
                <a:lnTo>
                  <a:pt x="16152" y="1333"/>
                </a:lnTo>
                <a:lnTo>
                  <a:pt x="15548" y="1115"/>
                </a:lnTo>
                <a:lnTo>
                  <a:pt x="15186" y="1167"/>
                </a:lnTo>
                <a:lnTo>
                  <a:pt x="14675" y="1318"/>
                </a:lnTo>
                <a:lnTo>
                  <a:pt x="14181" y="1256"/>
                </a:lnTo>
                <a:lnTo>
                  <a:pt x="13307" y="1565"/>
                </a:lnTo>
                <a:lnTo>
                  <a:pt x="474" y="0"/>
                </a:lnTo>
                <a:lnTo>
                  <a:pt x="0" y="12443"/>
                </a:lnTo>
                <a:lnTo>
                  <a:pt x="609" y="12454"/>
                </a:lnTo>
                <a:lnTo>
                  <a:pt x="1014" y="12299"/>
                </a:lnTo>
                <a:lnTo>
                  <a:pt x="1511" y="12412"/>
                </a:lnTo>
                <a:lnTo>
                  <a:pt x="1511" y="13129"/>
                </a:lnTo>
                <a:lnTo>
                  <a:pt x="1893" y="13553"/>
                </a:lnTo>
                <a:lnTo>
                  <a:pt x="2015" y="14190"/>
                </a:lnTo>
                <a:lnTo>
                  <a:pt x="2555" y="14118"/>
                </a:lnTo>
                <a:lnTo>
                  <a:pt x="2942" y="14025"/>
                </a:lnTo>
                <a:lnTo>
                  <a:pt x="3164" y="14242"/>
                </a:lnTo>
                <a:lnTo>
                  <a:pt x="3138" y="14582"/>
                </a:lnTo>
                <a:lnTo>
                  <a:pt x="3234" y="15318"/>
                </a:lnTo>
                <a:lnTo>
                  <a:pt x="3640" y="15442"/>
                </a:lnTo>
                <a:lnTo>
                  <a:pt x="4153" y="15896"/>
                </a:lnTo>
                <a:lnTo>
                  <a:pt x="4405" y="16320"/>
                </a:lnTo>
                <a:lnTo>
                  <a:pt x="4734" y="16850"/>
                </a:lnTo>
                <a:lnTo>
                  <a:pt x="4906" y="17179"/>
                </a:lnTo>
                <a:lnTo>
                  <a:pt x="5085" y="17456"/>
                </a:lnTo>
                <a:lnTo>
                  <a:pt x="5828" y="17456"/>
                </a:lnTo>
                <a:lnTo>
                  <a:pt x="6280" y="17009"/>
                </a:lnTo>
                <a:lnTo>
                  <a:pt x="6630" y="17243"/>
                </a:lnTo>
                <a:lnTo>
                  <a:pt x="7309" y="17586"/>
                </a:lnTo>
                <a:lnTo>
                  <a:pt x="7924" y="17699"/>
                </a:lnTo>
                <a:lnTo>
                  <a:pt x="8963" y="17667"/>
                </a:lnTo>
                <a:lnTo>
                  <a:pt x="9797" y="17885"/>
                </a:lnTo>
                <a:lnTo>
                  <a:pt x="10207" y="18248"/>
                </a:lnTo>
                <a:lnTo>
                  <a:pt x="10745" y="18765"/>
                </a:lnTo>
                <a:lnTo>
                  <a:pt x="10919" y="19231"/>
                </a:lnTo>
                <a:lnTo>
                  <a:pt x="10685" y="19571"/>
                </a:lnTo>
                <a:lnTo>
                  <a:pt x="10945" y="20223"/>
                </a:lnTo>
                <a:lnTo>
                  <a:pt x="11691" y="20781"/>
                </a:lnTo>
                <a:lnTo>
                  <a:pt x="12524" y="21216"/>
                </a:lnTo>
                <a:lnTo>
                  <a:pt x="13255" y="21455"/>
                </a:lnTo>
                <a:lnTo>
                  <a:pt x="13507" y="21600"/>
                </a:lnTo>
                <a:lnTo>
                  <a:pt x="13577" y="20605"/>
                </a:lnTo>
                <a:lnTo>
                  <a:pt x="13828" y="19504"/>
                </a:lnTo>
                <a:lnTo>
                  <a:pt x="14000" y="18710"/>
                </a:lnTo>
                <a:lnTo>
                  <a:pt x="14234" y="18152"/>
                </a:lnTo>
                <a:lnTo>
                  <a:pt x="14408" y="17561"/>
                </a:lnTo>
                <a:lnTo>
                  <a:pt x="14581" y="17151"/>
                </a:lnTo>
                <a:lnTo>
                  <a:pt x="14858" y="16737"/>
                </a:lnTo>
                <a:lnTo>
                  <a:pt x="15172" y="16207"/>
                </a:lnTo>
                <a:lnTo>
                  <a:pt x="15302" y="15939"/>
                </a:lnTo>
                <a:lnTo>
                  <a:pt x="15560" y="15288"/>
                </a:lnTo>
                <a:lnTo>
                  <a:pt x="15761" y="14802"/>
                </a:lnTo>
                <a:lnTo>
                  <a:pt x="15951" y="14222"/>
                </a:lnTo>
                <a:lnTo>
                  <a:pt x="16099" y="13796"/>
                </a:lnTo>
                <a:lnTo>
                  <a:pt x="16560" y="12977"/>
                </a:lnTo>
                <a:lnTo>
                  <a:pt x="16793" y="12762"/>
                </a:lnTo>
                <a:lnTo>
                  <a:pt x="17114" y="12315"/>
                </a:lnTo>
                <a:lnTo>
                  <a:pt x="17323" y="11818"/>
                </a:lnTo>
                <a:lnTo>
                  <a:pt x="17817" y="11612"/>
                </a:lnTo>
                <a:lnTo>
                  <a:pt x="18208" y="11364"/>
                </a:lnTo>
                <a:lnTo>
                  <a:pt x="18577" y="11078"/>
                </a:lnTo>
                <a:cubicBezTo>
                  <a:pt x="18652" y="10924"/>
                  <a:pt x="18714" y="10761"/>
                  <a:pt x="18760" y="10591"/>
                </a:cubicBezTo>
                <a:cubicBezTo>
                  <a:pt x="18818" y="10383"/>
                  <a:pt x="18853" y="10167"/>
                  <a:pt x="18865" y="9948"/>
                </a:cubicBezTo>
                <a:lnTo>
                  <a:pt x="19256" y="9243"/>
                </a:lnTo>
                <a:cubicBezTo>
                  <a:pt x="19329" y="9121"/>
                  <a:pt x="19404" y="9001"/>
                  <a:pt x="19480" y="8881"/>
                </a:cubicBezTo>
                <a:cubicBezTo>
                  <a:pt x="19632" y="8641"/>
                  <a:pt x="19789" y="8406"/>
                  <a:pt x="19950" y="8175"/>
                </a:cubicBezTo>
                <a:cubicBezTo>
                  <a:pt x="20018" y="7987"/>
                  <a:pt x="20062" y="7788"/>
                  <a:pt x="20080" y="7584"/>
                </a:cubicBezTo>
                <a:cubicBezTo>
                  <a:pt x="20107" y="7283"/>
                  <a:pt x="20077" y="6979"/>
                  <a:pt x="19993" y="6693"/>
                </a:cubicBezTo>
                <a:lnTo>
                  <a:pt x="20019" y="6298"/>
                </a:lnTo>
                <a:lnTo>
                  <a:pt x="20452" y="5700"/>
                </a:lnTo>
                <a:cubicBezTo>
                  <a:pt x="20508" y="5619"/>
                  <a:pt x="20557" y="5533"/>
                  <a:pt x="20599" y="5442"/>
                </a:cubicBezTo>
                <a:cubicBezTo>
                  <a:pt x="20688" y="5252"/>
                  <a:pt x="20747" y="5044"/>
                  <a:pt x="20773" y="4829"/>
                </a:cubicBezTo>
                <a:lnTo>
                  <a:pt x="21057" y="3798"/>
                </a:lnTo>
                <a:lnTo>
                  <a:pt x="21185" y="3057"/>
                </a:lnTo>
                <a:lnTo>
                  <a:pt x="21429" y="2550"/>
                </a:lnTo>
                <a:lnTo>
                  <a:pt x="21429" y="1826"/>
                </a:lnTo>
                <a:lnTo>
                  <a:pt x="21600" y="1406"/>
                </a:lnTo>
                <a:lnTo>
                  <a:pt x="21540" y="955"/>
                </a:lnTo>
                <a:close/>
              </a:path>
            </a:pathLst>
          </a:custGeom>
          <a:solidFill>
            <a:srgbClr val="88888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5" name="Shape 4464"/>
          <p:cNvSpPr/>
          <p:nvPr/>
        </p:nvSpPr>
        <p:spPr>
          <a:xfrm>
            <a:off x="8677421" y="463490"/>
            <a:ext cx="2061944" cy="2945634"/>
          </a:xfrm>
          <a:custGeom>
            <a:avLst/>
            <a:gdLst/>
            <a:ahLst/>
            <a:cxnLst>
              <a:cxn ang="0">
                <a:pos x="wd2" y="hd2"/>
              </a:cxn>
              <a:cxn ang="5400000">
                <a:pos x="wd2" y="hd2"/>
              </a:cxn>
              <a:cxn ang="10800000">
                <a:pos x="wd2" y="hd2"/>
              </a:cxn>
              <a:cxn ang="16200000">
                <a:pos x="wd2" y="hd2"/>
              </a:cxn>
            </a:cxnLst>
            <a:rect l="0" t="0" r="r" b="b"/>
            <a:pathLst>
              <a:path w="21600" h="21600" extrusionOk="0">
                <a:moveTo>
                  <a:pt x="465" y="6521"/>
                </a:moveTo>
                <a:lnTo>
                  <a:pt x="0" y="17019"/>
                </a:lnTo>
                <a:lnTo>
                  <a:pt x="4107" y="17213"/>
                </a:lnTo>
                <a:lnTo>
                  <a:pt x="3812" y="20463"/>
                </a:lnTo>
                <a:lnTo>
                  <a:pt x="14304" y="21225"/>
                </a:lnTo>
                <a:lnTo>
                  <a:pt x="14729" y="21136"/>
                </a:lnTo>
                <a:lnTo>
                  <a:pt x="15041" y="21077"/>
                </a:lnTo>
                <a:lnTo>
                  <a:pt x="15391" y="21092"/>
                </a:lnTo>
                <a:lnTo>
                  <a:pt x="15897" y="21007"/>
                </a:lnTo>
                <a:lnTo>
                  <a:pt x="16268" y="21032"/>
                </a:lnTo>
                <a:lnTo>
                  <a:pt x="16717" y="21127"/>
                </a:lnTo>
                <a:lnTo>
                  <a:pt x="17035" y="21156"/>
                </a:lnTo>
                <a:lnTo>
                  <a:pt x="17312" y="21331"/>
                </a:lnTo>
                <a:lnTo>
                  <a:pt x="17695" y="21546"/>
                </a:lnTo>
                <a:lnTo>
                  <a:pt x="17944" y="21600"/>
                </a:lnTo>
                <a:lnTo>
                  <a:pt x="18234" y="21526"/>
                </a:lnTo>
                <a:lnTo>
                  <a:pt x="18448" y="21486"/>
                </a:lnTo>
                <a:lnTo>
                  <a:pt x="18865" y="21402"/>
                </a:lnTo>
                <a:lnTo>
                  <a:pt x="18943" y="21172"/>
                </a:lnTo>
                <a:lnTo>
                  <a:pt x="19200" y="20966"/>
                </a:lnTo>
                <a:lnTo>
                  <a:pt x="19542" y="20951"/>
                </a:lnTo>
                <a:lnTo>
                  <a:pt x="19982" y="20951"/>
                </a:lnTo>
                <a:lnTo>
                  <a:pt x="20364" y="20936"/>
                </a:lnTo>
                <a:lnTo>
                  <a:pt x="20672" y="20906"/>
                </a:lnTo>
                <a:lnTo>
                  <a:pt x="21035" y="20921"/>
                </a:lnTo>
                <a:lnTo>
                  <a:pt x="21078" y="20195"/>
                </a:lnTo>
                <a:lnTo>
                  <a:pt x="21036" y="19712"/>
                </a:lnTo>
                <a:lnTo>
                  <a:pt x="20973" y="19127"/>
                </a:lnTo>
                <a:lnTo>
                  <a:pt x="21015" y="18792"/>
                </a:lnTo>
                <a:lnTo>
                  <a:pt x="21058" y="18608"/>
                </a:lnTo>
                <a:lnTo>
                  <a:pt x="20836" y="18197"/>
                </a:lnTo>
                <a:cubicBezTo>
                  <a:pt x="20928" y="18178"/>
                  <a:pt x="21019" y="18159"/>
                  <a:pt x="21111" y="18140"/>
                </a:cubicBezTo>
                <a:cubicBezTo>
                  <a:pt x="21202" y="18121"/>
                  <a:pt x="21294" y="18102"/>
                  <a:pt x="21386" y="18083"/>
                </a:cubicBezTo>
                <a:lnTo>
                  <a:pt x="21536" y="17693"/>
                </a:lnTo>
                <a:lnTo>
                  <a:pt x="21600" y="17404"/>
                </a:lnTo>
                <a:lnTo>
                  <a:pt x="21366" y="17095"/>
                </a:lnTo>
                <a:lnTo>
                  <a:pt x="21295" y="17307"/>
                </a:lnTo>
                <a:lnTo>
                  <a:pt x="21338" y="17656"/>
                </a:lnTo>
                <a:lnTo>
                  <a:pt x="21088" y="17967"/>
                </a:lnTo>
                <a:lnTo>
                  <a:pt x="20834" y="17957"/>
                </a:lnTo>
                <a:lnTo>
                  <a:pt x="20692" y="17633"/>
                </a:lnTo>
                <a:lnTo>
                  <a:pt x="20593" y="17444"/>
                </a:lnTo>
                <a:lnTo>
                  <a:pt x="20371" y="17230"/>
                </a:lnTo>
                <a:lnTo>
                  <a:pt x="20193" y="16971"/>
                </a:lnTo>
                <a:lnTo>
                  <a:pt x="19791" y="16558"/>
                </a:lnTo>
                <a:lnTo>
                  <a:pt x="19518" y="16234"/>
                </a:lnTo>
                <a:lnTo>
                  <a:pt x="19155" y="16129"/>
                </a:lnTo>
                <a:lnTo>
                  <a:pt x="19112" y="15849"/>
                </a:lnTo>
                <a:lnTo>
                  <a:pt x="18756" y="15589"/>
                </a:lnTo>
                <a:lnTo>
                  <a:pt x="18460" y="15484"/>
                </a:lnTo>
                <a:lnTo>
                  <a:pt x="18338" y="15361"/>
                </a:lnTo>
                <a:lnTo>
                  <a:pt x="18295" y="15046"/>
                </a:lnTo>
                <a:lnTo>
                  <a:pt x="18460" y="14822"/>
                </a:lnTo>
                <a:lnTo>
                  <a:pt x="18546" y="14568"/>
                </a:lnTo>
                <a:lnTo>
                  <a:pt x="18503" y="14278"/>
                </a:lnTo>
                <a:lnTo>
                  <a:pt x="18310" y="14133"/>
                </a:lnTo>
                <a:lnTo>
                  <a:pt x="18097" y="14153"/>
                </a:lnTo>
                <a:lnTo>
                  <a:pt x="17961" y="14272"/>
                </a:lnTo>
                <a:lnTo>
                  <a:pt x="17694" y="14064"/>
                </a:lnTo>
                <a:lnTo>
                  <a:pt x="17503" y="14000"/>
                </a:lnTo>
                <a:lnTo>
                  <a:pt x="17283" y="14014"/>
                </a:lnTo>
                <a:cubicBezTo>
                  <a:pt x="17283" y="14040"/>
                  <a:pt x="17283" y="14065"/>
                  <a:pt x="17283" y="14091"/>
                </a:cubicBezTo>
                <a:cubicBezTo>
                  <a:pt x="17283" y="14117"/>
                  <a:pt x="17283" y="14143"/>
                  <a:pt x="17283" y="14168"/>
                </a:cubicBezTo>
                <a:lnTo>
                  <a:pt x="16893" y="13930"/>
                </a:lnTo>
                <a:lnTo>
                  <a:pt x="16872" y="13741"/>
                </a:lnTo>
                <a:lnTo>
                  <a:pt x="16909" y="13331"/>
                </a:lnTo>
                <a:lnTo>
                  <a:pt x="16774" y="12933"/>
                </a:lnTo>
                <a:lnTo>
                  <a:pt x="16610" y="12711"/>
                </a:lnTo>
                <a:lnTo>
                  <a:pt x="16320" y="12514"/>
                </a:lnTo>
                <a:lnTo>
                  <a:pt x="16162" y="12409"/>
                </a:lnTo>
                <a:lnTo>
                  <a:pt x="16000" y="12098"/>
                </a:lnTo>
                <a:lnTo>
                  <a:pt x="16000" y="11818"/>
                </a:lnTo>
                <a:lnTo>
                  <a:pt x="15936" y="11478"/>
                </a:lnTo>
                <a:lnTo>
                  <a:pt x="15750" y="11403"/>
                </a:lnTo>
                <a:lnTo>
                  <a:pt x="15495" y="11313"/>
                </a:lnTo>
                <a:lnTo>
                  <a:pt x="15331" y="11194"/>
                </a:lnTo>
                <a:lnTo>
                  <a:pt x="14989" y="11014"/>
                </a:lnTo>
                <a:lnTo>
                  <a:pt x="14675" y="10969"/>
                </a:lnTo>
                <a:lnTo>
                  <a:pt x="14392" y="10870"/>
                </a:lnTo>
                <a:lnTo>
                  <a:pt x="14370" y="10678"/>
                </a:lnTo>
                <a:lnTo>
                  <a:pt x="14206" y="10518"/>
                </a:lnTo>
                <a:lnTo>
                  <a:pt x="13992" y="10407"/>
                </a:lnTo>
                <a:lnTo>
                  <a:pt x="13821" y="10332"/>
                </a:lnTo>
                <a:lnTo>
                  <a:pt x="13586" y="10212"/>
                </a:lnTo>
                <a:lnTo>
                  <a:pt x="13159" y="10183"/>
                </a:lnTo>
                <a:lnTo>
                  <a:pt x="12861" y="9930"/>
                </a:lnTo>
                <a:lnTo>
                  <a:pt x="12741" y="9780"/>
                </a:lnTo>
                <a:lnTo>
                  <a:pt x="12719" y="9576"/>
                </a:lnTo>
                <a:lnTo>
                  <a:pt x="12827" y="9176"/>
                </a:lnTo>
                <a:lnTo>
                  <a:pt x="12762" y="8971"/>
                </a:lnTo>
                <a:lnTo>
                  <a:pt x="12399" y="8881"/>
                </a:lnTo>
                <a:lnTo>
                  <a:pt x="12215" y="8687"/>
                </a:lnTo>
                <a:lnTo>
                  <a:pt x="12343" y="8493"/>
                </a:lnTo>
                <a:lnTo>
                  <a:pt x="12400" y="8328"/>
                </a:lnTo>
                <a:lnTo>
                  <a:pt x="12443" y="7814"/>
                </a:lnTo>
                <a:lnTo>
                  <a:pt x="12508" y="7383"/>
                </a:lnTo>
                <a:lnTo>
                  <a:pt x="12073" y="7269"/>
                </a:lnTo>
                <a:lnTo>
                  <a:pt x="11911" y="7094"/>
                </a:lnTo>
                <a:lnTo>
                  <a:pt x="11846" y="6724"/>
                </a:lnTo>
                <a:lnTo>
                  <a:pt x="11932" y="6504"/>
                </a:lnTo>
                <a:lnTo>
                  <a:pt x="11768" y="6217"/>
                </a:lnTo>
                <a:lnTo>
                  <a:pt x="11486" y="5940"/>
                </a:lnTo>
                <a:lnTo>
                  <a:pt x="11400" y="5667"/>
                </a:lnTo>
                <a:cubicBezTo>
                  <a:pt x="11493" y="5596"/>
                  <a:pt x="11576" y="5520"/>
                  <a:pt x="11650" y="5439"/>
                </a:cubicBezTo>
                <a:cubicBezTo>
                  <a:pt x="11711" y="5372"/>
                  <a:pt x="11766" y="5302"/>
                  <a:pt x="11813" y="5229"/>
                </a:cubicBezTo>
                <a:lnTo>
                  <a:pt x="11770" y="5033"/>
                </a:lnTo>
                <a:lnTo>
                  <a:pt x="11250" y="4841"/>
                </a:lnTo>
                <a:lnTo>
                  <a:pt x="10954" y="4578"/>
                </a:lnTo>
                <a:lnTo>
                  <a:pt x="10833" y="4413"/>
                </a:lnTo>
                <a:lnTo>
                  <a:pt x="10408" y="4283"/>
                </a:lnTo>
                <a:lnTo>
                  <a:pt x="10002" y="4400"/>
                </a:lnTo>
                <a:lnTo>
                  <a:pt x="9671" y="4445"/>
                </a:lnTo>
                <a:lnTo>
                  <a:pt x="9463" y="4274"/>
                </a:lnTo>
                <a:lnTo>
                  <a:pt x="9378" y="3905"/>
                </a:lnTo>
                <a:lnTo>
                  <a:pt x="9236" y="3358"/>
                </a:lnTo>
                <a:lnTo>
                  <a:pt x="9094" y="3134"/>
                </a:lnTo>
                <a:lnTo>
                  <a:pt x="8988" y="2708"/>
                </a:lnTo>
                <a:lnTo>
                  <a:pt x="8880" y="2572"/>
                </a:lnTo>
                <a:lnTo>
                  <a:pt x="9030" y="2379"/>
                </a:lnTo>
                <a:lnTo>
                  <a:pt x="8795" y="2095"/>
                </a:lnTo>
                <a:lnTo>
                  <a:pt x="8584" y="1977"/>
                </a:lnTo>
                <a:lnTo>
                  <a:pt x="8927" y="1715"/>
                </a:lnTo>
                <a:lnTo>
                  <a:pt x="8870" y="1536"/>
                </a:lnTo>
                <a:lnTo>
                  <a:pt x="8477" y="1378"/>
                </a:lnTo>
                <a:lnTo>
                  <a:pt x="8435" y="1174"/>
                </a:lnTo>
                <a:lnTo>
                  <a:pt x="8421" y="724"/>
                </a:lnTo>
                <a:lnTo>
                  <a:pt x="8207" y="280"/>
                </a:lnTo>
                <a:lnTo>
                  <a:pt x="8064" y="0"/>
                </a:lnTo>
                <a:lnTo>
                  <a:pt x="7552" y="16"/>
                </a:lnTo>
                <a:lnTo>
                  <a:pt x="7409" y="290"/>
                </a:lnTo>
                <a:lnTo>
                  <a:pt x="7260" y="540"/>
                </a:lnTo>
                <a:lnTo>
                  <a:pt x="7282" y="915"/>
                </a:lnTo>
                <a:lnTo>
                  <a:pt x="7075" y="1119"/>
                </a:lnTo>
                <a:lnTo>
                  <a:pt x="6782" y="1335"/>
                </a:lnTo>
                <a:lnTo>
                  <a:pt x="6627" y="1488"/>
                </a:lnTo>
                <a:lnTo>
                  <a:pt x="6527" y="1657"/>
                </a:lnTo>
                <a:lnTo>
                  <a:pt x="6491" y="1981"/>
                </a:lnTo>
                <a:lnTo>
                  <a:pt x="6534" y="2226"/>
                </a:lnTo>
                <a:lnTo>
                  <a:pt x="6554" y="2486"/>
                </a:lnTo>
                <a:lnTo>
                  <a:pt x="6304" y="2750"/>
                </a:lnTo>
                <a:lnTo>
                  <a:pt x="6106" y="3128"/>
                </a:lnTo>
                <a:lnTo>
                  <a:pt x="6127" y="3511"/>
                </a:lnTo>
                <a:lnTo>
                  <a:pt x="6127" y="3663"/>
                </a:lnTo>
                <a:lnTo>
                  <a:pt x="6056" y="3873"/>
                </a:lnTo>
                <a:lnTo>
                  <a:pt x="5949" y="4117"/>
                </a:lnTo>
                <a:lnTo>
                  <a:pt x="6177" y="4342"/>
                </a:lnTo>
                <a:lnTo>
                  <a:pt x="6199" y="4668"/>
                </a:lnTo>
                <a:lnTo>
                  <a:pt x="6219" y="4854"/>
                </a:lnTo>
                <a:lnTo>
                  <a:pt x="6119" y="5238"/>
                </a:lnTo>
                <a:cubicBezTo>
                  <a:pt x="6023" y="5299"/>
                  <a:pt x="5946" y="5372"/>
                  <a:pt x="5893" y="5455"/>
                </a:cubicBezTo>
                <a:cubicBezTo>
                  <a:pt x="5830" y="5553"/>
                  <a:pt x="5803" y="5662"/>
                  <a:pt x="5814" y="5770"/>
                </a:cubicBezTo>
                <a:cubicBezTo>
                  <a:pt x="5833" y="5880"/>
                  <a:pt x="5812" y="5991"/>
                  <a:pt x="5752" y="6094"/>
                </a:cubicBezTo>
                <a:cubicBezTo>
                  <a:pt x="5675" y="6225"/>
                  <a:pt x="5540" y="6335"/>
                  <a:pt x="5367" y="6408"/>
                </a:cubicBezTo>
                <a:lnTo>
                  <a:pt x="5296" y="6622"/>
                </a:lnTo>
                <a:cubicBezTo>
                  <a:pt x="5234" y="6725"/>
                  <a:pt x="5170" y="6828"/>
                  <a:pt x="5104" y="6931"/>
                </a:cubicBezTo>
                <a:cubicBezTo>
                  <a:pt x="5020" y="7062"/>
                  <a:pt x="4932" y="7192"/>
                  <a:pt x="4841" y="7321"/>
                </a:cubicBezTo>
                <a:lnTo>
                  <a:pt x="4289" y="7659"/>
                </a:lnTo>
                <a:lnTo>
                  <a:pt x="3763" y="7869"/>
                </a:lnTo>
                <a:lnTo>
                  <a:pt x="3356" y="7839"/>
                </a:lnTo>
                <a:lnTo>
                  <a:pt x="2957" y="7704"/>
                </a:lnTo>
                <a:lnTo>
                  <a:pt x="2572" y="7615"/>
                </a:lnTo>
                <a:lnTo>
                  <a:pt x="2240" y="7531"/>
                </a:lnTo>
                <a:lnTo>
                  <a:pt x="2204" y="7327"/>
                </a:lnTo>
                <a:lnTo>
                  <a:pt x="2183" y="7161"/>
                </a:lnTo>
                <a:lnTo>
                  <a:pt x="1949" y="7027"/>
                </a:lnTo>
                <a:lnTo>
                  <a:pt x="1706" y="6912"/>
                </a:lnTo>
                <a:lnTo>
                  <a:pt x="1599" y="6777"/>
                </a:lnTo>
                <a:lnTo>
                  <a:pt x="1279" y="6757"/>
                </a:lnTo>
                <a:lnTo>
                  <a:pt x="801" y="6653"/>
                </a:lnTo>
                <a:lnTo>
                  <a:pt x="465" y="6521"/>
                </a:lnTo>
                <a:close/>
              </a:path>
            </a:pathLst>
          </a:custGeom>
          <a:solidFill>
            <a:srgbClr val="747474"/>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dirty="0"/>
          </a:p>
        </p:txBody>
      </p:sp>
      <p:sp>
        <p:nvSpPr>
          <p:cNvPr id="86" name="Shape 4465"/>
          <p:cNvSpPr/>
          <p:nvPr/>
        </p:nvSpPr>
        <p:spPr>
          <a:xfrm>
            <a:off x="7462883" y="2773037"/>
            <a:ext cx="1613696" cy="191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55" y="9972"/>
                </a:lnTo>
                <a:lnTo>
                  <a:pt x="757" y="9881"/>
                </a:lnTo>
                <a:lnTo>
                  <a:pt x="1102" y="9866"/>
                </a:lnTo>
                <a:lnTo>
                  <a:pt x="1530" y="9805"/>
                </a:lnTo>
                <a:lnTo>
                  <a:pt x="2495" y="9805"/>
                </a:lnTo>
                <a:lnTo>
                  <a:pt x="2904" y="9766"/>
                </a:lnTo>
                <a:lnTo>
                  <a:pt x="3364" y="9674"/>
                </a:lnTo>
                <a:lnTo>
                  <a:pt x="3765" y="9674"/>
                </a:lnTo>
                <a:lnTo>
                  <a:pt x="4039" y="9751"/>
                </a:lnTo>
                <a:lnTo>
                  <a:pt x="4508" y="9971"/>
                </a:lnTo>
                <a:lnTo>
                  <a:pt x="4763" y="10109"/>
                </a:lnTo>
                <a:lnTo>
                  <a:pt x="5101" y="10217"/>
                </a:lnTo>
                <a:lnTo>
                  <a:pt x="5529" y="10493"/>
                </a:lnTo>
                <a:lnTo>
                  <a:pt x="6287" y="10538"/>
                </a:lnTo>
                <a:lnTo>
                  <a:pt x="6748" y="10608"/>
                </a:lnTo>
                <a:lnTo>
                  <a:pt x="7138" y="10846"/>
                </a:lnTo>
                <a:lnTo>
                  <a:pt x="7492" y="10914"/>
                </a:lnTo>
                <a:lnTo>
                  <a:pt x="8340" y="10914"/>
                </a:lnTo>
                <a:lnTo>
                  <a:pt x="8503" y="11228"/>
                </a:lnTo>
                <a:lnTo>
                  <a:pt x="8640" y="11611"/>
                </a:lnTo>
                <a:lnTo>
                  <a:pt x="8748" y="12124"/>
                </a:lnTo>
                <a:lnTo>
                  <a:pt x="8912" y="12330"/>
                </a:lnTo>
                <a:lnTo>
                  <a:pt x="9231" y="12429"/>
                </a:lnTo>
                <a:lnTo>
                  <a:pt x="9666" y="12725"/>
                </a:lnTo>
                <a:lnTo>
                  <a:pt x="9912" y="13284"/>
                </a:lnTo>
                <a:lnTo>
                  <a:pt x="10377" y="13664"/>
                </a:lnTo>
                <a:lnTo>
                  <a:pt x="10459" y="13952"/>
                </a:lnTo>
                <a:lnTo>
                  <a:pt x="11034" y="14367"/>
                </a:lnTo>
                <a:lnTo>
                  <a:pt x="11188" y="14674"/>
                </a:lnTo>
                <a:lnTo>
                  <a:pt x="10988" y="15210"/>
                </a:lnTo>
                <a:lnTo>
                  <a:pt x="11143" y="15486"/>
                </a:lnTo>
                <a:lnTo>
                  <a:pt x="11490" y="15892"/>
                </a:lnTo>
                <a:lnTo>
                  <a:pt x="11763" y="15823"/>
                </a:lnTo>
                <a:lnTo>
                  <a:pt x="11927" y="15486"/>
                </a:lnTo>
                <a:lnTo>
                  <a:pt x="11872" y="14910"/>
                </a:lnTo>
                <a:lnTo>
                  <a:pt x="12063" y="14681"/>
                </a:lnTo>
                <a:lnTo>
                  <a:pt x="12409" y="14482"/>
                </a:lnTo>
                <a:lnTo>
                  <a:pt x="12627" y="14201"/>
                </a:lnTo>
                <a:lnTo>
                  <a:pt x="12927" y="13851"/>
                </a:lnTo>
                <a:lnTo>
                  <a:pt x="13274" y="13759"/>
                </a:lnTo>
                <a:lnTo>
                  <a:pt x="13608" y="13530"/>
                </a:lnTo>
                <a:lnTo>
                  <a:pt x="13900" y="13231"/>
                </a:lnTo>
                <a:lnTo>
                  <a:pt x="14228" y="12932"/>
                </a:lnTo>
                <a:lnTo>
                  <a:pt x="14547" y="12526"/>
                </a:lnTo>
                <a:lnTo>
                  <a:pt x="14682" y="12303"/>
                </a:lnTo>
                <a:lnTo>
                  <a:pt x="14735" y="11668"/>
                </a:lnTo>
                <a:lnTo>
                  <a:pt x="14961" y="11492"/>
                </a:lnTo>
                <a:lnTo>
                  <a:pt x="15243" y="11655"/>
                </a:lnTo>
                <a:lnTo>
                  <a:pt x="15162" y="12029"/>
                </a:lnTo>
                <a:lnTo>
                  <a:pt x="15089" y="12559"/>
                </a:lnTo>
                <a:lnTo>
                  <a:pt x="15117" y="12866"/>
                </a:lnTo>
                <a:lnTo>
                  <a:pt x="15153" y="13349"/>
                </a:lnTo>
                <a:lnTo>
                  <a:pt x="14862" y="13718"/>
                </a:lnTo>
                <a:lnTo>
                  <a:pt x="14589" y="14170"/>
                </a:lnTo>
                <a:lnTo>
                  <a:pt x="14481" y="14556"/>
                </a:lnTo>
                <a:lnTo>
                  <a:pt x="14373" y="14993"/>
                </a:lnTo>
                <a:lnTo>
                  <a:pt x="14191" y="15390"/>
                </a:lnTo>
                <a:lnTo>
                  <a:pt x="13535" y="15595"/>
                </a:lnTo>
                <a:lnTo>
                  <a:pt x="13262" y="16186"/>
                </a:lnTo>
                <a:lnTo>
                  <a:pt x="13881" y="16254"/>
                </a:lnTo>
                <a:lnTo>
                  <a:pt x="14279" y="16162"/>
                </a:lnTo>
                <a:lnTo>
                  <a:pt x="14597" y="15917"/>
                </a:lnTo>
                <a:lnTo>
                  <a:pt x="14951" y="15802"/>
                </a:lnTo>
                <a:lnTo>
                  <a:pt x="15070" y="15403"/>
                </a:lnTo>
                <a:lnTo>
                  <a:pt x="15070" y="15035"/>
                </a:lnTo>
                <a:lnTo>
                  <a:pt x="15404" y="14465"/>
                </a:lnTo>
                <a:lnTo>
                  <a:pt x="15883" y="14673"/>
                </a:lnTo>
                <a:lnTo>
                  <a:pt x="16101" y="15340"/>
                </a:lnTo>
                <a:lnTo>
                  <a:pt x="16348" y="15808"/>
                </a:lnTo>
                <a:lnTo>
                  <a:pt x="15504" y="16418"/>
                </a:lnTo>
                <a:lnTo>
                  <a:pt x="15352" y="16725"/>
                </a:lnTo>
                <a:lnTo>
                  <a:pt x="15605" y="17006"/>
                </a:lnTo>
                <a:lnTo>
                  <a:pt x="16005" y="16899"/>
                </a:lnTo>
                <a:lnTo>
                  <a:pt x="17180" y="16490"/>
                </a:lnTo>
                <a:lnTo>
                  <a:pt x="17206" y="16912"/>
                </a:lnTo>
                <a:lnTo>
                  <a:pt x="17332" y="17486"/>
                </a:lnTo>
                <a:lnTo>
                  <a:pt x="17645" y="17982"/>
                </a:lnTo>
                <a:lnTo>
                  <a:pt x="17782" y="19041"/>
                </a:lnTo>
                <a:lnTo>
                  <a:pt x="17909" y="19509"/>
                </a:lnTo>
                <a:lnTo>
                  <a:pt x="17909" y="19908"/>
                </a:lnTo>
                <a:lnTo>
                  <a:pt x="18393" y="20282"/>
                </a:lnTo>
                <a:cubicBezTo>
                  <a:pt x="18474" y="20340"/>
                  <a:pt x="18544" y="20407"/>
                  <a:pt x="18602" y="20482"/>
                </a:cubicBezTo>
                <a:cubicBezTo>
                  <a:pt x="18723" y="20642"/>
                  <a:pt x="18781" y="20830"/>
                  <a:pt x="18766" y="21020"/>
                </a:cubicBezTo>
                <a:lnTo>
                  <a:pt x="19084" y="21310"/>
                </a:lnTo>
                <a:lnTo>
                  <a:pt x="19567" y="21348"/>
                </a:lnTo>
                <a:lnTo>
                  <a:pt x="20167" y="21600"/>
                </a:lnTo>
                <a:lnTo>
                  <a:pt x="21600" y="323"/>
                </a:lnTo>
                <a:lnTo>
                  <a:pt x="16279" y="50"/>
                </a:lnTo>
                <a:lnTo>
                  <a:pt x="0" y="0"/>
                </a:lnTo>
                <a:close/>
              </a:path>
            </a:pathLst>
          </a:custGeom>
          <a:solidFill>
            <a:srgbClr val="606060"/>
          </a:solidFill>
          <a:ln w="6350" cap="flat">
            <a:solidFill>
              <a:schemeClr val="bg2"/>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4" name="Shape 4463"/>
          <p:cNvSpPr/>
          <p:nvPr/>
        </p:nvSpPr>
        <p:spPr>
          <a:xfrm>
            <a:off x="7409518" y="472028"/>
            <a:ext cx="1316997" cy="2307414"/>
          </a:xfrm>
          <a:custGeom>
            <a:avLst/>
            <a:gdLst/>
            <a:ahLst/>
            <a:cxnLst>
              <a:cxn ang="0">
                <a:pos x="wd2" y="hd2"/>
              </a:cxn>
              <a:cxn ang="5400000">
                <a:pos x="wd2" y="hd2"/>
              </a:cxn>
              <a:cxn ang="10800000">
                <a:pos x="wd2" y="hd2"/>
              </a:cxn>
              <a:cxn ang="16200000">
                <a:pos x="wd2" y="hd2"/>
              </a:cxn>
            </a:cxnLst>
            <a:rect l="0" t="0" r="r" b="b"/>
            <a:pathLst>
              <a:path w="21600" h="21600" extrusionOk="0">
                <a:moveTo>
                  <a:pt x="0" y="5798"/>
                </a:moveTo>
                <a:lnTo>
                  <a:pt x="825" y="21585"/>
                </a:lnTo>
                <a:lnTo>
                  <a:pt x="20897" y="21600"/>
                </a:lnTo>
                <a:lnTo>
                  <a:pt x="21600" y="8287"/>
                </a:lnTo>
                <a:lnTo>
                  <a:pt x="21230" y="8148"/>
                </a:lnTo>
                <a:lnTo>
                  <a:pt x="20929" y="7766"/>
                </a:lnTo>
                <a:lnTo>
                  <a:pt x="20161" y="7709"/>
                </a:lnTo>
                <a:lnTo>
                  <a:pt x="19727" y="7441"/>
                </a:lnTo>
                <a:lnTo>
                  <a:pt x="19228" y="7253"/>
                </a:lnTo>
                <a:lnTo>
                  <a:pt x="18726" y="7157"/>
                </a:lnTo>
                <a:lnTo>
                  <a:pt x="18426" y="6927"/>
                </a:lnTo>
                <a:lnTo>
                  <a:pt x="17647" y="6686"/>
                </a:lnTo>
                <a:lnTo>
                  <a:pt x="17044" y="6622"/>
                </a:lnTo>
                <a:lnTo>
                  <a:pt x="16786" y="6337"/>
                </a:lnTo>
                <a:lnTo>
                  <a:pt x="16485" y="5974"/>
                </a:lnTo>
                <a:lnTo>
                  <a:pt x="16016" y="5846"/>
                </a:lnTo>
                <a:lnTo>
                  <a:pt x="15652" y="5707"/>
                </a:lnTo>
                <a:lnTo>
                  <a:pt x="15742" y="5479"/>
                </a:lnTo>
                <a:lnTo>
                  <a:pt x="15974" y="5283"/>
                </a:lnTo>
                <a:lnTo>
                  <a:pt x="16008" y="5057"/>
                </a:lnTo>
                <a:lnTo>
                  <a:pt x="16042" y="4786"/>
                </a:lnTo>
                <a:lnTo>
                  <a:pt x="16198" y="4385"/>
                </a:lnTo>
                <a:lnTo>
                  <a:pt x="16764" y="4010"/>
                </a:lnTo>
                <a:lnTo>
                  <a:pt x="16798" y="3804"/>
                </a:lnTo>
                <a:lnTo>
                  <a:pt x="16833" y="3462"/>
                </a:lnTo>
                <a:lnTo>
                  <a:pt x="17223" y="3177"/>
                </a:lnTo>
                <a:lnTo>
                  <a:pt x="18069" y="3162"/>
                </a:lnTo>
                <a:lnTo>
                  <a:pt x="18201" y="2906"/>
                </a:lnTo>
                <a:lnTo>
                  <a:pt x="18301" y="2574"/>
                </a:lnTo>
                <a:lnTo>
                  <a:pt x="18759" y="2382"/>
                </a:lnTo>
                <a:lnTo>
                  <a:pt x="19083" y="2172"/>
                </a:lnTo>
                <a:lnTo>
                  <a:pt x="19182" y="1717"/>
                </a:lnTo>
                <a:lnTo>
                  <a:pt x="18971" y="1541"/>
                </a:lnTo>
                <a:lnTo>
                  <a:pt x="18480" y="1603"/>
                </a:lnTo>
                <a:lnTo>
                  <a:pt x="17306" y="1377"/>
                </a:lnTo>
                <a:lnTo>
                  <a:pt x="16648" y="1548"/>
                </a:lnTo>
                <a:lnTo>
                  <a:pt x="17642" y="993"/>
                </a:lnTo>
                <a:lnTo>
                  <a:pt x="18153" y="802"/>
                </a:lnTo>
                <a:lnTo>
                  <a:pt x="18500" y="413"/>
                </a:lnTo>
                <a:lnTo>
                  <a:pt x="18790" y="88"/>
                </a:lnTo>
                <a:lnTo>
                  <a:pt x="18256" y="0"/>
                </a:lnTo>
                <a:lnTo>
                  <a:pt x="18037" y="450"/>
                </a:lnTo>
                <a:lnTo>
                  <a:pt x="17568" y="641"/>
                </a:lnTo>
                <a:lnTo>
                  <a:pt x="17009" y="979"/>
                </a:lnTo>
                <a:lnTo>
                  <a:pt x="16519" y="1094"/>
                </a:lnTo>
                <a:lnTo>
                  <a:pt x="15748" y="1483"/>
                </a:lnTo>
                <a:lnTo>
                  <a:pt x="15013" y="1692"/>
                </a:lnTo>
                <a:lnTo>
                  <a:pt x="14553" y="1482"/>
                </a:lnTo>
                <a:lnTo>
                  <a:pt x="14252" y="1444"/>
                </a:lnTo>
                <a:lnTo>
                  <a:pt x="13627" y="1501"/>
                </a:lnTo>
                <a:lnTo>
                  <a:pt x="13002" y="1424"/>
                </a:lnTo>
                <a:lnTo>
                  <a:pt x="12590" y="1265"/>
                </a:lnTo>
                <a:lnTo>
                  <a:pt x="12021" y="1093"/>
                </a:lnTo>
                <a:lnTo>
                  <a:pt x="11015" y="959"/>
                </a:lnTo>
                <a:lnTo>
                  <a:pt x="10705" y="959"/>
                </a:lnTo>
                <a:lnTo>
                  <a:pt x="10216" y="902"/>
                </a:lnTo>
                <a:lnTo>
                  <a:pt x="9695" y="605"/>
                </a:lnTo>
                <a:lnTo>
                  <a:pt x="9440" y="510"/>
                </a:lnTo>
                <a:lnTo>
                  <a:pt x="8219" y="529"/>
                </a:lnTo>
                <a:lnTo>
                  <a:pt x="8119" y="115"/>
                </a:lnTo>
                <a:lnTo>
                  <a:pt x="7551" y="147"/>
                </a:lnTo>
                <a:lnTo>
                  <a:pt x="7187" y="179"/>
                </a:lnTo>
                <a:lnTo>
                  <a:pt x="6752" y="331"/>
                </a:lnTo>
                <a:lnTo>
                  <a:pt x="6986" y="637"/>
                </a:lnTo>
                <a:lnTo>
                  <a:pt x="7452" y="669"/>
                </a:lnTo>
                <a:lnTo>
                  <a:pt x="8054" y="840"/>
                </a:lnTo>
                <a:lnTo>
                  <a:pt x="8501" y="1074"/>
                </a:lnTo>
                <a:lnTo>
                  <a:pt x="8527" y="1406"/>
                </a:lnTo>
                <a:lnTo>
                  <a:pt x="8126" y="1520"/>
                </a:lnTo>
                <a:lnTo>
                  <a:pt x="7544" y="1596"/>
                </a:lnTo>
                <a:lnTo>
                  <a:pt x="7200" y="1634"/>
                </a:lnTo>
                <a:lnTo>
                  <a:pt x="6462" y="1743"/>
                </a:lnTo>
                <a:lnTo>
                  <a:pt x="5904" y="1818"/>
                </a:lnTo>
                <a:lnTo>
                  <a:pt x="5492" y="1557"/>
                </a:lnTo>
                <a:lnTo>
                  <a:pt x="4799" y="1557"/>
                </a:lnTo>
                <a:cubicBezTo>
                  <a:pt x="4639" y="1612"/>
                  <a:pt x="4486" y="1673"/>
                  <a:pt x="4343" y="1741"/>
                </a:cubicBezTo>
                <a:cubicBezTo>
                  <a:pt x="4178" y="1818"/>
                  <a:pt x="4025" y="1904"/>
                  <a:pt x="3886" y="1996"/>
                </a:cubicBezTo>
                <a:lnTo>
                  <a:pt x="3052" y="2220"/>
                </a:lnTo>
                <a:lnTo>
                  <a:pt x="2919" y="2469"/>
                </a:lnTo>
                <a:lnTo>
                  <a:pt x="2723" y="2654"/>
                </a:lnTo>
                <a:lnTo>
                  <a:pt x="2255" y="2807"/>
                </a:lnTo>
                <a:lnTo>
                  <a:pt x="2354" y="3151"/>
                </a:lnTo>
                <a:lnTo>
                  <a:pt x="2825" y="3335"/>
                </a:lnTo>
                <a:lnTo>
                  <a:pt x="2367" y="3596"/>
                </a:lnTo>
                <a:lnTo>
                  <a:pt x="1913" y="3653"/>
                </a:lnTo>
                <a:lnTo>
                  <a:pt x="1723" y="4036"/>
                </a:lnTo>
                <a:lnTo>
                  <a:pt x="1622" y="4226"/>
                </a:lnTo>
                <a:lnTo>
                  <a:pt x="1154" y="4493"/>
                </a:lnTo>
                <a:lnTo>
                  <a:pt x="901" y="4684"/>
                </a:lnTo>
                <a:lnTo>
                  <a:pt x="779" y="4892"/>
                </a:lnTo>
                <a:lnTo>
                  <a:pt x="802" y="5108"/>
                </a:lnTo>
                <a:lnTo>
                  <a:pt x="1047" y="5369"/>
                </a:lnTo>
                <a:lnTo>
                  <a:pt x="1181" y="5660"/>
                </a:lnTo>
                <a:lnTo>
                  <a:pt x="1181" y="5863"/>
                </a:lnTo>
                <a:lnTo>
                  <a:pt x="719" y="5907"/>
                </a:lnTo>
                <a:lnTo>
                  <a:pt x="0" y="5798"/>
                </a:lnTo>
                <a:close/>
              </a:path>
            </a:pathLst>
          </a:custGeom>
          <a:solidFill>
            <a:srgbClr val="4C4C4C"/>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3" name="Shape 4462"/>
          <p:cNvSpPr/>
          <p:nvPr/>
        </p:nvSpPr>
        <p:spPr>
          <a:xfrm>
            <a:off x="5279271" y="916007"/>
            <a:ext cx="2213494" cy="3408825"/>
          </a:xfrm>
          <a:custGeom>
            <a:avLst/>
            <a:gdLst/>
            <a:ahLst/>
            <a:cxnLst>
              <a:cxn ang="0">
                <a:pos x="wd2" y="hd2"/>
              </a:cxn>
              <a:cxn ang="5400000">
                <a:pos x="wd2" y="hd2"/>
              </a:cxn>
              <a:cxn ang="10800000">
                <a:pos x="wd2" y="hd2"/>
              </a:cxn>
              <a:cxn ang="16200000">
                <a:pos x="wd2" y="hd2"/>
              </a:cxn>
            </a:cxnLst>
            <a:rect l="0" t="0" r="r" b="b"/>
            <a:pathLst>
              <a:path w="21600" h="21600" extrusionOk="0">
                <a:moveTo>
                  <a:pt x="20816" y="1140"/>
                </a:moveTo>
                <a:lnTo>
                  <a:pt x="20331" y="983"/>
                </a:lnTo>
                <a:lnTo>
                  <a:pt x="20067" y="1010"/>
                </a:lnTo>
                <a:lnTo>
                  <a:pt x="19819" y="1127"/>
                </a:lnTo>
                <a:lnTo>
                  <a:pt x="19532" y="1205"/>
                </a:lnTo>
                <a:lnTo>
                  <a:pt x="19371" y="1140"/>
                </a:lnTo>
                <a:lnTo>
                  <a:pt x="19340" y="883"/>
                </a:lnTo>
                <a:lnTo>
                  <a:pt x="19033" y="633"/>
                </a:lnTo>
                <a:lnTo>
                  <a:pt x="18583" y="358"/>
                </a:lnTo>
                <a:lnTo>
                  <a:pt x="18370" y="246"/>
                </a:lnTo>
                <a:lnTo>
                  <a:pt x="18044" y="155"/>
                </a:lnTo>
                <a:lnTo>
                  <a:pt x="17876" y="78"/>
                </a:lnTo>
                <a:lnTo>
                  <a:pt x="17653" y="0"/>
                </a:lnTo>
                <a:lnTo>
                  <a:pt x="17433" y="13"/>
                </a:lnTo>
                <a:lnTo>
                  <a:pt x="17279" y="98"/>
                </a:lnTo>
                <a:lnTo>
                  <a:pt x="17245" y="297"/>
                </a:lnTo>
                <a:lnTo>
                  <a:pt x="17029" y="387"/>
                </a:lnTo>
                <a:lnTo>
                  <a:pt x="16795" y="314"/>
                </a:lnTo>
                <a:lnTo>
                  <a:pt x="16577" y="314"/>
                </a:lnTo>
                <a:lnTo>
                  <a:pt x="16375" y="391"/>
                </a:lnTo>
                <a:lnTo>
                  <a:pt x="16253" y="523"/>
                </a:lnTo>
                <a:lnTo>
                  <a:pt x="16183" y="720"/>
                </a:lnTo>
                <a:lnTo>
                  <a:pt x="15920" y="759"/>
                </a:lnTo>
                <a:lnTo>
                  <a:pt x="15615" y="707"/>
                </a:lnTo>
                <a:lnTo>
                  <a:pt x="15350" y="859"/>
                </a:lnTo>
                <a:lnTo>
                  <a:pt x="15136" y="996"/>
                </a:lnTo>
                <a:lnTo>
                  <a:pt x="14924" y="1044"/>
                </a:lnTo>
                <a:lnTo>
                  <a:pt x="15000" y="1206"/>
                </a:lnTo>
                <a:lnTo>
                  <a:pt x="15218" y="1309"/>
                </a:lnTo>
                <a:lnTo>
                  <a:pt x="14975" y="1421"/>
                </a:lnTo>
                <a:lnTo>
                  <a:pt x="14436" y="1525"/>
                </a:lnTo>
                <a:lnTo>
                  <a:pt x="14131" y="1603"/>
                </a:lnTo>
                <a:lnTo>
                  <a:pt x="14012" y="1788"/>
                </a:lnTo>
                <a:lnTo>
                  <a:pt x="14109" y="1964"/>
                </a:lnTo>
                <a:lnTo>
                  <a:pt x="14109" y="2144"/>
                </a:lnTo>
                <a:lnTo>
                  <a:pt x="14304" y="2245"/>
                </a:lnTo>
                <a:lnTo>
                  <a:pt x="14343" y="2446"/>
                </a:lnTo>
                <a:lnTo>
                  <a:pt x="14159" y="2544"/>
                </a:lnTo>
                <a:lnTo>
                  <a:pt x="14126" y="2717"/>
                </a:lnTo>
                <a:lnTo>
                  <a:pt x="13672" y="2626"/>
                </a:lnTo>
                <a:lnTo>
                  <a:pt x="13149" y="2639"/>
                </a:lnTo>
                <a:lnTo>
                  <a:pt x="12742" y="2627"/>
                </a:lnTo>
                <a:lnTo>
                  <a:pt x="12484" y="2588"/>
                </a:lnTo>
                <a:lnTo>
                  <a:pt x="12623" y="2751"/>
                </a:lnTo>
                <a:lnTo>
                  <a:pt x="12917" y="2828"/>
                </a:lnTo>
                <a:lnTo>
                  <a:pt x="12878" y="2983"/>
                </a:lnTo>
                <a:lnTo>
                  <a:pt x="13169" y="3104"/>
                </a:lnTo>
                <a:lnTo>
                  <a:pt x="13314" y="3361"/>
                </a:lnTo>
                <a:lnTo>
                  <a:pt x="13242" y="3616"/>
                </a:lnTo>
                <a:lnTo>
                  <a:pt x="12931" y="3659"/>
                </a:lnTo>
                <a:lnTo>
                  <a:pt x="12527" y="3496"/>
                </a:lnTo>
                <a:lnTo>
                  <a:pt x="12388" y="3265"/>
                </a:lnTo>
                <a:lnTo>
                  <a:pt x="12378" y="2999"/>
                </a:lnTo>
                <a:lnTo>
                  <a:pt x="12173" y="2926"/>
                </a:lnTo>
                <a:lnTo>
                  <a:pt x="11968" y="3098"/>
                </a:lnTo>
                <a:lnTo>
                  <a:pt x="11694" y="3342"/>
                </a:lnTo>
                <a:lnTo>
                  <a:pt x="11228" y="3532"/>
                </a:lnTo>
                <a:lnTo>
                  <a:pt x="11106" y="3842"/>
                </a:lnTo>
                <a:lnTo>
                  <a:pt x="11090" y="4152"/>
                </a:lnTo>
                <a:lnTo>
                  <a:pt x="11223" y="4397"/>
                </a:lnTo>
                <a:lnTo>
                  <a:pt x="11369" y="4570"/>
                </a:lnTo>
                <a:lnTo>
                  <a:pt x="11098" y="4720"/>
                </a:lnTo>
                <a:lnTo>
                  <a:pt x="10941" y="4831"/>
                </a:lnTo>
                <a:lnTo>
                  <a:pt x="10762" y="5002"/>
                </a:lnTo>
                <a:lnTo>
                  <a:pt x="10612" y="5286"/>
                </a:lnTo>
                <a:lnTo>
                  <a:pt x="10388" y="5518"/>
                </a:lnTo>
                <a:lnTo>
                  <a:pt x="10135" y="5742"/>
                </a:lnTo>
                <a:lnTo>
                  <a:pt x="9868" y="5961"/>
                </a:lnTo>
                <a:lnTo>
                  <a:pt x="9517" y="6162"/>
                </a:lnTo>
                <a:lnTo>
                  <a:pt x="9159" y="6304"/>
                </a:lnTo>
                <a:lnTo>
                  <a:pt x="8530" y="6536"/>
                </a:lnTo>
                <a:lnTo>
                  <a:pt x="8026" y="6762"/>
                </a:lnTo>
                <a:lnTo>
                  <a:pt x="7636" y="6749"/>
                </a:lnTo>
                <a:lnTo>
                  <a:pt x="7195" y="6723"/>
                </a:lnTo>
                <a:lnTo>
                  <a:pt x="6944" y="6823"/>
                </a:lnTo>
                <a:lnTo>
                  <a:pt x="6689" y="6973"/>
                </a:lnTo>
                <a:lnTo>
                  <a:pt x="6371" y="7064"/>
                </a:lnTo>
                <a:lnTo>
                  <a:pt x="6037" y="7090"/>
                </a:lnTo>
                <a:lnTo>
                  <a:pt x="5616" y="7177"/>
                </a:lnTo>
                <a:lnTo>
                  <a:pt x="5386" y="7354"/>
                </a:lnTo>
                <a:lnTo>
                  <a:pt x="5151" y="7492"/>
                </a:lnTo>
                <a:lnTo>
                  <a:pt x="4482" y="7517"/>
                </a:lnTo>
                <a:lnTo>
                  <a:pt x="3937" y="7655"/>
                </a:lnTo>
                <a:lnTo>
                  <a:pt x="3502" y="7823"/>
                </a:lnTo>
                <a:lnTo>
                  <a:pt x="3114" y="8100"/>
                </a:lnTo>
                <a:lnTo>
                  <a:pt x="2673" y="8507"/>
                </a:lnTo>
                <a:lnTo>
                  <a:pt x="2161" y="8658"/>
                </a:lnTo>
                <a:lnTo>
                  <a:pt x="1905" y="8826"/>
                </a:lnTo>
                <a:lnTo>
                  <a:pt x="1435" y="9198"/>
                </a:lnTo>
                <a:lnTo>
                  <a:pt x="1283" y="9500"/>
                </a:lnTo>
                <a:lnTo>
                  <a:pt x="1165" y="9603"/>
                </a:lnTo>
                <a:lnTo>
                  <a:pt x="951" y="9616"/>
                </a:lnTo>
                <a:lnTo>
                  <a:pt x="912" y="9340"/>
                </a:lnTo>
                <a:lnTo>
                  <a:pt x="940" y="9176"/>
                </a:lnTo>
                <a:lnTo>
                  <a:pt x="722" y="9215"/>
                </a:lnTo>
                <a:lnTo>
                  <a:pt x="582" y="9347"/>
                </a:lnTo>
                <a:lnTo>
                  <a:pt x="461" y="9562"/>
                </a:lnTo>
                <a:lnTo>
                  <a:pt x="402" y="9816"/>
                </a:lnTo>
                <a:lnTo>
                  <a:pt x="515" y="10091"/>
                </a:lnTo>
                <a:lnTo>
                  <a:pt x="555" y="10268"/>
                </a:lnTo>
                <a:lnTo>
                  <a:pt x="436" y="10561"/>
                </a:lnTo>
                <a:lnTo>
                  <a:pt x="328" y="10911"/>
                </a:lnTo>
                <a:lnTo>
                  <a:pt x="328" y="11493"/>
                </a:lnTo>
                <a:lnTo>
                  <a:pt x="461" y="11747"/>
                </a:lnTo>
                <a:lnTo>
                  <a:pt x="886" y="12114"/>
                </a:lnTo>
                <a:lnTo>
                  <a:pt x="1138" y="12333"/>
                </a:lnTo>
                <a:lnTo>
                  <a:pt x="1304" y="12566"/>
                </a:lnTo>
                <a:lnTo>
                  <a:pt x="1621" y="12875"/>
                </a:lnTo>
                <a:lnTo>
                  <a:pt x="1802" y="13315"/>
                </a:lnTo>
                <a:lnTo>
                  <a:pt x="1491" y="13250"/>
                </a:lnTo>
                <a:lnTo>
                  <a:pt x="1232" y="13095"/>
                </a:lnTo>
                <a:lnTo>
                  <a:pt x="904" y="12860"/>
                </a:lnTo>
                <a:lnTo>
                  <a:pt x="666" y="12941"/>
                </a:lnTo>
                <a:lnTo>
                  <a:pt x="811" y="13044"/>
                </a:lnTo>
                <a:lnTo>
                  <a:pt x="991" y="13212"/>
                </a:lnTo>
                <a:lnTo>
                  <a:pt x="1103" y="13323"/>
                </a:lnTo>
                <a:lnTo>
                  <a:pt x="1341" y="13590"/>
                </a:lnTo>
                <a:lnTo>
                  <a:pt x="1149" y="13602"/>
                </a:lnTo>
                <a:lnTo>
                  <a:pt x="666" y="13192"/>
                </a:lnTo>
                <a:lnTo>
                  <a:pt x="338" y="13030"/>
                </a:lnTo>
                <a:lnTo>
                  <a:pt x="165" y="12737"/>
                </a:lnTo>
                <a:lnTo>
                  <a:pt x="0" y="12897"/>
                </a:lnTo>
                <a:lnTo>
                  <a:pt x="298" y="13285"/>
                </a:lnTo>
                <a:lnTo>
                  <a:pt x="631" y="13522"/>
                </a:lnTo>
                <a:lnTo>
                  <a:pt x="963" y="13730"/>
                </a:lnTo>
                <a:lnTo>
                  <a:pt x="1448" y="14062"/>
                </a:lnTo>
                <a:lnTo>
                  <a:pt x="1946" y="14343"/>
                </a:lnTo>
                <a:lnTo>
                  <a:pt x="2165" y="14719"/>
                </a:lnTo>
                <a:lnTo>
                  <a:pt x="2265" y="15013"/>
                </a:lnTo>
                <a:lnTo>
                  <a:pt x="2445" y="15220"/>
                </a:lnTo>
                <a:lnTo>
                  <a:pt x="2743" y="15492"/>
                </a:lnTo>
                <a:lnTo>
                  <a:pt x="3083" y="15815"/>
                </a:lnTo>
                <a:lnTo>
                  <a:pt x="3313" y="16103"/>
                </a:lnTo>
                <a:lnTo>
                  <a:pt x="3492" y="16383"/>
                </a:lnTo>
                <a:lnTo>
                  <a:pt x="3552" y="16719"/>
                </a:lnTo>
                <a:lnTo>
                  <a:pt x="3631" y="17043"/>
                </a:lnTo>
                <a:lnTo>
                  <a:pt x="3920" y="17309"/>
                </a:lnTo>
                <a:lnTo>
                  <a:pt x="4232" y="17683"/>
                </a:lnTo>
                <a:lnTo>
                  <a:pt x="4371" y="17821"/>
                </a:lnTo>
                <a:lnTo>
                  <a:pt x="4591" y="18150"/>
                </a:lnTo>
                <a:lnTo>
                  <a:pt x="4831" y="18322"/>
                </a:lnTo>
                <a:lnTo>
                  <a:pt x="4977" y="18504"/>
                </a:lnTo>
                <a:lnTo>
                  <a:pt x="5016" y="18737"/>
                </a:lnTo>
                <a:lnTo>
                  <a:pt x="4970" y="19104"/>
                </a:lnTo>
                <a:lnTo>
                  <a:pt x="4990" y="19383"/>
                </a:lnTo>
                <a:lnTo>
                  <a:pt x="5102" y="19590"/>
                </a:lnTo>
                <a:lnTo>
                  <a:pt x="5122" y="19848"/>
                </a:lnTo>
                <a:lnTo>
                  <a:pt x="5022" y="20136"/>
                </a:lnTo>
                <a:lnTo>
                  <a:pt x="4664" y="20222"/>
                </a:lnTo>
                <a:lnTo>
                  <a:pt x="4431" y="20394"/>
                </a:lnTo>
                <a:lnTo>
                  <a:pt x="4465" y="20649"/>
                </a:lnTo>
                <a:lnTo>
                  <a:pt x="4604" y="20813"/>
                </a:lnTo>
                <a:lnTo>
                  <a:pt x="4737" y="20998"/>
                </a:lnTo>
                <a:lnTo>
                  <a:pt x="5021" y="21084"/>
                </a:lnTo>
                <a:lnTo>
                  <a:pt x="5325" y="21092"/>
                </a:lnTo>
                <a:lnTo>
                  <a:pt x="5855" y="21371"/>
                </a:lnTo>
                <a:lnTo>
                  <a:pt x="6173" y="21445"/>
                </a:lnTo>
                <a:lnTo>
                  <a:pt x="6511" y="21561"/>
                </a:lnTo>
                <a:lnTo>
                  <a:pt x="6954" y="21575"/>
                </a:lnTo>
                <a:lnTo>
                  <a:pt x="7561" y="21600"/>
                </a:lnTo>
                <a:lnTo>
                  <a:pt x="7933" y="21600"/>
                </a:lnTo>
                <a:lnTo>
                  <a:pt x="8124" y="21437"/>
                </a:lnTo>
                <a:lnTo>
                  <a:pt x="8555" y="21264"/>
                </a:lnTo>
                <a:lnTo>
                  <a:pt x="8807" y="21191"/>
                </a:lnTo>
                <a:lnTo>
                  <a:pt x="9031" y="21011"/>
                </a:lnTo>
                <a:lnTo>
                  <a:pt x="9223" y="20812"/>
                </a:lnTo>
                <a:lnTo>
                  <a:pt x="9441" y="20735"/>
                </a:lnTo>
                <a:lnTo>
                  <a:pt x="9839" y="20735"/>
                </a:lnTo>
                <a:lnTo>
                  <a:pt x="10068" y="20511"/>
                </a:lnTo>
                <a:lnTo>
                  <a:pt x="10147" y="20317"/>
                </a:lnTo>
                <a:lnTo>
                  <a:pt x="10346" y="20197"/>
                </a:lnTo>
                <a:lnTo>
                  <a:pt x="10678" y="20136"/>
                </a:lnTo>
                <a:lnTo>
                  <a:pt x="11137" y="20084"/>
                </a:lnTo>
                <a:lnTo>
                  <a:pt x="11776" y="19993"/>
                </a:lnTo>
                <a:cubicBezTo>
                  <a:pt x="11852" y="19982"/>
                  <a:pt x="11927" y="19971"/>
                  <a:pt x="12002" y="19959"/>
                </a:cubicBezTo>
                <a:cubicBezTo>
                  <a:pt x="12182" y="19931"/>
                  <a:pt x="12361" y="19902"/>
                  <a:pt x="12540" y="19873"/>
                </a:cubicBezTo>
                <a:lnTo>
                  <a:pt x="13316" y="19911"/>
                </a:lnTo>
                <a:lnTo>
                  <a:pt x="13866" y="19924"/>
                </a:lnTo>
                <a:lnTo>
                  <a:pt x="14217" y="19873"/>
                </a:lnTo>
                <a:lnTo>
                  <a:pt x="14607" y="19873"/>
                </a:lnTo>
                <a:lnTo>
                  <a:pt x="15004" y="19741"/>
                </a:lnTo>
                <a:lnTo>
                  <a:pt x="15408" y="19356"/>
                </a:lnTo>
                <a:lnTo>
                  <a:pt x="15468" y="19106"/>
                </a:lnTo>
                <a:lnTo>
                  <a:pt x="15768" y="18786"/>
                </a:lnTo>
                <a:lnTo>
                  <a:pt x="16245" y="18696"/>
                </a:lnTo>
                <a:lnTo>
                  <a:pt x="16777" y="18510"/>
                </a:lnTo>
                <a:cubicBezTo>
                  <a:pt x="16836" y="18444"/>
                  <a:pt x="16912" y="18386"/>
                  <a:pt x="17001" y="18337"/>
                </a:cubicBezTo>
                <a:cubicBezTo>
                  <a:pt x="17150" y="18256"/>
                  <a:pt x="17332" y="18204"/>
                  <a:pt x="17526" y="18187"/>
                </a:cubicBezTo>
                <a:cubicBezTo>
                  <a:pt x="17736" y="18176"/>
                  <a:pt x="17946" y="18168"/>
                  <a:pt x="18156" y="18161"/>
                </a:cubicBezTo>
                <a:cubicBezTo>
                  <a:pt x="18350" y="18154"/>
                  <a:pt x="18543" y="18149"/>
                  <a:pt x="18735" y="18135"/>
                </a:cubicBezTo>
                <a:cubicBezTo>
                  <a:pt x="18925" y="18121"/>
                  <a:pt x="19114" y="18097"/>
                  <a:pt x="19299" y="18066"/>
                </a:cubicBezTo>
                <a:lnTo>
                  <a:pt x="19499" y="18014"/>
                </a:lnTo>
                <a:cubicBezTo>
                  <a:pt x="19667" y="18012"/>
                  <a:pt x="19833" y="17993"/>
                  <a:pt x="19991" y="17958"/>
                </a:cubicBezTo>
                <a:cubicBezTo>
                  <a:pt x="20131" y="17927"/>
                  <a:pt x="20263" y="17883"/>
                  <a:pt x="20390" y="17833"/>
                </a:cubicBezTo>
                <a:cubicBezTo>
                  <a:pt x="20597" y="17750"/>
                  <a:pt x="20787" y="17650"/>
                  <a:pt x="20992" y="17565"/>
                </a:cubicBezTo>
                <a:cubicBezTo>
                  <a:pt x="21183" y="17486"/>
                  <a:pt x="21387" y="17420"/>
                  <a:pt x="21600" y="17368"/>
                </a:cubicBezTo>
                <a:lnTo>
                  <a:pt x="21246" y="9435"/>
                </a:lnTo>
                <a:lnTo>
                  <a:pt x="20978" y="3400"/>
                </a:lnTo>
                <a:lnTo>
                  <a:pt x="20816" y="1140"/>
                </a:lnTo>
                <a:close/>
              </a:path>
            </a:pathLst>
          </a:custGeom>
          <a:solidFill>
            <a:srgbClr val="383838"/>
          </a:solidFill>
          <a:ln w="6350" cap="flat">
            <a:solidFill>
              <a:schemeClr val="bg1"/>
            </a:solidFill>
            <a:prstDash val="solid"/>
            <a:miter lim="400000"/>
          </a:ln>
          <a:effectLst>
            <a:outerShdw blurRad="50800" dist="38100" dir="2700000" algn="tl"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7" name="Oval 226"/>
          <p:cNvSpPr>
            <a:spLocks noChangeAspect="1"/>
          </p:cNvSpPr>
          <p:nvPr/>
        </p:nvSpPr>
        <p:spPr>
          <a:xfrm>
            <a:off x="745742" y="1882046"/>
            <a:ext cx="731520" cy="731520"/>
          </a:xfrm>
          <a:prstGeom prst="ellipse">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33E5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764673" y="246868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8397B1"/>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7733942" y="1569399"/>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EF3425"/>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9515222" y="2420021"/>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001868" y="3244812"/>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C3749"/>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263679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500" fill="hold"/>
                                        <p:tgtEl>
                                          <p:spTgt spid="83"/>
                                        </p:tgtEl>
                                        <p:attrNameLst>
                                          <p:attrName>ppt_x</p:attrName>
                                        </p:attrNameLst>
                                      </p:cBhvr>
                                      <p:tavLst>
                                        <p:tav tm="0">
                                          <p:val>
                                            <p:strVal val="0-#ppt_w/2"/>
                                          </p:val>
                                        </p:tav>
                                        <p:tav tm="100000">
                                          <p:val>
                                            <p:strVal val="#ppt_x"/>
                                          </p:val>
                                        </p:tav>
                                      </p:tavLst>
                                    </p:anim>
                                    <p:anim calcmode="lin" valueType="num">
                                      <p:cBhvr additive="base">
                                        <p:cTn id="12" dur="500" fill="hold"/>
                                        <p:tgtEl>
                                          <p:spTgt spid="83"/>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84"/>
                                        </p:tgtEl>
                                        <p:attrNameLst>
                                          <p:attrName>style.visibility</p:attrName>
                                        </p:attrNameLst>
                                      </p:cBhvr>
                                      <p:to>
                                        <p:strVal val="visible"/>
                                      </p:to>
                                    </p:set>
                                    <p:anim calcmode="lin" valueType="num">
                                      <p:cBhvr additive="base">
                                        <p:cTn id="16" dur="500" fill="hold"/>
                                        <p:tgtEl>
                                          <p:spTgt spid="84"/>
                                        </p:tgtEl>
                                        <p:attrNameLst>
                                          <p:attrName>ppt_x</p:attrName>
                                        </p:attrNameLst>
                                      </p:cBhvr>
                                      <p:tavLst>
                                        <p:tav tm="0">
                                          <p:val>
                                            <p:strVal val="#ppt_x"/>
                                          </p:val>
                                        </p:tav>
                                        <p:tav tm="100000">
                                          <p:val>
                                            <p:strVal val="#ppt_x"/>
                                          </p:val>
                                        </p:tav>
                                      </p:tavLst>
                                    </p:anim>
                                    <p:anim calcmode="lin" valueType="num">
                                      <p:cBhvr additive="base">
                                        <p:cTn id="17" dur="500" fill="hold"/>
                                        <p:tgtEl>
                                          <p:spTgt spid="84"/>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3" fill="hold" grpId="0" nodeType="afterEffect">
                                  <p:stCondLst>
                                    <p:cond delay="0"/>
                                  </p:stCondLst>
                                  <p:childTnLst>
                                    <p:set>
                                      <p:cBhvr>
                                        <p:cTn id="20" dur="1" fill="hold">
                                          <p:stCondLst>
                                            <p:cond delay="0"/>
                                          </p:stCondLst>
                                        </p:cTn>
                                        <p:tgtEl>
                                          <p:spTgt spid="85"/>
                                        </p:tgtEl>
                                        <p:attrNameLst>
                                          <p:attrName>style.visibility</p:attrName>
                                        </p:attrNameLst>
                                      </p:cBhvr>
                                      <p:to>
                                        <p:strVal val="visible"/>
                                      </p:to>
                                    </p:set>
                                    <p:anim calcmode="lin" valueType="num">
                                      <p:cBhvr additive="base">
                                        <p:cTn id="21" dur="500" fill="hold"/>
                                        <p:tgtEl>
                                          <p:spTgt spid="85"/>
                                        </p:tgtEl>
                                        <p:attrNameLst>
                                          <p:attrName>ppt_x</p:attrName>
                                        </p:attrNameLst>
                                      </p:cBhvr>
                                      <p:tavLst>
                                        <p:tav tm="0">
                                          <p:val>
                                            <p:strVal val="1+#ppt_w/2"/>
                                          </p:val>
                                        </p:tav>
                                        <p:tav tm="100000">
                                          <p:val>
                                            <p:strVal val="#ppt_x"/>
                                          </p:val>
                                        </p:tav>
                                      </p:tavLst>
                                    </p:anim>
                                    <p:anim calcmode="lin" valueType="num">
                                      <p:cBhvr additive="base">
                                        <p:cTn id="22" dur="500" fill="hold"/>
                                        <p:tgtEl>
                                          <p:spTgt spid="85"/>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2" fill="hold" grpId="0" nodeType="afterEffect">
                                  <p:stCondLst>
                                    <p:cond delay="0"/>
                                  </p:stCondLst>
                                  <p:childTnLst>
                                    <p:set>
                                      <p:cBhvr>
                                        <p:cTn id="25" dur="1" fill="hold">
                                          <p:stCondLst>
                                            <p:cond delay="0"/>
                                          </p:stCondLst>
                                        </p:cTn>
                                        <p:tgtEl>
                                          <p:spTgt spid="87"/>
                                        </p:tgtEl>
                                        <p:attrNameLst>
                                          <p:attrName>style.visibility</p:attrName>
                                        </p:attrNameLst>
                                      </p:cBhvr>
                                      <p:to>
                                        <p:strVal val="visible"/>
                                      </p:to>
                                    </p:set>
                                    <p:anim calcmode="lin" valueType="num">
                                      <p:cBhvr additive="base">
                                        <p:cTn id="26" dur="500" fill="hold"/>
                                        <p:tgtEl>
                                          <p:spTgt spid="87"/>
                                        </p:tgtEl>
                                        <p:attrNameLst>
                                          <p:attrName>ppt_x</p:attrName>
                                        </p:attrNameLst>
                                      </p:cBhvr>
                                      <p:tavLst>
                                        <p:tav tm="0">
                                          <p:val>
                                            <p:strVal val="1+#ppt_w/2"/>
                                          </p:val>
                                        </p:tav>
                                        <p:tav tm="100000">
                                          <p:val>
                                            <p:strVal val="#ppt_x"/>
                                          </p:val>
                                        </p:tav>
                                      </p:tavLst>
                                    </p:anim>
                                    <p:anim calcmode="lin" valueType="num">
                                      <p:cBhvr additive="base">
                                        <p:cTn id="27" dur="500" fill="hold"/>
                                        <p:tgtEl>
                                          <p:spTgt spid="87"/>
                                        </p:tgtEl>
                                        <p:attrNameLst>
                                          <p:attrName>ppt_y</p:attrName>
                                        </p:attrNameLst>
                                      </p:cBhvr>
                                      <p:tavLst>
                                        <p:tav tm="0">
                                          <p:val>
                                            <p:strVal val="#ppt_y"/>
                                          </p:val>
                                        </p:tav>
                                        <p:tav tm="100000">
                                          <p:val>
                                            <p:strVal val="#ppt_y"/>
                                          </p:val>
                                        </p:tav>
                                      </p:tavLst>
                                    </p:anim>
                                  </p:childTnLst>
                                </p:cTn>
                              </p:par>
                            </p:childTnLst>
                          </p:cTn>
                        </p:par>
                        <p:par>
                          <p:cTn id="28" fill="hold">
                            <p:stCondLst>
                              <p:cond delay="2750"/>
                            </p:stCondLst>
                            <p:childTnLst>
                              <p:par>
                                <p:cTn id="29" presetID="2" presetClass="entr" presetSubtype="6" fill="hold" grpId="0" nodeType="afterEffect">
                                  <p:stCondLst>
                                    <p:cond delay="0"/>
                                  </p:stCondLst>
                                  <p:childTnLst>
                                    <p:set>
                                      <p:cBhvr>
                                        <p:cTn id="30" dur="1" fill="hold">
                                          <p:stCondLst>
                                            <p:cond delay="0"/>
                                          </p:stCondLst>
                                        </p:cTn>
                                        <p:tgtEl>
                                          <p:spTgt spid="88"/>
                                        </p:tgtEl>
                                        <p:attrNameLst>
                                          <p:attrName>style.visibility</p:attrName>
                                        </p:attrNameLst>
                                      </p:cBhvr>
                                      <p:to>
                                        <p:strVal val="visible"/>
                                      </p:to>
                                    </p:set>
                                    <p:anim calcmode="lin" valueType="num">
                                      <p:cBhvr additive="base">
                                        <p:cTn id="31" dur="500" fill="hold"/>
                                        <p:tgtEl>
                                          <p:spTgt spid="88"/>
                                        </p:tgtEl>
                                        <p:attrNameLst>
                                          <p:attrName>ppt_x</p:attrName>
                                        </p:attrNameLst>
                                      </p:cBhvr>
                                      <p:tavLst>
                                        <p:tav tm="0">
                                          <p:val>
                                            <p:strVal val="1+#ppt_w/2"/>
                                          </p:val>
                                        </p:tav>
                                        <p:tav tm="100000">
                                          <p:val>
                                            <p:strVal val="#ppt_x"/>
                                          </p:val>
                                        </p:tav>
                                      </p:tavLst>
                                    </p:anim>
                                    <p:anim calcmode="lin" valueType="num">
                                      <p:cBhvr additive="base">
                                        <p:cTn id="32" dur="500" fill="hold"/>
                                        <p:tgtEl>
                                          <p:spTgt spid="88"/>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additive="base">
                                        <p:cTn id="36" dur="500" fill="hold"/>
                                        <p:tgtEl>
                                          <p:spTgt spid="89"/>
                                        </p:tgtEl>
                                        <p:attrNameLst>
                                          <p:attrName>ppt_x</p:attrName>
                                        </p:attrNameLst>
                                      </p:cBhvr>
                                      <p:tavLst>
                                        <p:tav tm="0">
                                          <p:val>
                                            <p:strVal val="#ppt_x"/>
                                          </p:val>
                                        </p:tav>
                                        <p:tav tm="100000">
                                          <p:val>
                                            <p:strVal val="#ppt_x"/>
                                          </p:val>
                                        </p:tav>
                                      </p:tavLst>
                                    </p:anim>
                                    <p:anim calcmode="lin" valueType="num">
                                      <p:cBhvr additive="base">
                                        <p:cTn id="37" dur="500" fill="hold"/>
                                        <p:tgtEl>
                                          <p:spTgt spid="89"/>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86"/>
                                        </p:tgtEl>
                                        <p:attrNameLst>
                                          <p:attrName>style.visibility</p:attrName>
                                        </p:attrNameLst>
                                      </p:cBhvr>
                                      <p:to>
                                        <p:strVal val="visible"/>
                                      </p:to>
                                    </p:set>
                                    <p:anim calcmode="lin" valueType="num">
                                      <p:cBhvr additive="base">
                                        <p:cTn id="41" dur="500" fill="hold"/>
                                        <p:tgtEl>
                                          <p:spTgt spid="86"/>
                                        </p:tgtEl>
                                        <p:attrNameLst>
                                          <p:attrName>ppt_x</p:attrName>
                                        </p:attrNameLst>
                                      </p:cBhvr>
                                      <p:tavLst>
                                        <p:tav tm="0">
                                          <p:val>
                                            <p:strVal val="#ppt_x"/>
                                          </p:val>
                                        </p:tav>
                                        <p:tav tm="100000">
                                          <p:val>
                                            <p:strVal val="#ppt_x"/>
                                          </p:val>
                                        </p:tav>
                                      </p:tavLst>
                                    </p:anim>
                                    <p:anim calcmode="lin" valueType="num">
                                      <p:cBhvr additive="base">
                                        <p:cTn id="42" dur="500" fill="hold"/>
                                        <p:tgtEl>
                                          <p:spTgt spid="86"/>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750"/>
                            </p:stCondLst>
                            <p:childTnLst>
                              <p:par>
                                <p:cTn id="50" presetID="45" presetClass="entr" presetSubtype="0" fill="hold" grpId="0" nodeType="afterEffect">
                                  <p:stCondLst>
                                    <p:cond delay="0"/>
                                  </p:stCondLst>
                                  <p:childTnLst>
                                    <p:set>
                                      <p:cBhvr>
                                        <p:cTn id="51" dur="1" fill="hold">
                                          <p:stCondLst>
                                            <p:cond delay="0"/>
                                          </p:stCondLst>
                                        </p:cTn>
                                        <p:tgtEl>
                                          <p:spTgt spid="100"/>
                                        </p:tgtEl>
                                        <p:attrNameLst>
                                          <p:attrName>style.visibility</p:attrName>
                                        </p:attrNameLst>
                                      </p:cBhvr>
                                      <p:to>
                                        <p:strVal val="visible"/>
                                      </p:to>
                                    </p:set>
                                    <p:animEffect transition="in" filter="fade">
                                      <p:cBhvr>
                                        <p:cTn id="52" dur="2000"/>
                                        <p:tgtEl>
                                          <p:spTgt spid="100"/>
                                        </p:tgtEl>
                                      </p:cBhvr>
                                    </p:animEffect>
                                    <p:anim calcmode="lin" valueType="num">
                                      <p:cBhvr>
                                        <p:cTn id="53" dur="2000" fill="hold"/>
                                        <p:tgtEl>
                                          <p:spTgt spid="100"/>
                                        </p:tgtEl>
                                        <p:attrNameLst>
                                          <p:attrName>ppt_w</p:attrName>
                                        </p:attrNameLst>
                                      </p:cBhvr>
                                      <p:tavLst>
                                        <p:tav tm="0" fmla="#ppt_w*sin(2.5*pi*$)">
                                          <p:val>
                                            <p:fltVal val="0"/>
                                          </p:val>
                                        </p:tav>
                                        <p:tav tm="100000">
                                          <p:val>
                                            <p:fltVal val="1"/>
                                          </p:val>
                                        </p:tav>
                                      </p:tavLst>
                                    </p:anim>
                                    <p:anim calcmode="lin" valueType="num">
                                      <p:cBhvr>
                                        <p:cTn id="54" dur="2000" fill="hold"/>
                                        <p:tgtEl>
                                          <p:spTgt spid="100"/>
                                        </p:tgtEl>
                                        <p:attrNameLst>
                                          <p:attrName>ppt_h</p:attrName>
                                        </p:attrNameLst>
                                      </p:cBhvr>
                                      <p:tavLst>
                                        <p:tav tm="0">
                                          <p:val>
                                            <p:strVal val="#ppt_h"/>
                                          </p:val>
                                        </p:tav>
                                        <p:tav tm="100000">
                                          <p:val>
                                            <p:strVal val="#ppt_h"/>
                                          </p:val>
                                        </p:tav>
                                      </p:tavLst>
                                    </p:anim>
                                  </p:childTnLst>
                                </p:cTn>
                              </p:par>
                              <p:par>
                                <p:cTn id="55" presetID="53" presetClass="entr" presetSubtype="16" fill="hold" grpId="0" nodeType="withEffect">
                                  <p:stCondLst>
                                    <p:cond delay="0"/>
                                  </p:stCondLst>
                                  <p:childTnLst>
                                    <p:set>
                                      <p:cBhvr>
                                        <p:cTn id="56" dur="1" fill="hold">
                                          <p:stCondLst>
                                            <p:cond delay="0"/>
                                          </p:stCondLst>
                                        </p:cTn>
                                        <p:tgtEl>
                                          <p:spTgt spid="227"/>
                                        </p:tgtEl>
                                        <p:attrNameLst>
                                          <p:attrName>style.visibility</p:attrName>
                                        </p:attrNameLst>
                                      </p:cBhvr>
                                      <p:to>
                                        <p:strVal val="visible"/>
                                      </p:to>
                                    </p:set>
                                    <p:anim calcmode="lin" valueType="num">
                                      <p:cBhvr>
                                        <p:cTn id="57" dur="500" fill="hold"/>
                                        <p:tgtEl>
                                          <p:spTgt spid="227"/>
                                        </p:tgtEl>
                                        <p:attrNameLst>
                                          <p:attrName>ppt_w</p:attrName>
                                        </p:attrNameLst>
                                      </p:cBhvr>
                                      <p:tavLst>
                                        <p:tav tm="0">
                                          <p:val>
                                            <p:fltVal val="0"/>
                                          </p:val>
                                        </p:tav>
                                        <p:tav tm="100000">
                                          <p:val>
                                            <p:strVal val="#ppt_w"/>
                                          </p:val>
                                        </p:tav>
                                      </p:tavLst>
                                    </p:anim>
                                    <p:anim calcmode="lin" valueType="num">
                                      <p:cBhvr>
                                        <p:cTn id="58" dur="500" fill="hold"/>
                                        <p:tgtEl>
                                          <p:spTgt spid="227"/>
                                        </p:tgtEl>
                                        <p:attrNameLst>
                                          <p:attrName>ppt_h</p:attrName>
                                        </p:attrNameLst>
                                      </p:cBhvr>
                                      <p:tavLst>
                                        <p:tav tm="0">
                                          <p:val>
                                            <p:fltVal val="0"/>
                                          </p:val>
                                        </p:tav>
                                        <p:tav tm="100000">
                                          <p:val>
                                            <p:strVal val="#ppt_h"/>
                                          </p:val>
                                        </p:tav>
                                      </p:tavLst>
                                    </p:anim>
                                    <p:animEffect transition="in" filter="fade">
                                      <p:cBhvr>
                                        <p:cTn id="59" dur="500"/>
                                        <p:tgtEl>
                                          <p:spTgt spid="227"/>
                                        </p:tgtEl>
                                      </p:cBhvr>
                                    </p:animEffect>
                                  </p:childTnLst>
                                </p:cTn>
                              </p:par>
                              <p:par>
                                <p:cTn id="60" presetID="42" presetClass="entr" presetSubtype="0" fill="hold" grpId="0" nodeType="withEffect">
                                  <p:stCondLst>
                                    <p:cond delay="500"/>
                                  </p:stCondLst>
                                  <p:childTnLst>
                                    <p:set>
                                      <p:cBhvr>
                                        <p:cTn id="61" dur="1" fill="hold">
                                          <p:stCondLst>
                                            <p:cond delay="0"/>
                                          </p:stCondLst>
                                        </p:cTn>
                                        <p:tgtEl>
                                          <p:spTgt spid="225"/>
                                        </p:tgtEl>
                                        <p:attrNameLst>
                                          <p:attrName>style.visibility</p:attrName>
                                        </p:attrNameLst>
                                      </p:cBhvr>
                                      <p:to>
                                        <p:strVal val="visible"/>
                                      </p:to>
                                    </p:set>
                                    <p:animEffect transition="in" filter="fade">
                                      <p:cBhvr>
                                        <p:cTn id="62" dur="1000"/>
                                        <p:tgtEl>
                                          <p:spTgt spid="225"/>
                                        </p:tgtEl>
                                      </p:cBhvr>
                                    </p:animEffect>
                                    <p:anim calcmode="lin" valueType="num">
                                      <p:cBhvr>
                                        <p:cTn id="63" dur="1000" fill="hold"/>
                                        <p:tgtEl>
                                          <p:spTgt spid="225"/>
                                        </p:tgtEl>
                                        <p:attrNameLst>
                                          <p:attrName>ppt_x</p:attrName>
                                        </p:attrNameLst>
                                      </p:cBhvr>
                                      <p:tavLst>
                                        <p:tav tm="0">
                                          <p:val>
                                            <p:strVal val="#ppt_x"/>
                                          </p:val>
                                        </p:tav>
                                        <p:tav tm="100000">
                                          <p:val>
                                            <p:strVal val="#ppt_x"/>
                                          </p:val>
                                        </p:tav>
                                      </p:tavLst>
                                    </p:anim>
                                    <p:anim calcmode="lin" valueType="num">
                                      <p:cBhvr>
                                        <p:cTn id="64" dur="1000" fill="hold"/>
                                        <p:tgtEl>
                                          <p:spTgt spid="225"/>
                                        </p:tgtEl>
                                        <p:attrNameLst>
                                          <p:attrName>ppt_y</p:attrName>
                                        </p:attrNameLst>
                                      </p:cBhvr>
                                      <p:tavLst>
                                        <p:tav tm="0">
                                          <p:val>
                                            <p:strVal val="#ppt_y+.1"/>
                                          </p:val>
                                        </p:tav>
                                        <p:tav tm="100000">
                                          <p:val>
                                            <p:strVal val="#ppt_y"/>
                                          </p:val>
                                        </p:tav>
                                      </p:tavLst>
                                    </p:anim>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350"/>
                                        </p:tgtEl>
                                        <p:attrNameLst>
                                          <p:attrName>style.visibility</p:attrName>
                                        </p:attrNameLst>
                                      </p:cBhvr>
                                      <p:to>
                                        <p:strVal val="visible"/>
                                      </p:to>
                                    </p:set>
                                    <p:anim calcmode="lin" valueType="num">
                                      <p:cBhvr>
                                        <p:cTn id="68" dur="500" fill="hold"/>
                                        <p:tgtEl>
                                          <p:spTgt spid="350"/>
                                        </p:tgtEl>
                                        <p:attrNameLst>
                                          <p:attrName>ppt_w</p:attrName>
                                        </p:attrNameLst>
                                      </p:cBhvr>
                                      <p:tavLst>
                                        <p:tav tm="0">
                                          <p:val>
                                            <p:fltVal val="0"/>
                                          </p:val>
                                        </p:tav>
                                        <p:tav tm="100000">
                                          <p:val>
                                            <p:strVal val="#ppt_w"/>
                                          </p:val>
                                        </p:tav>
                                      </p:tavLst>
                                    </p:anim>
                                    <p:anim calcmode="lin" valueType="num">
                                      <p:cBhvr>
                                        <p:cTn id="69" dur="500" fill="hold"/>
                                        <p:tgtEl>
                                          <p:spTgt spid="350"/>
                                        </p:tgtEl>
                                        <p:attrNameLst>
                                          <p:attrName>ppt_h</p:attrName>
                                        </p:attrNameLst>
                                      </p:cBhvr>
                                      <p:tavLst>
                                        <p:tav tm="0">
                                          <p:val>
                                            <p:fltVal val="0"/>
                                          </p:val>
                                        </p:tav>
                                        <p:tav tm="100000">
                                          <p:val>
                                            <p:strVal val="#ppt_h"/>
                                          </p:val>
                                        </p:tav>
                                      </p:tavLst>
                                    </p:anim>
                                    <p:animEffect transition="in" filter="fade">
                                      <p:cBhvr>
                                        <p:cTn id="70" dur="500"/>
                                        <p:tgtEl>
                                          <p:spTgt spid="350"/>
                                        </p:tgtEl>
                                      </p:cBhvr>
                                    </p:animEffect>
                                  </p:childTnLst>
                                </p:cTn>
                              </p:par>
                            </p:childTnLst>
                          </p:cTn>
                        </p:par>
                        <p:par>
                          <p:cTn id="71" fill="hold">
                            <p:stCondLst>
                              <p:cond delay="7250"/>
                            </p:stCondLst>
                            <p:childTnLst>
                              <p:par>
                                <p:cTn id="72" presetID="45" presetClass="entr" presetSubtype="0" fill="hold" grpId="0" nodeType="afterEffect">
                                  <p:stCondLst>
                                    <p:cond delay="0"/>
                                  </p:stCondLst>
                                  <p:childTnLst>
                                    <p:set>
                                      <p:cBhvr>
                                        <p:cTn id="73" dur="1" fill="hold">
                                          <p:stCondLst>
                                            <p:cond delay="0"/>
                                          </p:stCondLst>
                                        </p:cTn>
                                        <p:tgtEl>
                                          <p:spTgt spid="99"/>
                                        </p:tgtEl>
                                        <p:attrNameLst>
                                          <p:attrName>style.visibility</p:attrName>
                                        </p:attrNameLst>
                                      </p:cBhvr>
                                      <p:to>
                                        <p:strVal val="visible"/>
                                      </p:to>
                                    </p:set>
                                    <p:animEffect transition="in" filter="fade">
                                      <p:cBhvr>
                                        <p:cTn id="74" dur="2000"/>
                                        <p:tgtEl>
                                          <p:spTgt spid="99"/>
                                        </p:tgtEl>
                                      </p:cBhvr>
                                    </p:animEffect>
                                    <p:anim calcmode="lin" valueType="num">
                                      <p:cBhvr>
                                        <p:cTn id="75" dur="2000" fill="hold"/>
                                        <p:tgtEl>
                                          <p:spTgt spid="99"/>
                                        </p:tgtEl>
                                        <p:attrNameLst>
                                          <p:attrName>ppt_w</p:attrName>
                                        </p:attrNameLst>
                                      </p:cBhvr>
                                      <p:tavLst>
                                        <p:tav tm="0" fmla="#ppt_w*sin(2.5*pi*$)">
                                          <p:val>
                                            <p:fltVal val="0"/>
                                          </p:val>
                                        </p:tav>
                                        <p:tav tm="100000">
                                          <p:val>
                                            <p:fltVal val="1"/>
                                          </p:val>
                                        </p:tav>
                                      </p:tavLst>
                                    </p:anim>
                                    <p:anim calcmode="lin" valueType="num">
                                      <p:cBhvr>
                                        <p:cTn id="76" dur="2000" fill="hold"/>
                                        <p:tgtEl>
                                          <p:spTgt spid="99"/>
                                        </p:tgtEl>
                                        <p:attrNameLst>
                                          <p:attrName>ppt_h</p:attrName>
                                        </p:attrNameLst>
                                      </p:cBhvr>
                                      <p:tavLst>
                                        <p:tav tm="0">
                                          <p:val>
                                            <p:strVal val="#ppt_h"/>
                                          </p:val>
                                        </p:tav>
                                        <p:tav tm="100000">
                                          <p:val>
                                            <p:strVal val="#ppt_h"/>
                                          </p:val>
                                        </p:tav>
                                      </p:tavLst>
                                    </p:anim>
                                  </p:childTnLst>
                                </p:cTn>
                              </p:par>
                              <p:par>
                                <p:cTn id="77" presetID="53" presetClass="entr" presetSubtype="16" fill="hold" grpId="0" nodeType="withEffect">
                                  <p:stCondLst>
                                    <p:cond delay="0"/>
                                  </p:stCondLst>
                                  <p:childTnLst>
                                    <p:set>
                                      <p:cBhvr>
                                        <p:cTn id="78" dur="1" fill="hold">
                                          <p:stCondLst>
                                            <p:cond delay="0"/>
                                          </p:stCondLst>
                                        </p:cTn>
                                        <p:tgtEl>
                                          <p:spTgt spid="231"/>
                                        </p:tgtEl>
                                        <p:attrNameLst>
                                          <p:attrName>style.visibility</p:attrName>
                                        </p:attrNameLst>
                                      </p:cBhvr>
                                      <p:to>
                                        <p:strVal val="visible"/>
                                      </p:to>
                                    </p:set>
                                    <p:anim calcmode="lin" valueType="num">
                                      <p:cBhvr>
                                        <p:cTn id="79" dur="500" fill="hold"/>
                                        <p:tgtEl>
                                          <p:spTgt spid="231"/>
                                        </p:tgtEl>
                                        <p:attrNameLst>
                                          <p:attrName>ppt_w</p:attrName>
                                        </p:attrNameLst>
                                      </p:cBhvr>
                                      <p:tavLst>
                                        <p:tav tm="0">
                                          <p:val>
                                            <p:fltVal val="0"/>
                                          </p:val>
                                        </p:tav>
                                        <p:tav tm="100000">
                                          <p:val>
                                            <p:strVal val="#ppt_w"/>
                                          </p:val>
                                        </p:tav>
                                      </p:tavLst>
                                    </p:anim>
                                    <p:anim calcmode="lin" valueType="num">
                                      <p:cBhvr>
                                        <p:cTn id="80" dur="500" fill="hold"/>
                                        <p:tgtEl>
                                          <p:spTgt spid="231"/>
                                        </p:tgtEl>
                                        <p:attrNameLst>
                                          <p:attrName>ppt_h</p:attrName>
                                        </p:attrNameLst>
                                      </p:cBhvr>
                                      <p:tavLst>
                                        <p:tav tm="0">
                                          <p:val>
                                            <p:fltVal val="0"/>
                                          </p:val>
                                        </p:tav>
                                        <p:tav tm="100000">
                                          <p:val>
                                            <p:strVal val="#ppt_h"/>
                                          </p:val>
                                        </p:tav>
                                      </p:tavLst>
                                    </p:anim>
                                    <p:animEffect transition="in" filter="fade">
                                      <p:cBhvr>
                                        <p:cTn id="81" dur="500"/>
                                        <p:tgtEl>
                                          <p:spTgt spid="231"/>
                                        </p:tgtEl>
                                      </p:cBhvr>
                                    </p:animEffect>
                                  </p:childTnLst>
                                </p:cTn>
                              </p:par>
                              <p:par>
                                <p:cTn id="82" presetID="42" presetClass="entr" presetSubtype="0" fill="hold" grpId="0" nodeType="withEffect">
                                  <p:stCondLst>
                                    <p:cond delay="500"/>
                                  </p:stCondLst>
                                  <p:childTnLst>
                                    <p:set>
                                      <p:cBhvr>
                                        <p:cTn id="83" dur="1" fill="hold">
                                          <p:stCondLst>
                                            <p:cond delay="0"/>
                                          </p:stCondLst>
                                        </p:cTn>
                                        <p:tgtEl>
                                          <p:spTgt spid="229"/>
                                        </p:tgtEl>
                                        <p:attrNameLst>
                                          <p:attrName>style.visibility</p:attrName>
                                        </p:attrNameLst>
                                      </p:cBhvr>
                                      <p:to>
                                        <p:strVal val="visible"/>
                                      </p:to>
                                    </p:set>
                                    <p:animEffect transition="in" filter="fade">
                                      <p:cBhvr>
                                        <p:cTn id="84" dur="1000"/>
                                        <p:tgtEl>
                                          <p:spTgt spid="229"/>
                                        </p:tgtEl>
                                      </p:cBhvr>
                                    </p:animEffect>
                                    <p:anim calcmode="lin" valueType="num">
                                      <p:cBhvr>
                                        <p:cTn id="85" dur="1000" fill="hold"/>
                                        <p:tgtEl>
                                          <p:spTgt spid="229"/>
                                        </p:tgtEl>
                                        <p:attrNameLst>
                                          <p:attrName>ppt_x</p:attrName>
                                        </p:attrNameLst>
                                      </p:cBhvr>
                                      <p:tavLst>
                                        <p:tav tm="0">
                                          <p:val>
                                            <p:strVal val="#ppt_x"/>
                                          </p:val>
                                        </p:tav>
                                        <p:tav tm="100000">
                                          <p:val>
                                            <p:strVal val="#ppt_x"/>
                                          </p:val>
                                        </p:tav>
                                      </p:tavLst>
                                    </p:anim>
                                    <p:anim calcmode="lin" valueType="num">
                                      <p:cBhvr>
                                        <p:cTn id="86" dur="1000" fill="hold"/>
                                        <p:tgtEl>
                                          <p:spTgt spid="229"/>
                                        </p:tgtEl>
                                        <p:attrNameLst>
                                          <p:attrName>ppt_y</p:attrName>
                                        </p:attrNameLst>
                                      </p:cBhvr>
                                      <p:tavLst>
                                        <p:tav tm="0">
                                          <p:val>
                                            <p:strVal val="#ppt_y+.1"/>
                                          </p:val>
                                        </p:tav>
                                        <p:tav tm="100000">
                                          <p:val>
                                            <p:strVal val="#ppt_y"/>
                                          </p:val>
                                        </p:tav>
                                      </p:tavLst>
                                    </p:anim>
                                  </p:childTnLst>
                                </p:cTn>
                              </p:par>
                            </p:childTnLst>
                          </p:cTn>
                        </p:par>
                        <p:par>
                          <p:cTn id="87" fill="hold">
                            <p:stCondLst>
                              <p:cond delay="9250"/>
                            </p:stCondLst>
                            <p:childTnLst>
                              <p:par>
                                <p:cTn id="88" presetID="53" presetClass="entr" presetSubtype="16" fill="hold" grpId="0" nodeType="afterEffect">
                                  <p:stCondLst>
                                    <p:cond delay="0"/>
                                  </p:stCondLst>
                                  <p:childTnLst>
                                    <p:set>
                                      <p:cBhvr>
                                        <p:cTn id="89" dur="1" fill="hold">
                                          <p:stCondLst>
                                            <p:cond delay="0"/>
                                          </p:stCondLst>
                                        </p:cTn>
                                        <p:tgtEl>
                                          <p:spTgt spid="449"/>
                                        </p:tgtEl>
                                        <p:attrNameLst>
                                          <p:attrName>style.visibility</p:attrName>
                                        </p:attrNameLst>
                                      </p:cBhvr>
                                      <p:to>
                                        <p:strVal val="visible"/>
                                      </p:to>
                                    </p:set>
                                    <p:anim calcmode="lin" valueType="num">
                                      <p:cBhvr>
                                        <p:cTn id="90" dur="500" fill="hold"/>
                                        <p:tgtEl>
                                          <p:spTgt spid="449"/>
                                        </p:tgtEl>
                                        <p:attrNameLst>
                                          <p:attrName>ppt_w</p:attrName>
                                        </p:attrNameLst>
                                      </p:cBhvr>
                                      <p:tavLst>
                                        <p:tav tm="0">
                                          <p:val>
                                            <p:fltVal val="0"/>
                                          </p:val>
                                        </p:tav>
                                        <p:tav tm="100000">
                                          <p:val>
                                            <p:strVal val="#ppt_w"/>
                                          </p:val>
                                        </p:tav>
                                      </p:tavLst>
                                    </p:anim>
                                    <p:anim calcmode="lin" valueType="num">
                                      <p:cBhvr>
                                        <p:cTn id="91" dur="500" fill="hold"/>
                                        <p:tgtEl>
                                          <p:spTgt spid="449"/>
                                        </p:tgtEl>
                                        <p:attrNameLst>
                                          <p:attrName>ppt_h</p:attrName>
                                        </p:attrNameLst>
                                      </p:cBhvr>
                                      <p:tavLst>
                                        <p:tav tm="0">
                                          <p:val>
                                            <p:fltVal val="0"/>
                                          </p:val>
                                        </p:tav>
                                        <p:tav tm="100000">
                                          <p:val>
                                            <p:strVal val="#ppt_h"/>
                                          </p:val>
                                        </p:tav>
                                      </p:tavLst>
                                    </p:anim>
                                    <p:animEffect transition="in" filter="fade">
                                      <p:cBhvr>
                                        <p:cTn id="92" dur="500"/>
                                        <p:tgtEl>
                                          <p:spTgt spid="449"/>
                                        </p:tgtEl>
                                      </p:cBhvr>
                                    </p:animEffect>
                                  </p:childTnLst>
                                </p:cTn>
                              </p:par>
                            </p:childTnLst>
                          </p:cTn>
                        </p:par>
                        <p:par>
                          <p:cTn id="93" fill="hold">
                            <p:stCondLst>
                              <p:cond delay="9750"/>
                            </p:stCondLst>
                            <p:childTnLst>
                              <p:par>
                                <p:cTn id="94" presetID="45" presetClass="entr" presetSubtype="0" fill="hold" grpId="0" nodeType="afterEffect">
                                  <p:stCondLst>
                                    <p:cond delay="0"/>
                                  </p:stCondLst>
                                  <p:childTnLst>
                                    <p:set>
                                      <p:cBhvr>
                                        <p:cTn id="95" dur="1" fill="hold">
                                          <p:stCondLst>
                                            <p:cond delay="0"/>
                                          </p:stCondLst>
                                        </p:cTn>
                                        <p:tgtEl>
                                          <p:spTgt spid="101"/>
                                        </p:tgtEl>
                                        <p:attrNameLst>
                                          <p:attrName>style.visibility</p:attrName>
                                        </p:attrNameLst>
                                      </p:cBhvr>
                                      <p:to>
                                        <p:strVal val="visible"/>
                                      </p:to>
                                    </p:set>
                                    <p:animEffect transition="in" filter="fade">
                                      <p:cBhvr>
                                        <p:cTn id="96" dur="2000"/>
                                        <p:tgtEl>
                                          <p:spTgt spid="101"/>
                                        </p:tgtEl>
                                      </p:cBhvr>
                                    </p:animEffect>
                                    <p:anim calcmode="lin" valueType="num">
                                      <p:cBhvr>
                                        <p:cTn id="97" dur="2000" fill="hold"/>
                                        <p:tgtEl>
                                          <p:spTgt spid="101"/>
                                        </p:tgtEl>
                                        <p:attrNameLst>
                                          <p:attrName>ppt_w</p:attrName>
                                        </p:attrNameLst>
                                      </p:cBhvr>
                                      <p:tavLst>
                                        <p:tav tm="0" fmla="#ppt_w*sin(2.5*pi*$)">
                                          <p:val>
                                            <p:fltVal val="0"/>
                                          </p:val>
                                        </p:tav>
                                        <p:tav tm="100000">
                                          <p:val>
                                            <p:fltVal val="1"/>
                                          </p:val>
                                        </p:tav>
                                      </p:tavLst>
                                    </p:anim>
                                    <p:anim calcmode="lin" valueType="num">
                                      <p:cBhvr>
                                        <p:cTn id="98" dur="2000" fill="hold"/>
                                        <p:tgtEl>
                                          <p:spTgt spid="101"/>
                                        </p:tgtEl>
                                        <p:attrNameLst>
                                          <p:attrName>ppt_h</p:attrName>
                                        </p:attrNameLst>
                                      </p:cBhvr>
                                      <p:tavLst>
                                        <p:tav tm="0">
                                          <p:val>
                                            <p:strVal val="#ppt_h"/>
                                          </p:val>
                                        </p:tav>
                                        <p:tav tm="100000">
                                          <p:val>
                                            <p:strVal val="#ppt_h"/>
                                          </p:val>
                                        </p:tav>
                                      </p:tavLst>
                                    </p:anim>
                                  </p:childTnLst>
                                </p:cTn>
                              </p:par>
                              <p:par>
                                <p:cTn id="99" presetID="53" presetClass="entr" presetSubtype="16" fill="hold" grpId="0" nodeType="withEffect">
                                  <p:stCondLst>
                                    <p:cond delay="0"/>
                                  </p:stCondLst>
                                  <p:childTnLst>
                                    <p:set>
                                      <p:cBhvr>
                                        <p:cTn id="100" dur="1" fill="hold">
                                          <p:stCondLst>
                                            <p:cond delay="0"/>
                                          </p:stCondLst>
                                        </p:cTn>
                                        <p:tgtEl>
                                          <p:spTgt spid="240"/>
                                        </p:tgtEl>
                                        <p:attrNameLst>
                                          <p:attrName>style.visibility</p:attrName>
                                        </p:attrNameLst>
                                      </p:cBhvr>
                                      <p:to>
                                        <p:strVal val="visible"/>
                                      </p:to>
                                    </p:set>
                                    <p:anim calcmode="lin" valueType="num">
                                      <p:cBhvr>
                                        <p:cTn id="101" dur="500" fill="hold"/>
                                        <p:tgtEl>
                                          <p:spTgt spid="240"/>
                                        </p:tgtEl>
                                        <p:attrNameLst>
                                          <p:attrName>ppt_w</p:attrName>
                                        </p:attrNameLst>
                                      </p:cBhvr>
                                      <p:tavLst>
                                        <p:tav tm="0">
                                          <p:val>
                                            <p:fltVal val="0"/>
                                          </p:val>
                                        </p:tav>
                                        <p:tav tm="100000">
                                          <p:val>
                                            <p:strVal val="#ppt_w"/>
                                          </p:val>
                                        </p:tav>
                                      </p:tavLst>
                                    </p:anim>
                                    <p:anim calcmode="lin" valueType="num">
                                      <p:cBhvr>
                                        <p:cTn id="102" dur="500" fill="hold"/>
                                        <p:tgtEl>
                                          <p:spTgt spid="240"/>
                                        </p:tgtEl>
                                        <p:attrNameLst>
                                          <p:attrName>ppt_h</p:attrName>
                                        </p:attrNameLst>
                                      </p:cBhvr>
                                      <p:tavLst>
                                        <p:tav tm="0">
                                          <p:val>
                                            <p:fltVal val="0"/>
                                          </p:val>
                                        </p:tav>
                                        <p:tav tm="100000">
                                          <p:val>
                                            <p:strVal val="#ppt_h"/>
                                          </p:val>
                                        </p:tav>
                                      </p:tavLst>
                                    </p:anim>
                                    <p:animEffect transition="in" filter="fade">
                                      <p:cBhvr>
                                        <p:cTn id="103" dur="500"/>
                                        <p:tgtEl>
                                          <p:spTgt spid="240"/>
                                        </p:tgtEl>
                                      </p:cBhvr>
                                    </p:animEffect>
                                  </p:childTnLst>
                                </p:cTn>
                              </p:par>
                              <p:par>
                                <p:cTn id="104" presetID="42" presetClass="entr" presetSubtype="0" fill="hold" grpId="0" nodeType="withEffect">
                                  <p:stCondLst>
                                    <p:cond delay="500"/>
                                  </p:stCondLst>
                                  <p:childTnLst>
                                    <p:set>
                                      <p:cBhvr>
                                        <p:cTn id="105" dur="1" fill="hold">
                                          <p:stCondLst>
                                            <p:cond delay="0"/>
                                          </p:stCondLst>
                                        </p:cTn>
                                        <p:tgtEl>
                                          <p:spTgt spid="237"/>
                                        </p:tgtEl>
                                        <p:attrNameLst>
                                          <p:attrName>style.visibility</p:attrName>
                                        </p:attrNameLst>
                                      </p:cBhvr>
                                      <p:to>
                                        <p:strVal val="visible"/>
                                      </p:to>
                                    </p:set>
                                    <p:animEffect transition="in" filter="fade">
                                      <p:cBhvr>
                                        <p:cTn id="106" dur="1000"/>
                                        <p:tgtEl>
                                          <p:spTgt spid="237"/>
                                        </p:tgtEl>
                                      </p:cBhvr>
                                    </p:animEffect>
                                    <p:anim calcmode="lin" valueType="num">
                                      <p:cBhvr>
                                        <p:cTn id="107" dur="1000" fill="hold"/>
                                        <p:tgtEl>
                                          <p:spTgt spid="237"/>
                                        </p:tgtEl>
                                        <p:attrNameLst>
                                          <p:attrName>ppt_x</p:attrName>
                                        </p:attrNameLst>
                                      </p:cBhvr>
                                      <p:tavLst>
                                        <p:tav tm="0">
                                          <p:val>
                                            <p:strVal val="#ppt_x"/>
                                          </p:val>
                                        </p:tav>
                                        <p:tav tm="100000">
                                          <p:val>
                                            <p:strVal val="#ppt_x"/>
                                          </p:val>
                                        </p:tav>
                                      </p:tavLst>
                                    </p:anim>
                                    <p:anim calcmode="lin" valueType="num">
                                      <p:cBhvr>
                                        <p:cTn id="108" dur="1000" fill="hold"/>
                                        <p:tgtEl>
                                          <p:spTgt spid="237"/>
                                        </p:tgtEl>
                                        <p:attrNameLst>
                                          <p:attrName>ppt_y</p:attrName>
                                        </p:attrNameLst>
                                      </p:cBhvr>
                                      <p:tavLst>
                                        <p:tav tm="0">
                                          <p:val>
                                            <p:strVal val="#ppt_y+.1"/>
                                          </p:val>
                                        </p:tav>
                                        <p:tav tm="100000">
                                          <p:val>
                                            <p:strVal val="#ppt_y"/>
                                          </p:val>
                                        </p:tav>
                                      </p:tavLst>
                                    </p:anim>
                                  </p:childTnLst>
                                </p:cTn>
                              </p:par>
                            </p:childTnLst>
                          </p:cTn>
                        </p:par>
                        <p:par>
                          <p:cTn id="109" fill="hold">
                            <p:stCondLst>
                              <p:cond delay="11750"/>
                            </p:stCondLst>
                            <p:childTnLst>
                              <p:par>
                                <p:cTn id="110" presetID="53" presetClass="entr" presetSubtype="16" fill="hold" grpId="0" nodeType="afterEffect">
                                  <p:stCondLst>
                                    <p:cond delay="0"/>
                                  </p:stCondLst>
                                  <p:childTnLst>
                                    <p:set>
                                      <p:cBhvr>
                                        <p:cTn id="111" dur="1" fill="hold">
                                          <p:stCondLst>
                                            <p:cond delay="0"/>
                                          </p:stCondLst>
                                        </p:cTn>
                                        <p:tgtEl>
                                          <p:spTgt spid="450"/>
                                        </p:tgtEl>
                                        <p:attrNameLst>
                                          <p:attrName>style.visibility</p:attrName>
                                        </p:attrNameLst>
                                      </p:cBhvr>
                                      <p:to>
                                        <p:strVal val="visible"/>
                                      </p:to>
                                    </p:set>
                                    <p:anim calcmode="lin" valueType="num">
                                      <p:cBhvr>
                                        <p:cTn id="112" dur="500" fill="hold"/>
                                        <p:tgtEl>
                                          <p:spTgt spid="450"/>
                                        </p:tgtEl>
                                        <p:attrNameLst>
                                          <p:attrName>ppt_w</p:attrName>
                                        </p:attrNameLst>
                                      </p:cBhvr>
                                      <p:tavLst>
                                        <p:tav tm="0">
                                          <p:val>
                                            <p:fltVal val="0"/>
                                          </p:val>
                                        </p:tav>
                                        <p:tav tm="100000">
                                          <p:val>
                                            <p:strVal val="#ppt_w"/>
                                          </p:val>
                                        </p:tav>
                                      </p:tavLst>
                                    </p:anim>
                                    <p:anim calcmode="lin" valueType="num">
                                      <p:cBhvr>
                                        <p:cTn id="113" dur="500" fill="hold"/>
                                        <p:tgtEl>
                                          <p:spTgt spid="450"/>
                                        </p:tgtEl>
                                        <p:attrNameLst>
                                          <p:attrName>ppt_h</p:attrName>
                                        </p:attrNameLst>
                                      </p:cBhvr>
                                      <p:tavLst>
                                        <p:tav tm="0">
                                          <p:val>
                                            <p:fltVal val="0"/>
                                          </p:val>
                                        </p:tav>
                                        <p:tav tm="100000">
                                          <p:val>
                                            <p:strVal val="#ppt_h"/>
                                          </p:val>
                                        </p:tav>
                                      </p:tavLst>
                                    </p:anim>
                                    <p:animEffect transition="in" filter="fade">
                                      <p:cBhvr>
                                        <p:cTn id="114" dur="500"/>
                                        <p:tgtEl>
                                          <p:spTgt spid="450"/>
                                        </p:tgtEl>
                                      </p:cBhvr>
                                    </p:animEffect>
                                  </p:childTnLst>
                                </p:cTn>
                              </p:par>
                            </p:childTnLst>
                          </p:cTn>
                        </p:par>
                        <p:par>
                          <p:cTn id="115" fill="hold">
                            <p:stCondLst>
                              <p:cond delay="12250"/>
                            </p:stCondLst>
                            <p:childTnLst>
                              <p:par>
                                <p:cTn id="116" presetID="45" presetClass="entr" presetSubtype="0" fill="hold" grpId="0" nodeType="afterEffect">
                                  <p:stCondLst>
                                    <p:cond delay="0"/>
                                  </p:stCondLst>
                                  <p:childTnLst>
                                    <p:set>
                                      <p:cBhvr>
                                        <p:cTn id="117" dur="1" fill="hold">
                                          <p:stCondLst>
                                            <p:cond delay="0"/>
                                          </p:stCondLst>
                                        </p:cTn>
                                        <p:tgtEl>
                                          <p:spTgt spid="102"/>
                                        </p:tgtEl>
                                        <p:attrNameLst>
                                          <p:attrName>style.visibility</p:attrName>
                                        </p:attrNameLst>
                                      </p:cBhvr>
                                      <p:to>
                                        <p:strVal val="visible"/>
                                      </p:to>
                                    </p:set>
                                    <p:animEffect transition="in" filter="fade">
                                      <p:cBhvr>
                                        <p:cTn id="118" dur="2000"/>
                                        <p:tgtEl>
                                          <p:spTgt spid="102"/>
                                        </p:tgtEl>
                                      </p:cBhvr>
                                    </p:animEffect>
                                    <p:anim calcmode="lin" valueType="num">
                                      <p:cBhvr>
                                        <p:cTn id="119" dur="2000" fill="hold"/>
                                        <p:tgtEl>
                                          <p:spTgt spid="102"/>
                                        </p:tgtEl>
                                        <p:attrNameLst>
                                          <p:attrName>ppt_w</p:attrName>
                                        </p:attrNameLst>
                                      </p:cBhvr>
                                      <p:tavLst>
                                        <p:tav tm="0" fmla="#ppt_w*sin(2.5*pi*$)">
                                          <p:val>
                                            <p:fltVal val="0"/>
                                          </p:val>
                                        </p:tav>
                                        <p:tav tm="100000">
                                          <p:val>
                                            <p:fltVal val="1"/>
                                          </p:val>
                                        </p:tav>
                                      </p:tavLst>
                                    </p:anim>
                                    <p:anim calcmode="lin" valueType="num">
                                      <p:cBhvr>
                                        <p:cTn id="120" dur="2000" fill="hold"/>
                                        <p:tgtEl>
                                          <p:spTgt spid="102"/>
                                        </p:tgtEl>
                                        <p:attrNameLst>
                                          <p:attrName>ppt_h</p:attrName>
                                        </p:attrNameLst>
                                      </p:cBhvr>
                                      <p:tavLst>
                                        <p:tav tm="0">
                                          <p:val>
                                            <p:strVal val="#ppt_h"/>
                                          </p:val>
                                        </p:tav>
                                        <p:tav tm="100000">
                                          <p:val>
                                            <p:strVal val="#ppt_h"/>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45"/>
                                        </p:tgtEl>
                                        <p:attrNameLst>
                                          <p:attrName>style.visibility</p:attrName>
                                        </p:attrNameLst>
                                      </p:cBhvr>
                                      <p:to>
                                        <p:strVal val="visible"/>
                                      </p:to>
                                    </p:set>
                                    <p:anim calcmode="lin" valueType="num">
                                      <p:cBhvr>
                                        <p:cTn id="123" dur="500" fill="hold"/>
                                        <p:tgtEl>
                                          <p:spTgt spid="245"/>
                                        </p:tgtEl>
                                        <p:attrNameLst>
                                          <p:attrName>ppt_w</p:attrName>
                                        </p:attrNameLst>
                                      </p:cBhvr>
                                      <p:tavLst>
                                        <p:tav tm="0">
                                          <p:val>
                                            <p:fltVal val="0"/>
                                          </p:val>
                                        </p:tav>
                                        <p:tav tm="100000">
                                          <p:val>
                                            <p:strVal val="#ppt_w"/>
                                          </p:val>
                                        </p:tav>
                                      </p:tavLst>
                                    </p:anim>
                                    <p:anim calcmode="lin" valueType="num">
                                      <p:cBhvr>
                                        <p:cTn id="124" dur="500" fill="hold"/>
                                        <p:tgtEl>
                                          <p:spTgt spid="245"/>
                                        </p:tgtEl>
                                        <p:attrNameLst>
                                          <p:attrName>ppt_h</p:attrName>
                                        </p:attrNameLst>
                                      </p:cBhvr>
                                      <p:tavLst>
                                        <p:tav tm="0">
                                          <p:val>
                                            <p:fltVal val="0"/>
                                          </p:val>
                                        </p:tav>
                                        <p:tav tm="100000">
                                          <p:val>
                                            <p:strVal val="#ppt_h"/>
                                          </p:val>
                                        </p:tav>
                                      </p:tavLst>
                                    </p:anim>
                                    <p:animEffect transition="in" filter="fade">
                                      <p:cBhvr>
                                        <p:cTn id="125" dur="500"/>
                                        <p:tgtEl>
                                          <p:spTgt spid="245"/>
                                        </p:tgtEl>
                                      </p:cBhvr>
                                    </p:animEffect>
                                  </p:childTnLst>
                                </p:cTn>
                              </p:par>
                              <p:par>
                                <p:cTn id="126" presetID="42" presetClass="entr" presetSubtype="0" fill="hold" grpId="0" nodeType="withEffect">
                                  <p:stCondLst>
                                    <p:cond delay="500"/>
                                  </p:stCondLst>
                                  <p:childTnLst>
                                    <p:set>
                                      <p:cBhvr>
                                        <p:cTn id="127" dur="1" fill="hold">
                                          <p:stCondLst>
                                            <p:cond delay="0"/>
                                          </p:stCondLst>
                                        </p:cTn>
                                        <p:tgtEl>
                                          <p:spTgt spid="242"/>
                                        </p:tgtEl>
                                        <p:attrNameLst>
                                          <p:attrName>style.visibility</p:attrName>
                                        </p:attrNameLst>
                                      </p:cBhvr>
                                      <p:to>
                                        <p:strVal val="visible"/>
                                      </p:to>
                                    </p:set>
                                    <p:animEffect transition="in" filter="fade">
                                      <p:cBhvr>
                                        <p:cTn id="128" dur="1000"/>
                                        <p:tgtEl>
                                          <p:spTgt spid="242"/>
                                        </p:tgtEl>
                                      </p:cBhvr>
                                    </p:animEffect>
                                    <p:anim calcmode="lin" valueType="num">
                                      <p:cBhvr>
                                        <p:cTn id="129" dur="1000" fill="hold"/>
                                        <p:tgtEl>
                                          <p:spTgt spid="242"/>
                                        </p:tgtEl>
                                        <p:attrNameLst>
                                          <p:attrName>ppt_x</p:attrName>
                                        </p:attrNameLst>
                                      </p:cBhvr>
                                      <p:tavLst>
                                        <p:tav tm="0">
                                          <p:val>
                                            <p:strVal val="#ppt_x"/>
                                          </p:val>
                                        </p:tav>
                                        <p:tav tm="100000">
                                          <p:val>
                                            <p:strVal val="#ppt_x"/>
                                          </p:val>
                                        </p:tav>
                                      </p:tavLst>
                                    </p:anim>
                                    <p:anim calcmode="lin" valueType="num">
                                      <p:cBhvr>
                                        <p:cTn id="130" dur="1000" fill="hold"/>
                                        <p:tgtEl>
                                          <p:spTgt spid="242"/>
                                        </p:tgtEl>
                                        <p:attrNameLst>
                                          <p:attrName>ppt_y</p:attrName>
                                        </p:attrNameLst>
                                      </p:cBhvr>
                                      <p:tavLst>
                                        <p:tav tm="0">
                                          <p:val>
                                            <p:strVal val="#ppt_y+.1"/>
                                          </p:val>
                                        </p:tav>
                                        <p:tav tm="100000">
                                          <p:val>
                                            <p:strVal val="#ppt_y"/>
                                          </p:val>
                                        </p:tav>
                                      </p:tavLst>
                                    </p:anim>
                                  </p:childTnLst>
                                </p:cTn>
                              </p:par>
                            </p:childTnLst>
                          </p:cTn>
                        </p:par>
                        <p:par>
                          <p:cTn id="131" fill="hold">
                            <p:stCondLst>
                              <p:cond delay="14250"/>
                            </p:stCondLst>
                            <p:childTnLst>
                              <p:par>
                                <p:cTn id="132" presetID="22" presetClass="entr" presetSubtype="8" fill="hold" grpId="0" nodeType="afterEffect">
                                  <p:stCondLst>
                                    <p:cond delay="0"/>
                                  </p:stCondLst>
                                  <p:childTnLst>
                                    <p:set>
                                      <p:cBhvr>
                                        <p:cTn id="133" dur="1" fill="hold">
                                          <p:stCondLst>
                                            <p:cond delay="0"/>
                                          </p:stCondLst>
                                        </p:cTn>
                                        <p:tgtEl>
                                          <p:spTgt spid="454"/>
                                        </p:tgtEl>
                                        <p:attrNameLst>
                                          <p:attrName>style.visibility</p:attrName>
                                        </p:attrNameLst>
                                      </p:cBhvr>
                                      <p:to>
                                        <p:strVal val="visible"/>
                                      </p:to>
                                    </p:set>
                                    <p:animEffect transition="in" filter="wipe(left)">
                                      <p:cBhvr>
                                        <p:cTn id="134" dur="1000"/>
                                        <p:tgtEl>
                                          <p:spTgt spid="4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animBg="1"/>
      <p:bldP spid="88" grpId="0" animBg="1"/>
      <p:bldP spid="87" grpId="0" animBg="1"/>
      <p:bldP spid="85" grpId="0" animBg="1"/>
      <p:bldP spid="86" grpId="0" animBg="1"/>
      <p:bldP spid="84" grpId="0" animBg="1"/>
      <p:bldP spid="83"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EF3425"/>
                  </a:solidFill>
                  <a:latin typeface="Candara" panose="020E0502030303020204" pitchFamily="34" charset="0"/>
                </a:rPr>
                <a:t>Lorem </a:t>
              </a:r>
            </a:p>
            <a:p>
              <a:r>
                <a:rPr lang="en-US" sz="2000" b="1" dirty="0">
                  <a:solidFill>
                    <a:srgbClr val="EF3425"/>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78368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 Here</a:t>
              </a:r>
            </a:p>
          </p:txBody>
        </p:sp>
      </p:grpSp>
    </p:spTree>
    <p:extLst>
      <p:ext uri="{BB962C8B-B14F-4D97-AF65-F5344CB8AC3E}">
        <p14:creationId xmlns:p14="http://schemas.microsoft.com/office/powerpoint/2010/main" val="75572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846908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EF3425"/>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8397B1"/>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44546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44546B"/>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62768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B5B5B5"/>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2C3749"/>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2C374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62768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Tree>
    <p:extLst>
      <p:ext uri="{BB962C8B-B14F-4D97-AF65-F5344CB8AC3E}">
        <p14:creationId xmlns:p14="http://schemas.microsoft.com/office/powerpoint/2010/main" val="25067942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8397B1"/>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6579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8397B1"/>
                </a:solidFill>
              </a:endParaRPr>
            </a:p>
          </p:txBody>
        </p:sp>
      </p:grpSp>
      <p:grpSp>
        <p:nvGrpSpPr>
          <p:cNvPr id="10" name="Group 9"/>
          <p:cNvGrpSpPr/>
          <p:nvPr/>
        </p:nvGrpSpPr>
        <p:grpSpPr>
          <a:xfrm>
            <a:off x="8419559" y="3543133"/>
            <a:ext cx="1228711" cy="858289"/>
            <a:chOff x="920847" y="2281429"/>
            <a:chExt cx="921533" cy="643717"/>
          </a:xfrm>
          <a:solidFill>
            <a:srgbClr val="2C3749"/>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1823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B5B5B5"/>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9797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EF3425"/>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D116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44546B"/>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62768F"/>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445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8233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2C3749"/>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4A5567"/>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44546B"/>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62728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397B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A1B5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EF3425"/>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grp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solidFill>
              <a:srgbClr val="FF5243"/>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7153702" y="1767084"/>
            <a:ext cx="3723564" cy="929485"/>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988490" y="2867549"/>
            <a:ext cx="3723564"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7153702" y="3816524"/>
            <a:ext cx="3723564"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988490" y="4806403"/>
            <a:ext cx="3723564"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76641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62768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2C374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EF3425"/>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D1160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44546B"/>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19" name="Rectangle 18"/>
            <p:cNvSpPr/>
            <p:nvPr/>
          </p:nvSpPr>
          <p:spPr bwMode="auto">
            <a:xfrm flipV="1">
              <a:off x="2650180" y="3466577"/>
              <a:ext cx="334736" cy="597743"/>
            </a:xfrm>
            <a:prstGeom prst="rect">
              <a:avLst/>
            </a:prstGeom>
            <a:solidFill>
              <a:srgbClr val="26364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rgbClr val="44546B"/>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grpSp>
      <p:sp>
        <p:nvSpPr>
          <p:cNvPr id="21" name="Freeform 9"/>
          <p:cNvSpPr>
            <a:spLocks/>
          </p:cNvSpPr>
          <p:nvPr/>
        </p:nvSpPr>
        <p:spPr bwMode="auto">
          <a:xfrm flipH="1">
            <a:off x="3849491" y="3730941"/>
            <a:ext cx="1929900" cy="382843"/>
          </a:xfrm>
          <a:prstGeom prst="rect">
            <a:avLst/>
          </a:prstGeom>
          <a:solidFill>
            <a:srgbClr val="8397B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8397B1"/>
              </a:solidFill>
            </a:endParaRPr>
          </a:p>
        </p:txBody>
      </p:sp>
      <p:sp>
        <p:nvSpPr>
          <p:cNvPr id="23" name="Oval 22"/>
          <p:cNvSpPr/>
          <p:nvPr/>
        </p:nvSpPr>
        <p:spPr bwMode="auto">
          <a:xfrm>
            <a:off x="3125283" y="1997919"/>
            <a:ext cx="756071" cy="756071"/>
          </a:xfrm>
          <a:prstGeom prst="ellipse">
            <a:avLst/>
          </a:prstGeom>
          <a:noFill/>
          <a:ln w="57150">
            <a:solidFill>
              <a:srgbClr val="EF3425"/>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EF3425"/>
                </a:solidFill>
              </a:rPr>
              <a:t>01</a:t>
            </a:r>
          </a:p>
        </p:txBody>
      </p:sp>
      <p:sp>
        <p:nvSpPr>
          <p:cNvPr id="24" name="Oval 23"/>
          <p:cNvSpPr/>
          <p:nvPr/>
        </p:nvSpPr>
        <p:spPr bwMode="auto">
          <a:xfrm>
            <a:off x="3125283" y="3545165"/>
            <a:ext cx="756071" cy="756071"/>
          </a:xfrm>
          <a:prstGeom prst="ellipse">
            <a:avLst/>
          </a:prstGeom>
          <a:noFill/>
          <a:ln w="57150">
            <a:solidFill>
              <a:srgbClr val="8397B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8397B1"/>
                </a:solidFill>
              </a:rPr>
              <a:t>02</a:t>
            </a:r>
          </a:p>
        </p:txBody>
      </p:sp>
      <p:sp>
        <p:nvSpPr>
          <p:cNvPr id="25" name="Oval 24"/>
          <p:cNvSpPr/>
          <p:nvPr/>
        </p:nvSpPr>
        <p:spPr bwMode="auto">
          <a:xfrm>
            <a:off x="3125283" y="5081070"/>
            <a:ext cx="756071" cy="756071"/>
          </a:xfrm>
          <a:prstGeom prst="ellipse">
            <a:avLst/>
          </a:prstGeom>
          <a:noFill/>
          <a:ln w="571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44546B"/>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EF342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62768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3339720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8397B1"/>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44546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2C3749"/>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62768F"/>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B5B5B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EF3425"/>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ChangeAspect="1" noEditPoints="1"/>
          </p:cNvSpPr>
          <p:nvPr/>
        </p:nvSpPr>
        <p:spPr bwMode="auto">
          <a:xfrm>
            <a:off x="3724911" y="2977067"/>
            <a:ext cx="640080" cy="46639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rgbClr val="2C3749"/>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356818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2C3749"/>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44546B"/>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397B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EF3425"/>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EF3425"/>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FF52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70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397B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6F839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B6F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44546B"/>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5868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2C3749"/>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0E19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404B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ED7D3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C00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429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6"/>
            <a:ext cx="2286000" cy="2016248"/>
            <a:chOff x="1879600" y="3087314"/>
            <a:chExt cx="4564985" cy="1693546"/>
          </a:xfrm>
        </p:grpSpPr>
        <p:sp>
          <p:nvSpPr>
            <p:cNvPr id="73"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EF3425"/>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6"/>
            <a:ext cx="2286000" cy="2016248"/>
            <a:chOff x="1879600" y="3087314"/>
            <a:chExt cx="4564985" cy="1693546"/>
          </a:xfrm>
        </p:grpSpPr>
        <p:sp>
          <p:nvSpPr>
            <p:cNvPr id="82"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8397B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6"/>
            <a:ext cx="2286000" cy="2016248"/>
            <a:chOff x="1879600" y="3087314"/>
            <a:chExt cx="4564985" cy="1693546"/>
          </a:xfrm>
        </p:grpSpPr>
        <p:sp>
          <p:nvSpPr>
            <p:cNvPr id="86" name="Text Box 10"/>
            <p:cNvSpPr txBox="1">
              <a:spLocks noChangeArrowheads="1"/>
            </p:cNvSpPr>
            <p:nvPr/>
          </p:nvSpPr>
          <p:spPr bwMode="auto">
            <a:xfrm>
              <a:off x="1879600" y="3462426"/>
              <a:ext cx="4564985" cy="1318434"/>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44546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0813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1432</TotalTime>
  <Words>4739</Words>
  <Application>Microsoft Office PowerPoint</Application>
  <PresentationFormat>Widescreen</PresentationFormat>
  <Paragraphs>381</Paragraphs>
  <Slides>32</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332</cp:revision>
  <dcterms:created xsi:type="dcterms:W3CDTF">2016-09-28T22:08:47Z</dcterms:created>
  <dcterms:modified xsi:type="dcterms:W3CDTF">2016-10-29T22:08:30Z</dcterms:modified>
</cp:coreProperties>
</file>