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26" y="69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0" y="3429000"/>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2018-12-30T23:36:36Z</dcterms:modified>
</cp:coreProperties>
</file>