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425" r:id="rId3"/>
    <p:sldId id="1355" r:id="rId4"/>
    <p:sldId id="1339" r:id="rId5"/>
    <p:sldId id="1162" r:id="rId6"/>
    <p:sldId id="998" r:id="rId7"/>
    <p:sldId id="1351" r:id="rId8"/>
    <p:sldId id="1321" r:id="rId9"/>
    <p:sldId id="1315" r:id="rId10"/>
    <p:sldId id="1174"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2749031" y="2489683"/>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6"/>
                  <a:ext cx="3930727" cy="334685"/>
                  <a:chOff x="6361219" y="5799820"/>
                  <a:chExt cx="4492260"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5" y="5799820"/>
                    <a:ext cx="3099323"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25,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384</cp:revision>
  <dcterms:created xsi:type="dcterms:W3CDTF">2016-09-28T22:08:47Z</dcterms:created>
  <dcterms:modified xsi:type="dcterms:W3CDTF">2018-10-20T20:02:09Z</dcterms:modified>
</cp:coreProperties>
</file>