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676615" y="3429000"/>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2019-06-05T14:50:11Z</dcterms:modified>
</cp:coreProperties>
</file>