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8" r:id="rId3"/>
    <p:sldId id="430" r:id="rId4"/>
    <p:sldId id="423" r:id="rId5"/>
    <p:sldId id="426" r:id="rId6"/>
    <p:sldId id="427" r:id="rId7"/>
    <p:sldId id="432" r:id="rId8"/>
    <p:sldId id="425"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61"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92177" y="3661106"/>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09,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526</cp:revision>
  <dcterms:created xsi:type="dcterms:W3CDTF">2016-09-28T22:08:47Z</dcterms:created>
  <dcterms:modified xsi:type="dcterms:W3CDTF">2018-05-09T16:52:43Z</dcterms:modified>
</cp:coreProperties>
</file>