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509026" y="370220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777618" y="38536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2019-02-24T21:01:52Z</dcterms:modified>
</cp:coreProperties>
</file>