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282418" y="403637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582536" y="428410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2019-05-19T19:54:05Z</dcterms:modified>
</cp:coreProperties>
</file>