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8"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995079" y="388782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360840" y="405337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2019-01-12T00:25:45Z</dcterms:modified>
</cp:coreProperties>
</file>