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477318" y="3798212"/>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2019-01-08T20:59:04Z</dcterms:modified>
</cp:coreProperties>
</file>