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9" r:id="rId3"/>
    <p:sldId id="1181" r:id="rId4"/>
    <p:sldId id="528" r:id="rId5"/>
    <p:sldId id="1845" r:id="rId6"/>
    <p:sldId id="1146" r:id="rId7"/>
    <p:sldId id="1538" r:id="rId8"/>
    <p:sldId id="1149" r:id="rId9"/>
    <p:sldId id="266" r:id="rId10"/>
    <p:sldId id="1717" r:id="rId11"/>
    <p:sldId id="1846" r:id="rId12"/>
    <p:sldId id="1847" r:id="rId13"/>
    <p:sldId id="1706" r:id="rId14"/>
    <p:sldId id="1499" r:id="rId15"/>
    <p:sldId id="1848" r:id="rId16"/>
    <p:sldId id="1358" r:id="rId17"/>
    <p:sldId id="1701" r:id="rId18"/>
    <p:sldId id="1560" r:id="rId19"/>
    <p:sldId id="1297" r:id="rId20"/>
    <p:sldId id="1833" r:id="rId21"/>
    <p:sldId id="1834" r:id="rId22"/>
    <p:sldId id="1752" r:id="rId23"/>
    <p:sldId id="1819" r:id="rId24"/>
    <p:sldId id="515" r:id="rId25"/>
    <p:sldId id="1821" r:id="rId26"/>
    <p:sldId id="1822" r:id="rId27"/>
    <p:sldId id="1820" r:id="rId28"/>
    <p:sldId id="1823" r:id="rId29"/>
    <p:sldId id="1545" r:id="rId30"/>
    <p:sldId id="747" r:id="rId31"/>
    <p:sldId id="640" r:id="rId32"/>
    <p:sldId id="578" r:id="rId33"/>
    <p:sldId id="53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14"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17</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2020-01-17T17:53:29Z</dcterms:modified>
</cp:coreProperties>
</file>