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88" r:id="rId3"/>
    <p:sldId id="1521" r:id="rId4"/>
    <p:sldId id="1454" r:id="rId5"/>
    <p:sldId id="1510" r:id="rId6"/>
    <p:sldId id="1577" r:id="rId7"/>
    <p:sldId id="1566" r:id="rId8"/>
    <p:sldId id="1493" r:id="rId9"/>
    <p:sldId id="1511" r:id="rId10"/>
    <p:sldId id="1578"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5187738" y="4004289"/>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629699" y="4175894"/>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1818</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546</cp:revision>
  <dcterms:created xsi:type="dcterms:W3CDTF">2016-09-28T22:08:47Z</dcterms:created>
  <dcterms:modified xsi:type="dcterms:W3CDTF">2019-01-24T16:57:34Z</dcterms:modified>
</cp:coreProperties>
</file>