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36236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16059" y="37999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2019-10-02T19:56:01Z</dcterms:modified>
</cp:coreProperties>
</file>