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3" d="100"/>
          <a:sy n="73" d="100"/>
        </p:scale>
        <p:origin x="78"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678812" y="631365"/>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2055</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2019-08-30T19:24:04Z</dcterms:modified>
</cp:coreProperties>
</file>