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512706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518718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2019-01-28T17:45:22Z</dcterms:modified>
</cp:coreProperties>
</file>