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375285" y="3912825"/>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5345" y="4089946"/>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2019-08-30T19:08:15Z</dcterms:modified>
</cp:coreProperties>
</file>