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179" r:id="rId5"/>
    <p:sldId id="1561" r:id="rId6"/>
    <p:sldId id="1430" r:id="rId7"/>
    <p:sldId id="1759" r:id="rId8"/>
    <p:sldId id="1761"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4.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52.svg"/><Relationship Id="rId4" Type="http://schemas.openxmlformats.org/officeDocument/2006/relationships/image" Target="../media/image18.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1.png"/><Relationship Id="rId5"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18.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28.svg"/><Relationship Id="rId4" Type="http://schemas.openxmlformats.org/officeDocument/2006/relationships/image" Target="../media/image45.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24.svg"/><Relationship Id="rId9"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24.svg"/><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39438" y="354238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708029" y="371870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2019-01-08T23:07:28Z</dcterms:modified>
</cp:coreProperties>
</file>