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70642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1861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2018-12-21T19:36:03Z</dcterms:modified>
</cp:coreProperties>
</file>