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08" y="7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2018-12-20T17:37:57Z</dcterms:modified>
</cp:coreProperties>
</file>