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6" r:id="rId3"/>
    <p:sldId id="450" r:id="rId4"/>
    <p:sldId id="449" r:id="rId5"/>
    <p:sldId id="452" r:id="rId6"/>
    <p:sldId id="451" r:id="rId7"/>
    <p:sldId id="453" r:id="rId8"/>
    <p:sldId id="454" r:id="rId9"/>
    <p:sldId id="455" r:id="rId10"/>
    <p:sldId id="458"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2019-05-27T16:46:26Z</dcterms:modified>
</cp:coreProperties>
</file>