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733" r:id="rId3"/>
    <p:sldId id="1305" r:id="rId4"/>
    <p:sldId id="479" r:id="rId5"/>
    <p:sldId id="1533" r:id="rId6"/>
    <p:sldId id="1289" r:id="rId7"/>
    <p:sldId id="1519" r:id="rId8"/>
    <p:sldId id="1435" r:id="rId9"/>
    <p:sldId id="1512" r:id="rId10"/>
    <p:sldId id="1529" r:id="rId11"/>
    <p:sldId id="1458" r:id="rId12"/>
    <p:sldId id="1554" r:id="rId13"/>
    <p:sldId id="1532" r:id="rId14"/>
    <p:sldId id="1727" r:id="rId15"/>
    <p:sldId id="1447" r:id="rId16"/>
    <p:sldId id="1191" r:id="rId17"/>
    <p:sldId id="1171" r:id="rId18"/>
    <p:sldId id="1537" r:id="rId19"/>
    <p:sldId id="1538" r:id="rId20"/>
    <p:sldId id="1176" r:id="rId21"/>
    <p:sldId id="1290" r:id="rId22"/>
    <p:sldId id="1732" r:id="rId23"/>
    <p:sldId id="1729" r:id="rId24"/>
    <p:sldId id="1728"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20"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 Id="rId1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2.jpg"/><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4.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9.svg"/><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4.svg"/><Relationship Id="rId9" Type="http://schemas.openxmlformats.org/officeDocument/2006/relationships/image" Target="../media/image14.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3268531" y="377245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634292" y="3949577"/>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2019-09-19T16:41:31Z</dcterms:modified>
</cp:coreProperties>
</file>