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66" y="888"/>
      </p:cViewPr>
      <p:guideLst/>
    </p:cSldViewPr>
  </p:slideViewPr>
  <p:notesTextViewPr>
    <p:cViewPr>
      <p:scale>
        <a:sx n="1" d="1"/>
        <a:sy n="1" d="1"/>
      </p:scale>
      <p:origin x="0" y="0"/>
    </p:cViewPr>
  </p:notesTextViewPr>
  <p:sorterViewPr>
    <p:cViewPr>
      <p:scale>
        <a:sx n="100" d="100"/>
        <a:sy n="100" d="100"/>
      </p:scale>
      <p:origin x="0" y="-22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116676" y="647665"/>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2000" b="-3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2000" b="-3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1738</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518</cp:revision>
  <dcterms:created xsi:type="dcterms:W3CDTF">2016-09-28T22:08:47Z</dcterms:created>
  <dcterms:modified xsi:type="dcterms:W3CDTF">2018-01-01T01:12:24Z</dcterms:modified>
</cp:coreProperties>
</file>