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2369156"/>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2371186"/>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2508346"/>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2019-05-16T14:03:20Z</dcterms:modified>
</cp:coreProperties>
</file>