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40956" y="3673827"/>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41074" y="3921562"/>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2019-03-26T17:14:04Z</dcterms:modified>
</cp:coreProperties>
</file>