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38" y="6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891648"/>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4951771"/>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2018-11-12T19:11:45Z</dcterms:modified>
</cp:coreProperties>
</file>