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8" r:id="rId3"/>
    <p:sldId id="1832" r:id="rId4"/>
    <p:sldId id="1778" r:id="rId5"/>
    <p:sldId id="1904" r:id="rId6"/>
    <p:sldId id="1905" r:id="rId7"/>
    <p:sldId id="1906" r:id="rId8"/>
    <p:sldId id="1474" r:id="rId9"/>
    <p:sldId id="1815" r:id="rId10"/>
    <p:sldId id="1885" r:id="rId11"/>
    <p:sldId id="1769" r:id="rId12"/>
    <p:sldId id="1895" r:id="rId13"/>
    <p:sldId id="1771" r:id="rId14"/>
    <p:sldId id="1894" r:id="rId15"/>
    <p:sldId id="1889" r:id="rId16"/>
    <p:sldId id="1896" r:id="rId17"/>
    <p:sldId id="1908" r:id="rId18"/>
    <p:sldId id="1789" r:id="rId19"/>
    <p:sldId id="1783" r:id="rId20"/>
    <p:sldId id="1573" r:id="rId21"/>
    <p:sldId id="1887" r:id="rId22"/>
    <p:sldId id="1898"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9" d="100"/>
          <a:sy n="79" d="100"/>
        </p:scale>
        <p:origin x="96" y="62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428</cp:revision>
  <dcterms:created xsi:type="dcterms:W3CDTF">2016-09-28T22:08:47Z</dcterms:created>
  <dcterms:modified xsi:type="dcterms:W3CDTF">2020-01-17T18:36:14Z</dcterms:modified>
</cp:coreProperties>
</file>