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465" r:id="rId6"/>
    <p:sldId id="1506" r:id="rId7"/>
    <p:sldId id="1481"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464" r:id="rId34"/>
    <p:sldId id="443" r:id="rId35"/>
    <p:sldId id="1267"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54" y="7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14.jpg"/><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22.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2019-11-01T16:43:35Z</dcterms:modified>
</cp:coreProperties>
</file>