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56387"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824979" y="225038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2019-08-11T19:54:35Z</dcterms:modified>
</cp:coreProperties>
</file>