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15" r:id="rId2"/>
    <p:sldId id="399" r:id="rId3"/>
    <p:sldId id="403" r:id="rId4"/>
    <p:sldId id="407" r:id="rId5"/>
    <p:sldId id="404" r:id="rId6"/>
    <p:sldId id="411" r:id="rId7"/>
    <p:sldId id="402" r:id="rId8"/>
    <p:sldId id="401" r:id="rId9"/>
    <p:sldId id="410" r:id="rId10"/>
    <p:sldId id="408" r:id="rId11"/>
    <p:sldId id="400" r:id="rId12"/>
    <p:sldId id="405" r:id="rId13"/>
    <p:sldId id="412" r:id="rId14"/>
    <p:sldId id="409" r:id="rId15"/>
    <p:sldId id="406" r:id="rId16"/>
    <p:sldId id="384" r:id="rId17"/>
    <p:sldId id="385" r:id="rId18"/>
    <p:sldId id="386" r:id="rId19"/>
    <p:sldId id="387" r:id="rId20"/>
    <p:sldId id="413" r:id="rId21"/>
    <p:sldId id="390" r:id="rId22"/>
    <p:sldId id="391" r:id="rId23"/>
    <p:sldId id="392" r:id="rId24"/>
    <p:sldId id="393" r:id="rId25"/>
    <p:sldId id="394" r:id="rId26"/>
    <p:sldId id="395" r:id="rId27"/>
    <p:sldId id="396" r:id="rId28"/>
    <p:sldId id="397" r:id="rId29"/>
    <p:sldId id="39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89A80"/>
    <a:srgbClr val="524E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78" y="972"/>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2014</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8059-4427-A317-F76AF596F8AF}"/>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8059-4427-A317-F76AF596F8AF}"/>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8059-4427-A317-F76AF596F8AF}"/>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rgbClr val="4C4F54"/>
                </a:solidFill>
                <a:latin typeface="Candara" panose="020E0502030303020204" pitchFamily="34" charset="0"/>
              </a:rPr>
              <a:t>Sales 2016</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34738D"/>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1-76CD-4536-A6EE-FC938027F2A1}"/>
              </c:ext>
            </c:extLst>
          </c:dPt>
          <c:dPt>
            <c:idx val="1"/>
            <c:bubble3D val="0"/>
            <c:spPr>
              <a:solidFill>
                <a:srgbClr val="189A80"/>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76CD-4536-A6EE-FC938027F2A1}"/>
              </c:ext>
            </c:extLst>
          </c:dPt>
          <c:dPt>
            <c:idx val="2"/>
            <c:bubble3D val="0"/>
            <c:spPr>
              <a:solidFill>
                <a:srgbClr val="EF9D27"/>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76CD-4536-A6EE-FC938027F2A1}"/>
              </c:ext>
            </c:extLst>
          </c:dPt>
          <c:dPt>
            <c:idx val="3"/>
            <c:bubble3D val="0"/>
            <c:spPr>
              <a:solidFill>
                <a:srgbClr val="D34132"/>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4C4F54"/>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093499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7625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4830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hyperlink" Target="http://slides.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6"/>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2.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png"/><Relationship Id="rId4" Type="http://schemas.openxmlformats.org/officeDocument/2006/relationships/image" Target="../media/image5.png"/><Relationship Id="rId9"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6.jpg"/><Relationship Id="rId4" Type="http://schemas.openxmlformats.org/officeDocument/2006/relationships/image" Target="../media/image15.jpg"/></Relationships>
</file>

<file path=ppt/slides/_rels/slide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2" y="876148"/>
            <a:ext cx="5486399" cy="2046540"/>
            <a:chOff x="3352800" y="979387"/>
            <a:chExt cx="5486399" cy="2046540"/>
          </a:xfrm>
        </p:grpSpPr>
        <p:sp>
          <p:nvSpPr>
            <p:cNvPr id="7" name="Rectangle 6"/>
            <p:cNvSpPr/>
            <p:nvPr/>
          </p:nvSpPr>
          <p:spPr>
            <a:xfrm>
              <a:off x="3352800" y="979387"/>
              <a:ext cx="5486399" cy="1558451"/>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815882"/>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25717" y="5947791"/>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 name="Group 4"/>
          <p:cNvGrpSpPr/>
          <p:nvPr/>
        </p:nvGrpSpPr>
        <p:grpSpPr>
          <a:xfrm>
            <a:off x="1696733" y="2379117"/>
            <a:ext cx="3931920" cy="91440"/>
            <a:chOff x="5136966" y="3817143"/>
            <a:chExt cx="3931920" cy="91440"/>
          </a:xfrm>
        </p:grpSpPr>
        <p:sp>
          <p:nvSpPr>
            <p:cNvPr id="38" name="Rectangle 37"/>
            <p:cNvSpPr/>
            <p:nvPr/>
          </p:nvSpPr>
          <p:spPr>
            <a:xfrm>
              <a:off x="51369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0937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rgbClr val="4C4F54"/>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rgbClr val="4C4F54"/>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8" name="Picture 2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42699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1000" fill="hold"/>
                                        <p:tgtEl>
                                          <p:spTgt spid="33"/>
                                        </p:tgtEl>
                                        <p:attrNameLst>
                                          <p:attrName>ppt_x</p:attrName>
                                        </p:attrNameLst>
                                      </p:cBhvr>
                                      <p:tavLst>
                                        <p:tav tm="0">
                                          <p:val>
                                            <p:strVal val="#ppt_x"/>
                                          </p:val>
                                        </p:tav>
                                        <p:tav tm="100000">
                                          <p:val>
                                            <p:strVal val="#ppt_x"/>
                                          </p:val>
                                        </p:tav>
                                      </p:tavLst>
                                    </p:anim>
                                    <p:anim calcmode="lin" valueType="num">
                                      <p:cBhvr additive="base">
                                        <p:cTn id="8" dur="1000" fill="hold"/>
                                        <p:tgtEl>
                                          <p:spTgt spid="33"/>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1000"/>
                                        <p:tgtEl>
                                          <p:spTgt spid="34"/>
                                        </p:tgtEl>
                                      </p:cBhvr>
                                    </p:animEffect>
                                    <p:anim calcmode="lin" valueType="num">
                                      <p:cBhvr>
                                        <p:cTn id="13" dur="1000" fill="hold"/>
                                        <p:tgtEl>
                                          <p:spTgt spid="34"/>
                                        </p:tgtEl>
                                        <p:attrNameLst>
                                          <p:attrName>ppt_x</p:attrName>
                                        </p:attrNameLst>
                                      </p:cBhvr>
                                      <p:tavLst>
                                        <p:tav tm="0">
                                          <p:val>
                                            <p:strVal val="#ppt_x"/>
                                          </p:val>
                                        </p:tav>
                                        <p:tav tm="100000">
                                          <p:val>
                                            <p:strVal val="#ppt_x"/>
                                          </p:val>
                                        </p:tav>
                                      </p:tavLst>
                                    </p:anim>
                                    <p:anim calcmode="lin" valueType="num">
                                      <p:cBhvr>
                                        <p:cTn id="14" dur="1000" fill="hold"/>
                                        <p:tgtEl>
                                          <p:spTgt spid="34"/>
                                        </p:tgtEl>
                                        <p:attrNameLst>
                                          <p:attrName>ppt_y</p:attrName>
                                        </p:attrNameLst>
                                      </p:cBhvr>
                                      <p:tavLst>
                                        <p:tav tm="0">
                                          <p:val>
                                            <p:strVal val="#ppt_y+.1"/>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fade">
                                      <p:cBhvr>
                                        <p:cTn id="18" dur="1000"/>
                                        <p:tgtEl>
                                          <p:spTgt spid="39"/>
                                        </p:tgtEl>
                                      </p:cBhvr>
                                    </p:animEffect>
                                    <p:anim calcmode="lin" valueType="num">
                                      <p:cBhvr>
                                        <p:cTn id="19" dur="1000" fill="hold"/>
                                        <p:tgtEl>
                                          <p:spTgt spid="39"/>
                                        </p:tgtEl>
                                        <p:attrNameLst>
                                          <p:attrName>ppt_x</p:attrName>
                                        </p:attrNameLst>
                                      </p:cBhvr>
                                      <p:tavLst>
                                        <p:tav tm="0">
                                          <p:val>
                                            <p:strVal val="#ppt_x"/>
                                          </p:val>
                                        </p:tav>
                                        <p:tav tm="100000">
                                          <p:val>
                                            <p:strVal val="#ppt_x"/>
                                          </p:val>
                                        </p:tav>
                                      </p:tavLst>
                                    </p:anim>
                                    <p:anim calcmode="lin" valueType="num">
                                      <p:cBhvr>
                                        <p:cTn id="20" dur="900" decel="100000" fill="hold"/>
                                        <p:tgtEl>
                                          <p:spTgt spid="3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1000"/>
                                        <p:tgtEl>
                                          <p:spTgt spid="62"/>
                                        </p:tgtEl>
                                      </p:cBhvr>
                                    </p:animEffect>
                                    <p:anim calcmode="lin" valueType="num">
                                      <p:cBhvr>
                                        <p:cTn id="26" dur="1000" fill="hold"/>
                                        <p:tgtEl>
                                          <p:spTgt spid="62"/>
                                        </p:tgtEl>
                                        <p:attrNameLst>
                                          <p:attrName>ppt_x</p:attrName>
                                        </p:attrNameLst>
                                      </p:cBhvr>
                                      <p:tavLst>
                                        <p:tav tm="0">
                                          <p:val>
                                            <p:strVal val="#ppt_x"/>
                                          </p:val>
                                        </p:tav>
                                        <p:tav tm="100000">
                                          <p:val>
                                            <p:strVal val="#ppt_x"/>
                                          </p:val>
                                        </p:tav>
                                      </p:tavLst>
                                    </p:anim>
                                    <p:anim calcmode="lin" valueType="num">
                                      <p:cBhvr>
                                        <p:cTn id="27" dur="900" decel="100000" fill="hold"/>
                                        <p:tgtEl>
                                          <p:spTgt spid="62"/>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61"/>
                                        </p:tgtEl>
                                        <p:attrNameLst>
                                          <p:attrName>style.visibility</p:attrName>
                                        </p:attrNameLst>
                                      </p:cBhvr>
                                      <p:to>
                                        <p:strVal val="visible"/>
                                      </p:to>
                                    </p:set>
                                    <p:animEffect transition="in" filter="fade">
                                      <p:cBhvr>
                                        <p:cTn id="32" dur="1000"/>
                                        <p:tgtEl>
                                          <p:spTgt spid="61"/>
                                        </p:tgtEl>
                                      </p:cBhvr>
                                    </p:animEffect>
                                    <p:anim calcmode="lin" valueType="num">
                                      <p:cBhvr>
                                        <p:cTn id="33" dur="1000" fill="hold"/>
                                        <p:tgtEl>
                                          <p:spTgt spid="61"/>
                                        </p:tgtEl>
                                        <p:attrNameLst>
                                          <p:attrName>ppt_x</p:attrName>
                                        </p:attrNameLst>
                                      </p:cBhvr>
                                      <p:tavLst>
                                        <p:tav tm="0">
                                          <p:val>
                                            <p:strVal val="#ppt_x"/>
                                          </p:val>
                                        </p:tav>
                                        <p:tav tm="100000">
                                          <p:val>
                                            <p:strVal val="#ppt_x"/>
                                          </p:val>
                                        </p:tav>
                                      </p:tavLst>
                                    </p:anim>
                                    <p:anim calcmode="lin" valueType="num">
                                      <p:cBhvr>
                                        <p:cTn id="34" dur="900" decel="100000" fill="hold"/>
                                        <p:tgtEl>
                                          <p:spTgt spid="61"/>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13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42277"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642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E6A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642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D34132"/>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B695A"/>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D34132"/>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EF9D2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FFC54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EF9D2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189A80"/>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40C2A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189A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56595E"/>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7E818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56595E"/>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34738D"/>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2" name="TextBox 51"/>
          <p:cNvSpPr txBox="1"/>
          <p:nvPr/>
        </p:nvSpPr>
        <p:spPr>
          <a:xfrm>
            <a:off x="17356" y="24839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89351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473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189A80"/>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EF9D27"/>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341511" y="258228"/>
            <a:ext cx="5508978" cy="954108"/>
            <a:chOff x="3341511" y="258228"/>
            <a:chExt cx="5508978" cy="954108"/>
          </a:xfrm>
        </p:grpSpPr>
        <p:sp>
          <p:nvSpPr>
            <p:cNvPr id="28" name="TextBox 2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726008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4738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189A8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EF9D2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D34132"/>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Lato" panose="020F0502020204030203"/>
              </a:rPr>
              <a:t>LOREM IPSUM</a:t>
            </a:r>
          </a:p>
          <a:p>
            <a:pPr algn="ctr" defTabSz="1219170">
              <a:spcBef>
                <a:spcPct val="20000"/>
              </a:spcBef>
              <a:defRPr/>
            </a:pPr>
            <a:r>
              <a:rPr lang="en-US" sz="1200" dirty="0">
                <a:solidFill>
                  <a:srgbClr val="4C4F54"/>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17" name="Picture 1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04318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64267"/>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86868"/>
                </a:solidFill>
                <a:latin typeface="Candara" panose="020E0502030303020204" pitchFamily="34" charset="0"/>
              </a:rPr>
              <a:t>Lorem ipsum </a:t>
            </a:r>
          </a:p>
          <a:p>
            <a:pPr algn="l"/>
            <a:r>
              <a:rPr lang="en-US" sz="1200" dirty="0">
                <a:solidFill>
                  <a:srgbClr val="4C4F54"/>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D34132"/>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686868"/>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pic>
        <p:nvPicPr>
          <p:cNvPr id="41" name="Picture 40">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3081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54" name="Picture 5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12019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50000"/>
                  </a:schemeClr>
                </a:solidFill>
                <a:latin typeface="Candara" panose="020E0502030303020204" pitchFamily="34" charset="0"/>
              </a:rPr>
              <a:t>123 Front Street, suite 456</a:t>
            </a:r>
          </a:p>
          <a:p>
            <a:pPr algn="ctr"/>
            <a:r>
              <a:rPr lang="en-US" sz="1600" dirty="0">
                <a:solidFill>
                  <a:schemeClr val="bg2">
                    <a:lumMod val="50000"/>
                  </a:schemeClr>
                </a:solidFill>
                <a:latin typeface="Candara" panose="020E0502030303020204" pitchFamily="34" charset="0"/>
              </a:rPr>
              <a:t>Yakima, Washington 98901</a:t>
            </a:r>
          </a:p>
          <a:p>
            <a:pPr algn="ctr"/>
            <a:r>
              <a:rPr lang="en-US" sz="1600" dirty="0">
                <a:solidFill>
                  <a:schemeClr val="bg2">
                    <a:lumMod val="50000"/>
                  </a:schemeClr>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73686" y="1261101"/>
            <a:ext cx="25603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dirty="0">
              <a:solidFill>
                <a:srgbClr val="4C4F54"/>
              </a:solidFill>
              <a:latin typeface="Candara" panose="020E0502030303020204" pitchFamily="34" charset="0"/>
            </a:endParaRPr>
          </a:p>
        </p:txBody>
      </p:sp>
      <p:sp>
        <p:nvSpPr>
          <p:cNvPr id="22" name="Text Box 10"/>
          <p:cNvSpPr txBox="1">
            <a:spLocks noChangeArrowheads="1"/>
          </p:cNvSpPr>
          <p:nvPr/>
        </p:nvSpPr>
        <p:spPr bwMode="auto">
          <a:xfrm>
            <a:off x="3973687"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442350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4774433"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11407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5460202"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973688"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4.5      Reviews: 9,876</a:t>
            </a:r>
          </a:p>
        </p:txBody>
      </p:sp>
      <p:sp>
        <p:nvSpPr>
          <p:cNvPr id="30" name="Text Box 10"/>
          <p:cNvSpPr txBox="1">
            <a:spLocks noChangeArrowheads="1"/>
          </p:cNvSpPr>
          <p:nvPr/>
        </p:nvSpPr>
        <p:spPr bwMode="auto">
          <a:xfrm>
            <a:off x="4296211" y="4638317"/>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4738D"/>
                </a:solidFill>
                <a:latin typeface="Candara" panose="020E0502030303020204" pitchFamily="34" charset="0"/>
              </a:rPr>
              <a:t>LOREM IPSUM</a:t>
            </a:r>
          </a:p>
        </p:txBody>
      </p:sp>
      <p:sp>
        <p:nvSpPr>
          <p:cNvPr id="31" name="Rectangle 30"/>
          <p:cNvSpPr>
            <a:spLocks/>
          </p:cNvSpPr>
          <p:nvPr/>
        </p:nvSpPr>
        <p:spPr>
          <a:xfrm>
            <a:off x="6683688" y="1261101"/>
            <a:ext cx="25603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p:cNvSpPr txBox="1">
            <a:spLocks noChangeArrowheads="1"/>
          </p:cNvSpPr>
          <p:nvPr/>
        </p:nvSpPr>
        <p:spPr bwMode="auto">
          <a:xfrm>
            <a:off x="6683689"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33" name="Freeform 23"/>
          <p:cNvSpPr>
            <a:spLocks noChangeArrowheads="1"/>
          </p:cNvSpPr>
          <p:nvPr/>
        </p:nvSpPr>
        <p:spPr bwMode="auto">
          <a:xfrm>
            <a:off x="713350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8500568" y="503300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748443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782407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8170204"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6683690"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4.0      Reviews: 6,789</a:t>
            </a:r>
          </a:p>
        </p:txBody>
      </p:sp>
      <p:sp>
        <p:nvSpPr>
          <p:cNvPr id="39" name="Text Box 10"/>
          <p:cNvSpPr txBox="1">
            <a:spLocks noChangeArrowheads="1"/>
          </p:cNvSpPr>
          <p:nvPr/>
        </p:nvSpPr>
        <p:spPr bwMode="auto">
          <a:xfrm>
            <a:off x="7011068"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89A80"/>
                </a:solidFill>
                <a:latin typeface="Candara" panose="020E0502030303020204" pitchFamily="34" charset="0"/>
              </a:rPr>
              <a:t>LOREM IPSUM</a:t>
            </a:r>
          </a:p>
        </p:txBody>
      </p:sp>
      <p:sp>
        <p:nvSpPr>
          <p:cNvPr id="49" name="Rectangle 48"/>
          <p:cNvSpPr>
            <a:spLocks/>
          </p:cNvSpPr>
          <p:nvPr/>
        </p:nvSpPr>
        <p:spPr>
          <a:xfrm>
            <a:off x="9382401" y="1261101"/>
            <a:ext cx="2560320"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382402" y="5736599"/>
            <a:ext cx="2483558" cy="8002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832220"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1831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522787"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382403" y="5347334"/>
            <a:ext cx="2483556" cy="276999"/>
          </a:xfrm>
          <a:prstGeom prst="rect">
            <a:avLst/>
          </a:prstGeom>
          <a:noFill/>
        </p:spPr>
        <p:txBody>
          <a:bodyPr wrap="square" rtlCol="0">
            <a:spAutoFit/>
          </a:bodyPr>
          <a:lstStyle/>
          <a:p>
            <a:pPr algn="ctr"/>
            <a:r>
              <a:rPr lang="en-US" sz="1200" dirty="0">
                <a:solidFill>
                  <a:srgbClr val="4C4F54"/>
                </a:solidFill>
                <a:latin typeface="Candara" panose="020E0502030303020204" pitchFamily="34" charset="0"/>
              </a:rPr>
              <a:t>Rating: 3.5      Reviews: 5,6789</a:t>
            </a:r>
          </a:p>
        </p:txBody>
      </p:sp>
      <p:sp>
        <p:nvSpPr>
          <p:cNvPr id="57" name="Text Box 10"/>
          <p:cNvSpPr txBox="1">
            <a:spLocks noChangeArrowheads="1"/>
          </p:cNvSpPr>
          <p:nvPr/>
        </p:nvSpPr>
        <p:spPr bwMode="auto">
          <a:xfrm>
            <a:off x="9748161"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F9D27"/>
                </a:solidFill>
                <a:latin typeface="Candara" panose="020E0502030303020204" pitchFamily="34" charset="0"/>
              </a:rPr>
              <a:t>LOREM IPSUM</a:t>
            </a:r>
          </a:p>
        </p:txBody>
      </p:sp>
      <p:sp>
        <p:nvSpPr>
          <p:cNvPr id="58" name="Freeform 24"/>
          <p:cNvSpPr>
            <a:spLocks noChangeArrowheads="1"/>
          </p:cNvSpPr>
          <p:nvPr/>
        </p:nvSpPr>
        <p:spPr bwMode="auto">
          <a:xfrm>
            <a:off x="5799841" y="5033004"/>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842209"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177302"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40" name="Picture 39">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72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900" decel="100000" fill="hold"/>
                                        <p:tgtEl>
                                          <p:spTgt spid="3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49"/>
                                        </p:tgtEl>
                                        <p:attrNameLst>
                                          <p:attrName>style.visibility</p:attrName>
                                        </p:attrNameLst>
                                      </p:cBhvr>
                                      <p:to>
                                        <p:strVal val="visible"/>
                                      </p:to>
                                    </p:set>
                                    <p:animEffect transition="in" filter="fade">
                                      <p:cBhvr>
                                        <p:cTn id="141" dur="1000"/>
                                        <p:tgtEl>
                                          <p:spTgt spid="49"/>
                                        </p:tgtEl>
                                      </p:cBhvr>
                                    </p:animEffect>
                                    <p:anim calcmode="lin" valueType="num">
                                      <p:cBhvr>
                                        <p:cTn id="142" dur="1000" fill="hold"/>
                                        <p:tgtEl>
                                          <p:spTgt spid="49"/>
                                        </p:tgtEl>
                                        <p:attrNameLst>
                                          <p:attrName>ppt_x</p:attrName>
                                        </p:attrNameLst>
                                      </p:cBhvr>
                                      <p:tavLst>
                                        <p:tav tm="0">
                                          <p:val>
                                            <p:strVal val="#ppt_x"/>
                                          </p:val>
                                        </p:tav>
                                        <p:tav tm="100000">
                                          <p:val>
                                            <p:strVal val="#ppt_x"/>
                                          </p:val>
                                        </p:tav>
                                      </p:tavLst>
                                    </p:anim>
                                    <p:anim calcmode="lin" valueType="num">
                                      <p:cBhvr>
                                        <p:cTn id="143" dur="900" decel="100000" fill="hold"/>
                                        <p:tgtEl>
                                          <p:spTgt spid="49"/>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57"/>
                                        </p:tgtEl>
                                        <p:attrNameLst>
                                          <p:attrName>style.visibility</p:attrName>
                                        </p:attrNameLst>
                                      </p:cBhvr>
                                      <p:to>
                                        <p:strVal val="visible"/>
                                      </p:to>
                                    </p:set>
                                    <p:animEffect transition="in" filter="fade">
                                      <p:cBhvr>
                                        <p:cTn id="148" dur="1000"/>
                                        <p:tgtEl>
                                          <p:spTgt spid="57"/>
                                        </p:tgtEl>
                                      </p:cBhvr>
                                    </p:animEffect>
                                    <p:anim calcmode="lin" valueType="num">
                                      <p:cBhvr>
                                        <p:cTn id="149" dur="1000" fill="hold"/>
                                        <p:tgtEl>
                                          <p:spTgt spid="57"/>
                                        </p:tgtEl>
                                        <p:attrNameLst>
                                          <p:attrName>ppt_x</p:attrName>
                                        </p:attrNameLst>
                                      </p:cBhvr>
                                      <p:tavLst>
                                        <p:tav tm="0">
                                          <p:val>
                                            <p:strVal val="#ppt_x"/>
                                          </p:val>
                                        </p:tav>
                                        <p:tav tm="100000">
                                          <p:val>
                                            <p:strVal val="#ppt_x"/>
                                          </p:val>
                                        </p:tav>
                                      </p:tavLst>
                                    </p:anim>
                                    <p:anim calcmode="lin" valueType="num">
                                      <p:cBhvr>
                                        <p:cTn id="150" dur="900" decel="100000" fill="hold"/>
                                        <p:tgtEl>
                                          <p:spTgt spid="5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p:cTn id="155" dur="500" fill="hold"/>
                                        <p:tgtEl>
                                          <p:spTgt spid="51"/>
                                        </p:tgtEl>
                                        <p:attrNameLst>
                                          <p:attrName>ppt_w</p:attrName>
                                        </p:attrNameLst>
                                      </p:cBhvr>
                                      <p:tavLst>
                                        <p:tav tm="0">
                                          <p:val>
                                            <p:strVal val="(6*min(max(#ppt_w*#ppt_h,.3),1)-7.4)/-.7*#ppt_w"/>
                                          </p:val>
                                        </p:tav>
                                        <p:tav tm="100000">
                                          <p:val>
                                            <p:strVal val="#ppt_w"/>
                                          </p:val>
                                        </p:tav>
                                      </p:tavLst>
                                    </p:anim>
                                    <p:anim calcmode="lin" valueType="num">
                                      <p:cBhvr>
                                        <p:cTn id="156" dur="500" fill="hold"/>
                                        <p:tgtEl>
                                          <p:spTgt spid="51"/>
                                        </p:tgtEl>
                                        <p:attrNameLst>
                                          <p:attrName>ppt_h</p:attrName>
                                        </p:attrNameLst>
                                      </p:cBhvr>
                                      <p:tavLst>
                                        <p:tav tm="0">
                                          <p:val>
                                            <p:strVal val="(6*min(max(#ppt_w*#ppt_h,.3),1)-7.4)/-.7*#ppt_h"/>
                                          </p:val>
                                        </p:tav>
                                        <p:tav tm="100000">
                                          <p:val>
                                            <p:strVal val="#ppt_h"/>
                                          </p:val>
                                        </p:tav>
                                      </p:tavLst>
                                    </p:anim>
                                    <p:anim calcmode="lin" valueType="num">
                                      <p:cBhvr>
                                        <p:cTn id="157" dur="500" fill="hold"/>
                                        <p:tgtEl>
                                          <p:spTgt spid="51"/>
                                        </p:tgtEl>
                                        <p:attrNameLst>
                                          <p:attrName>ppt_x</p:attrName>
                                        </p:attrNameLst>
                                      </p:cBhvr>
                                      <p:tavLst>
                                        <p:tav tm="0">
                                          <p:val>
                                            <p:fltVal val="0.5"/>
                                          </p:val>
                                        </p:tav>
                                        <p:tav tm="100000">
                                          <p:val>
                                            <p:strVal val="#ppt_x"/>
                                          </p:val>
                                        </p:tav>
                                      </p:tavLst>
                                    </p:anim>
                                    <p:anim calcmode="lin" valueType="num">
                                      <p:cBhvr>
                                        <p:cTn id="158"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53"/>
                                        </p:tgtEl>
                                        <p:attrNameLst>
                                          <p:attrName>style.visibility</p:attrName>
                                        </p:attrNameLst>
                                      </p:cBhvr>
                                      <p:to>
                                        <p:strVal val="visible"/>
                                      </p:to>
                                    </p:set>
                                    <p:anim calcmode="lin" valueType="num">
                                      <p:cBhvr>
                                        <p:cTn id="162" dur="500" fill="hold"/>
                                        <p:tgtEl>
                                          <p:spTgt spid="53"/>
                                        </p:tgtEl>
                                        <p:attrNameLst>
                                          <p:attrName>ppt_w</p:attrName>
                                        </p:attrNameLst>
                                      </p:cBhvr>
                                      <p:tavLst>
                                        <p:tav tm="0">
                                          <p:val>
                                            <p:strVal val="(6*min(max(#ppt_w*#ppt_h,.3),1)-7.4)/-.7*#ppt_w"/>
                                          </p:val>
                                        </p:tav>
                                        <p:tav tm="100000">
                                          <p:val>
                                            <p:strVal val="#ppt_w"/>
                                          </p:val>
                                        </p:tav>
                                      </p:tavLst>
                                    </p:anim>
                                    <p:anim calcmode="lin" valueType="num">
                                      <p:cBhvr>
                                        <p:cTn id="163" dur="500" fill="hold"/>
                                        <p:tgtEl>
                                          <p:spTgt spid="53"/>
                                        </p:tgtEl>
                                        <p:attrNameLst>
                                          <p:attrName>ppt_h</p:attrName>
                                        </p:attrNameLst>
                                      </p:cBhvr>
                                      <p:tavLst>
                                        <p:tav tm="0">
                                          <p:val>
                                            <p:strVal val="(6*min(max(#ppt_w*#ppt_h,.3),1)-7.4)/-.7*#ppt_h"/>
                                          </p:val>
                                        </p:tav>
                                        <p:tav tm="100000">
                                          <p:val>
                                            <p:strVal val="#ppt_h"/>
                                          </p:val>
                                        </p:tav>
                                      </p:tavLst>
                                    </p:anim>
                                    <p:anim calcmode="lin" valueType="num">
                                      <p:cBhvr>
                                        <p:cTn id="164" dur="500" fill="hold"/>
                                        <p:tgtEl>
                                          <p:spTgt spid="53"/>
                                        </p:tgtEl>
                                        <p:attrNameLst>
                                          <p:attrName>ppt_x</p:attrName>
                                        </p:attrNameLst>
                                      </p:cBhvr>
                                      <p:tavLst>
                                        <p:tav tm="0">
                                          <p:val>
                                            <p:fltVal val="0.5"/>
                                          </p:val>
                                        </p:tav>
                                        <p:tav tm="100000">
                                          <p:val>
                                            <p:strVal val="#ppt_x"/>
                                          </p:val>
                                        </p:tav>
                                      </p:tavLst>
                                    </p:anim>
                                    <p:anim calcmode="lin" valueType="num">
                                      <p:cBhvr>
                                        <p:cTn id="165"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54"/>
                                        </p:tgtEl>
                                        <p:attrNameLst>
                                          <p:attrName>style.visibility</p:attrName>
                                        </p:attrNameLst>
                                      </p:cBhvr>
                                      <p:to>
                                        <p:strVal val="visible"/>
                                      </p:to>
                                    </p:set>
                                    <p:anim calcmode="lin" valueType="num">
                                      <p:cBhvr>
                                        <p:cTn id="169" dur="500" fill="hold"/>
                                        <p:tgtEl>
                                          <p:spTgt spid="54"/>
                                        </p:tgtEl>
                                        <p:attrNameLst>
                                          <p:attrName>ppt_w</p:attrName>
                                        </p:attrNameLst>
                                      </p:cBhvr>
                                      <p:tavLst>
                                        <p:tav tm="0">
                                          <p:val>
                                            <p:strVal val="(6*min(max(#ppt_w*#ppt_h,.3),1)-7.4)/-.7*#ppt_w"/>
                                          </p:val>
                                        </p:tav>
                                        <p:tav tm="100000">
                                          <p:val>
                                            <p:strVal val="#ppt_w"/>
                                          </p:val>
                                        </p:tav>
                                      </p:tavLst>
                                    </p:anim>
                                    <p:anim calcmode="lin" valueType="num">
                                      <p:cBhvr>
                                        <p:cTn id="170" dur="500" fill="hold"/>
                                        <p:tgtEl>
                                          <p:spTgt spid="54"/>
                                        </p:tgtEl>
                                        <p:attrNameLst>
                                          <p:attrName>ppt_h</p:attrName>
                                        </p:attrNameLst>
                                      </p:cBhvr>
                                      <p:tavLst>
                                        <p:tav tm="0">
                                          <p:val>
                                            <p:strVal val="(6*min(max(#ppt_w*#ppt_h,.3),1)-7.4)/-.7*#ppt_h"/>
                                          </p:val>
                                        </p:tav>
                                        <p:tav tm="100000">
                                          <p:val>
                                            <p:strVal val="#ppt_h"/>
                                          </p:val>
                                        </p:tav>
                                      </p:tavLst>
                                    </p:anim>
                                    <p:anim calcmode="lin" valueType="num">
                                      <p:cBhvr>
                                        <p:cTn id="171" dur="500" fill="hold"/>
                                        <p:tgtEl>
                                          <p:spTgt spid="54"/>
                                        </p:tgtEl>
                                        <p:attrNameLst>
                                          <p:attrName>ppt_x</p:attrName>
                                        </p:attrNameLst>
                                      </p:cBhvr>
                                      <p:tavLst>
                                        <p:tav tm="0">
                                          <p:val>
                                            <p:fltVal val="0.5"/>
                                          </p:val>
                                        </p:tav>
                                        <p:tav tm="100000">
                                          <p:val>
                                            <p:strVal val="#ppt_x"/>
                                          </p:val>
                                        </p:tav>
                                      </p:tavLst>
                                    </p:anim>
                                    <p:anim calcmode="lin" valueType="num">
                                      <p:cBhvr>
                                        <p:cTn id="172"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strVal val="(6*min(max(#ppt_w*#ppt_h,.3),1)-7.4)/-.7*#ppt_w"/>
                                          </p:val>
                                        </p:tav>
                                        <p:tav tm="100000">
                                          <p:val>
                                            <p:strVal val="#ppt_w"/>
                                          </p:val>
                                        </p:tav>
                                      </p:tavLst>
                                    </p:anim>
                                    <p:anim calcmode="lin" valueType="num">
                                      <p:cBhvr>
                                        <p:cTn id="177" dur="500" fill="hold"/>
                                        <p:tgtEl>
                                          <p:spTgt spid="59"/>
                                        </p:tgtEl>
                                        <p:attrNameLst>
                                          <p:attrName>ppt_h</p:attrName>
                                        </p:attrNameLst>
                                      </p:cBhvr>
                                      <p:tavLst>
                                        <p:tav tm="0">
                                          <p:val>
                                            <p:strVal val="(6*min(max(#ppt_w*#ppt_h,.3),1)-7.4)/-.7*#ppt_h"/>
                                          </p:val>
                                        </p:tav>
                                        <p:tav tm="100000">
                                          <p:val>
                                            <p:strVal val="#ppt_h"/>
                                          </p:val>
                                        </p:tav>
                                      </p:tavLst>
                                    </p:anim>
                                    <p:anim calcmode="lin" valueType="num">
                                      <p:cBhvr>
                                        <p:cTn id="178" dur="500" fill="hold"/>
                                        <p:tgtEl>
                                          <p:spTgt spid="59"/>
                                        </p:tgtEl>
                                        <p:attrNameLst>
                                          <p:attrName>ppt_x</p:attrName>
                                        </p:attrNameLst>
                                      </p:cBhvr>
                                      <p:tavLst>
                                        <p:tav tm="0">
                                          <p:val>
                                            <p:fltVal val="0.5"/>
                                          </p:val>
                                        </p:tav>
                                        <p:tav tm="100000">
                                          <p:val>
                                            <p:strVal val="#ppt_x"/>
                                          </p:val>
                                        </p:tav>
                                      </p:tavLst>
                                    </p:anim>
                                    <p:anim calcmode="lin" valueType="num">
                                      <p:cBhvr>
                                        <p:cTn id="179"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0"/>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0"/>
                                        </p:tgtEl>
                                        <p:attrNameLst>
                                          <p:attrName>ppt_x</p:attrName>
                                        </p:attrNameLst>
                                      </p:cBhvr>
                                      <p:tavLst>
                                        <p:tav tm="0">
                                          <p:val>
                                            <p:fltVal val="0.5"/>
                                          </p:val>
                                        </p:tav>
                                        <p:tav tm="100000">
                                          <p:val>
                                            <p:strVal val="#ppt_x"/>
                                          </p:val>
                                        </p:tav>
                                      </p:tavLst>
                                    </p:anim>
                                    <p:anim calcmode="lin" valueType="num">
                                      <p:cBhvr>
                                        <p:cTn id="186"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56"/>
                                        </p:tgtEl>
                                        <p:attrNameLst>
                                          <p:attrName>style.visibility</p:attrName>
                                        </p:attrNameLst>
                                      </p:cBhvr>
                                      <p:to>
                                        <p:strVal val="visible"/>
                                      </p:to>
                                    </p:set>
                                    <p:animEffect transition="in" filter="fade">
                                      <p:cBhvr>
                                        <p:cTn id="190" dur="1000"/>
                                        <p:tgtEl>
                                          <p:spTgt spid="56"/>
                                        </p:tgtEl>
                                      </p:cBhvr>
                                    </p:animEffect>
                                    <p:anim calcmode="lin" valueType="num">
                                      <p:cBhvr>
                                        <p:cTn id="191" dur="1000" fill="hold"/>
                                        <p:tgtEl>
                                          <p:spTgt spid="56"/>
                                        </p:tgtEl>
                                        <p:attrNameLst>
                                          <p:attrName>ppt_x</p:attrName>
                                        </p:attrNameLst>
                                      </p:cBhvr>
                                      <p:tavLst>
                                        <p:tav tm="0">
                                          <p:val>
                                            <p:strVal val="#ppt_x"/>
                                          </p:val>
                                        </p:tav>
                                        <p:tav tm="100000">
                                          <p:val>
                                            <p:strVal val="#ppt_x"/>
                                          </p:val>
                                        </p:tav>
                                      </p:tavLst>
                                    </p:anim>
                                    <p:anim calcmode="lin" valueType="num">
                                      <p:cBhvr>
                                        <p:cTn id="192" dur="900" decel="100000" fill="hold"/>
                                        <p:tgtEl>
                                          <p:spTgt spid="56"/>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0"/>
                                        <p:tgtEl>
                                          <p:spTgt spid="50"/>
                                        </p:tgtEl>
                                      </p:cBhvr>
                                    </p:animEffect>
                                    <p:anim calcmode="lin" valueType="num">
                                      <p:cBhvr>
                                        <p:cTn id="198" dur="1000" fill="hold"/>
                                        <p:tgtEl>
                                          <p:spTgt spid="50"/>
                                        </p:tgtEl>
                                        <p:attrNameLst>
                                          <p:attrName>ppt_x</p:attrName>
                                        </p:attrNameLst>
                                      </p:cBhvr>
                                      <p:tavLst>
                                        <p:tav tm="0">
                                          <p:val>
                                            <p:strVal val="#ppt_x"/>
                                          </p:val>
                                        </p:tav>
                                        <p:tav tm="100000">
                                          <p:val>
                                            <p:strVal val="#ppt_x"/>
                                          </p:val>
                                        </p:tav>
                                      </p:tavLst>
                                    </p:anim>
                                    <p:anim calcmode="lin" valueType="num">
                                      <p:cBhvr>
                                        <p:cTn id="199" dur="900" decel="100000" fill="hold"/>
                                        <p:tgtEl>
                                          <p:spTgt spid="50"/>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31" grpId="0" animBg="1"/>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268000" y="484713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5096157" y="5559183"/>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924314" y="4767074"/>
            <a:ext cx="2073511" cy="1298817"/>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rgbClr val="4C4F54"/>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5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0" y="0"/>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Placeholder 3"/>
          <p:cNvSpPr txBox="1">
            <a:spLocks/>
          </p:cNvSpPr>
          <p:nvPr/>
        </p:nvSpPr>
        <p:spPr>
          <a:xfrm flipH="1">
            <a:off x="9053384" y="293827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dirty="0">
                <a:solidFill>
                  <a:srgbClr val="4C4F54"/>
                </a:solidFill>
                <a:latin typeface="Candara" panose="020E0502030303020204" pitchFamily="34" charset="0"/>
              </a:rPr>
              <a:t>Lorem Ipsum Dolor</a:t>
            </a:r>
          </a:p>
        </p:txBody>
      </p:sp>
      <p:sp>
        <p:nvSpPr>
          <p:cNvPr id="56" name="Text Placeholder 3"/>
          <p:cNvSpPr txBox="1">
            <a:spLocks/>
          </p:cNvSpPr>
          <p:nvPr/>
        </p:nvSpPr>
        <p:spPr>
          <a:xfrm>
            <a:off x="8819291" y="3428153"/>
            <a:ext cx="2743200" cy="24688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defTabSz="1219170">
              <a:spcBef>
                <a:spcPct val="20000"/>
              </a:spcBef>
              <a:defRPr/>
            </a:pPr>
            <a:r>
              <a:rPr lang="en-US" sz="1600" dirty="0">
                <a:solidFill>
                  <a:srgbClr val="4C4F54"/>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a:t>
            </a:r>
          </a:p>
        </p:txBody>
      </p:sp>
      <p:grpSp>
        <p:nvGrpSpPr>
          <p:cNvPr id="17" name="Group 16"/>
          <p:cNvGrpSpPr/>
          <p:nvPr/>
        </p:nvGrpSpPr>
        <p:grpSpPr>
          <a:xfrm>
            <a:off x="7763532" y="336845"/>
            <a:ext cx="3830026" cy="1709881"/>
            <a:chOff x="3341511" y="258228"/>
            <a:chExt cx="5508978" cy="1709881"/>
          </a:xfrm>
        </p:grpSpPr>
        <p:sp>
          <p:nvSpPr>
            <p:cNvPr id="18" name="TextBox 17"/>
            <p:cNvSpPr txBox="1"/>
            <p:nvPr/>
          </p:nvSpPr>
          <p:spPr>
            <a:xfrm>
              <a:off x="3341511" y="258228"/>
              <a:ext cx="5508978" cy="144655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a:t>
              </a:r>
            </a:p>
            <a:p>
              <a:pPr algn="r"/>
              <a:r>
                <a:rPr lang="en-US" sz="4400" b="1" dirty="0">
                  <a:solidFill>
                    <a:srgbClr val="4C4F54"/>
                  </a:solidFill>
                  <a:latin typeface="Candara" panose="020E0502030303020204" pitchFamily="34" charset="0"/>
                </a:rPr>
                <a:t>HERE</a:t>
              </a:r>
            </a:p>
          </p:txBody>
        </p:sp>
        <p:sp>
          <p:nvSpPr>
            <p:cNvPr id="19" name="TextBox 18"/>
            <p:cNvSpPr txBox="1"/>
            <p:nvPr/>
          </p:nvSpPr>
          <p:spPr>
            <a:xfrm>
              <a:off x="5456305" y="1598777"/>
              <a:ext cx="3393621"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8" name="Picture 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18188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4">
                                            <p:txEl>
                                              <p:pRg st="0" end="0"/>
                                            </p:txEl>
                                          </p:spTgt>
                                        </p:tgtEl>
                                        <p:attrNameLst>
                                          <p:attrName>style.visibility</p:attrName>
                                        </p:attrNameLst>
                                      </p:cBhvr>
                                      <p:to>
                                        <p:strVal val="visible"/>
                                      </p:to>
                                    </p:set>
                                    <p:animEffect transition="in" filter="fade">
                                      <p:cBhvr>
                                        <p:cTn id="18" dur="1000"/>
                                        <p:tgtEl>
                                          <p:spTgt spid="54">
                                            <p:txEl>
                                              <p:pRg st="0" end="0"/>
                                            </p:txEl>
                                          </p:spTgt>
                                        </p:tgtEl>
                                      </p:cBhvr>
                                    </p:animEffect>
                                    <p:anim calcmode="lin" valueType="num">
                                      <p:cBhvr>
                                        <p:cTn id="19"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56">
                                            <p:txEl>
                                              <p:pRg st="0" end="0"/>
                                            </p:txEl>
                                          </p:spTgt>
                                        </p:tgtEl>
                                        <p:attrNameLst>
                                          <p:attrName>style.visibility</p:attrName>
                                        </p:attrNameLst>
                                      </p:cBhvr>
                                      <p:to>
                                        <p:strVal val="visible"/>
                                      </p:to>
                                    </p:set>
                                    <p:animEffect transition="in" filter="fade">
                                      <p:cBhvr>
                                        <p:cTn id="24" dur="1000"/>
                                        <p:tgtEl>
                                          <p:spTgt spid="56">
                                            <p:txEl>
                                              <p:pRg st="0" end="0"/>
                                            </p:txEl>
                                          </p:spTgt>
                                        </p:tgtEl>
                                      </p:cBhvr>
                                    </p:animEffect>
                                    <p:anim calcmode="lin" valueType="num">
                                      <p:cBhvr>
                                        <p:cTn id="25"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4" grpId="0" build="p"/>
      <p:bldP spid="5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a:p>
            <a:r>
              <a:rPr lang="en-US" dirty="0">
                <a:solidFill>
                  <a:srgbClr val="4C4F54"/>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p>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utdse</a:t>
            </a:r>
          </a:p>
        </p:txBody>
      </p:sp>
      <p:pic>
        <p:nvPicPr>
          <p:cNvPr id="77" name="Picture 7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134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1" name="Freeform 20"/>
          <p:cNvSpPr/>
          <p:nvPr/>
        </p:nvSpPr>
        <p:spPr>
          <a:xfrm>
            <a:off x="3973687" y="1896533"/>
            <a:ext cx="5113867" cy="2291645"/>
          </a:xfrm>
          <a:custGeom>
            <a:avLst/>
            <a:gdLst>
              <a:gd name="connsiteX0" fmla="*/ 2630310 w 5113867"/>
              <a:gd name="connsiteY0" fmla="*/ 0 h 2291645"/>
              <a:gd name="connsiteX1" fmla="*/ 5113867 w 5113867"/>
              <a:gd name="connsiteY1" fmla="*/ 0 h 2291645"/>
              <a:gd name="connsiteX2" fmla="*/ 5113867 w 5113867"/>
              <a:gd name="connsiteY2" fmla="*/ 2291645 h 2291645"/>
              <a:gd name="connsiteX3" fmla="*/ 2630310 w 5113867"/>
              <a:gd name="connsiteY3" fmla="*/ 2291645 h 2291645"/>
              <a:gd name="connsiteX4" fmla="*/ 0 w 5113867"/>
              <a:gd name="connsiteY4" fmla="*/ 0 h 2291645"/>
              <a:gd name="connsiteX5" fmla="*/ 2630309 w 5113867"/>
              <a:gd name="connsiteY5" fmla="*/ 0 h 2291645"/>
              <a:gd name="connsiteX6" fmla="*/ 2630309 w 5113867"/>
              <a:gd name="connsiteY6" fmla="*/ 2291645 h 2291645"/>
              <a:gd name="connsiteX7" fmla="*/ 0 w 5113867"/>
              <a:gd name="connsiteY7" fmla="*/ 2291645 h 2291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3867" h="2291645">
                <a:moveTo>
                  <a:pt x="2630310" y="0"/>
                </a:moveTo>
                <a:lnTo>
                  <a:pt x="5113867" y="0"/>
                </a:lnTo>
                <a:lnTo>
                  <a:pt x="5113867" y="2291645"/>
                </a:lnTo>
                <a:lnTo>
                  <a:pt x="2630310" y="2291645"/>
                </a:lnTo>
                <a:close/>
                <a:moveTo>
                  <a:pt x="0" y="0"/>
                </a:moveTo>
                <a:lnTo>
                  <a:pt x="2630309" y="0"/>
                </a:lnTo>
                <a:lnTo>
                  <a:pt x="2630309" y="2291645"/>
                </a:lnTo>
                <a:lnTo>
                  <a:pt x="0" y="2291645"/>
                </a:lnTo>
                <a:close/>
              </a:path>
            </a:pathLst>
          </a:cu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85422" y="1896533"/>
            <a:ext cx="3341511" cy="434622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3598333" y="4703160"/>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4143670"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6" name="Oval 15"/>
          <p:cNvSpPr>
            <a:spLocks noChangeAspect="1"/>
          </p:cNvSpPr>
          <p:nvPr/>
        </p:nvSpPr>
        <p:spPr>
          <a:xfrm>
            <a:off x="7044261" y="3981086"/>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9674565" y="3981086"/>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4F54"/>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8930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ppt_x"/>
                                          </p:val>
                                        </p:tav>
                                        <p:tav tm="100000">
                                          <p:val>
                                            <p:strVal val="#ppt_x"/>
                                          </p:val>
                                        </p:tav>
                                      </p:tavLst>
                                    </p:anim>
                                    <p:anim calcmode="lin" valueType="num">
                                      <p:cBhvr additive="base">
                                        <p:cTn id="19" dur="500" fill="hold"/>
                                        <p:tgtEl>
                                          <p:spTgt spid="10"/>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2" presetClass="entr" presetSubtype="8" fill="hold" grpId="0"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left)">
                                      <p:cBhvr>
                                        <p:cTn id="23" dur="500"/>
                                        <p:tgtEl>
                                          <p:spTgt spid="11"/>
                                        </p:tgtEl>
                                      </p:cBhvr>
                                    </p:animEffect>
                                  </p:childTnLst>
                                </p:cTn>
                              </p:par>
                            </p:childTnLst>
                          </p:cTn>
                        </p:par>
                        <p:par>
                          <p:cTn id="24" fill="hold">
                            <p:stCondLst>
                              <p:cond delay="2750"/>
                            </p:stCondLst>
                            <p:childTnLst>
                              <p:par>
                                <p:cTn id="25" presetID="37"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900" decel="100000" fill="hold"/>
                                        <p:tgtEl>
                                          <p:spTgt spid="21"/>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1" fill="hold">
                            <p:stCondLst>
                              <p:cond delay="3750"/>
                            </p:stCondLst>
                            <p:childTnLst>
                              <p:par>
                                <p:cTn id="32" presetID="2" presetClass="entr" presetSubtype="4"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 calcmode="lin" valueType="num">
                                      <p:cBhvr additive="base">
                                        <p:cTn id="34" dur="500" fill="hold"/>
                                        <p:tgtEl>
                                          <p:spTgt spid="16"/>
                                        </p:tgtEl>
                                        <p:attrNameLst>
                                          <p:attrName>ppt_x</p:attrName>
                                        </p:attrNameLst>
                                      </p:cBhvr>
                                      <p:tavLst>
                                        <p:tav tm="0">
                                          <p:val>
                                            <p:strVal val="#ppt_x"/>
                                          </p:val>
                                        </p:tav>
                                        <p:tav tm="100000">
                                          <p:val>
                                            <p:strVal val="#ppt_x"/>
                                          </p:val>
                                        </p:tav>
                                      </p:tavLst>
                                    </p:anim>
                                    <p:anim calcmode="lin" valueType="num">
                                      <p:cBhvr additive="base">
                                        <p:cTn id="35" dur="500" fill="hold"/>
                                        <p:tgtEl>
                                          <p:spTgt spid="16"/>
                                        </p:tgtEl>
                                        <p:attrNameLst>
                                          <p:attrName>ppt_y</p:attrName>
                                        </p:attrNameLst>
                                      </p:cBhvr>
                                      <p:tavLst>
                                        <p:tav tm="0">
                                          <p:val>
                                            <p:strVal val="1+#ppt_h/2"/>
                                          </p:val>
                                        </p:tav>
                                        <p:tav tm="100000">
                                          <p:val>
                                            <p:strVal val="#ppt_y"/>
                                          </p:val>
                                        </p:tav>
                                      </p:tavLst>
                                    </p:anim>
                                  </p:childTnLst>
                                </p:cTn>
                              </p:par>
                            </p:childTnLst>
                          </p:cTn>
                        </p:par>
                        <p:par>
                          <p:cTn id="36" fill="hold">
                            <p:stCondLst>
                              <p:cond delay="4250"/>
                            </p:stCondLst>
                            <p:childTnLst>
                              <p:par>
                                <p:cTn id="37" presetID="22" presetClass="entr" presetSubtype="1"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up)">
                                      <p:cBhvr>
                                        <p:cTn id="39" dur="500"/>
                                        <p:tgtEl>
                                          <p:spTgt spid="17"/>
                                        </p:tgtEl>
                                      </p:cBhvr>
                                    </p:animEffect>
                                  </p:childTnLst>
                                </p:cTn>
                              </p:par>
                            </p:childTnLst>
                          </p:cTn>
                        </p:par>
                        <p:par>
                          <p:cTn id="40" fill="hold">
                            <p:stCondLst>
                              <p:cond delay="4750"/>
                            </p:stCondLst>
                            <p:childTnLst>
                              <p:par>
                                <p:cTn id="41" presetID="37"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900" decel="100000" fill="hold"/>
                                        <p:tgtEl>
                                          <p:spTgt spid="18"/>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47" fill="hold">
                            <p:stCondLst>
                              <p:cond delay="5750"/>
                            </p:stCondLst>
                            <p:childTnLst>
                              <p:par>
                                <p:cTn id="48" presetID="2" presetClass="entr" presetSubtype="4" fill="hold" grpId="0" nodeType="afterEffect">
                                  <p:stCondLst>
                                    <p:cond delay="0"/>
                                  </p:stCondLst>
                                  <p:childTnLst>
                                    <p:set>
                                      <p:cBhvr>
                                        <p:cTn id="49" dur="1" fill="hold">
                                          <p:stCondLst>
                                            <p:cond delay="0"/>
                                          </p:stCondLst>
                                        </p:cTn>
                                        <p:tgtEl>
                                          <p:spTgt spid="19"/>
                                        </p:tgtEl>
                                        <p:attrNameLst>
                                          <p:attrName>style.visibility</p:attrName>
                                        </p:attrNameLst>
                                      </p:cBhvr>
                                      <p:to>
                                        <p:strVal val="visible"/>
                                      </p:to>
                                    </p:set>
                                    <p:anim calcmode="lin" valueType="num">
                                      <p:cBhvr additive="base">
                                        <p:cTn id="50" dur="500" fill="hold"/>
                                        <p:tgtEl>
                                          <p:spTgt spid="19"/>
                                        </p:tgtEl>
                                        <p:attrNameLst>
                                          <p:attrName>ppt_x</p:attrName>
                                        </p:attrNameLst>
                                      </p:cBhvr>
                                      <p:tavLst>
                                        <p:tav tm="0">
                                          <p:val>
                                            <p:strVal val="#ppt_x"/>
                                          </p:val>
                                        </p:tav>
                                        <p:tav tm="100000">
                                          <p:val>
                                            <p:strVal val="#ppt_x"/>
                                          </p:val>
                                        </p:tav>
                                      </p:tavLst>
                                    </p:anim>
                                    <p:anim calcmode="lin" valueType="num">
                                      <p:cBhvr additive="base">
                                        <p:cTn id="51" dur="500" fill="hold"/>
                                        <p:tgtEl>
                                          <p:spTgt spid="19"/>
                                        </p:tgtEl>
                                        <p:attrNameLst>
                                          <p:attrName>ppt_y</p:attrName>
                                        </p:attrNameLst>
                                      </p:cBhvr>
                                      <p:tavLst>
                                        <p:tav tm="0">
                                          <p:val>
                                            <p:strVal val="1+#ppt_h/2"/>
                                          </p:val>
                                        </p:tav>
                                        <p:tav tm="100000">
                                          <p:val>
                                            <p:strVal val="#ppt_y"/>
                                          </p:val>
                                        </p:tav>
                                      </p:tavLst>
                                    </p:anim>
                                  </p:childTnLst>
                                </p:cTn>
                              </p:par>
                            </p:childTnLst>
                          </p:cTn>
                        </p:par>
                        <p:par>
                          <p:cTn id="52" fill="hold">
                            <p:stCondLst>
                              <p:cond delay="6250"/>
                            </p:stCondLst>
                            <p:childTnLst>
                              <p:par>
                                <p:cTn id="53" presetID="22" presetClass="entr" presetSubtype="1" fill="hold" grpId="0"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 grpId="0" animBg="1"/>
      <p:bldP spid="10" grpId="0" animBg="1"/>
      <p:bldP spid="11" grpId="0"/>
      <p:bldP spid="16" grpId="0" animBg="1"/>
      <p:bldP spid="17" grpId="0"/>
      <p:bldP spid="18" grpId="0" animBg="1"/>
      <p:bldP spid="19" grpId="0" animBg="1"/>
      <p:bldP spid="2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9" name="Rectangle 8"/>
          <p:cNvSpPr/>
          <p:nvPr/>
        </p:nvSpPr>
        <p:spPr>
          <a:xfrm>
            <a:off x="0" y="1382752"/>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731999" y="4982166"/>
            <a:ext cx="5219024" cy="1384995"/>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1" name="TextBox 10"/>
          <p:cNvSpPr txBox="1"/>
          <p:nvPr/>
        </p:nvSpPr>
        <p:spPr>
          <a:xfrm>
            <a:off x="6359648" y="5006133"/>
            <a:ext cx="5219024" cy="1015663"/>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100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500"/>
                                        <p:tgtEl>
                                          <p:spTgt spid="9"/>
                                        </p:tgtEl>
                                      </p:cBhvr>
                                    </p:animEffect>
                                  </p:childTnLst>
                                </p:cTn>
                              </p:par>
                            </p:childTnLst>
                          </p:cTn>
                        </p:par>
                        <p:par>
                          <p:cTn id="12" fill="hold">
                            <p:stCondLst>
                              <p:cond delay="125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500"/>
                                        <p:tgtEl>
                                          <p:spTgt spid="10"/>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34738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189A80"/>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EF9D27"/>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D34132"/>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0799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1406</TotalTime>
  <Words>4115</Words>
  <Application>Microsoft Office PowerPoint</Application>
  <PresentationFormat>Widescreen</PresentationFormat>
  <Paragraphs>302</Paragraphs>
  <Slides>29</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vt:i4>
      </vt:variant>
    </vt:vector>
  </HeadingPairs>
  <TitlesOfParts>
    <vt:vector size="38" baseType="lpstr">
      <vt:lpstr>Arial</vt:lpstr>
      <vt:lpstr>Calibri</vt:lpstr>
      <vt:lpstr>Calibri Light</vt:lpstr>
      <vt:lpstr>Candara</vt:lpstr>
      <vt:lpstr>Estrangelo Edessa</vt:lpstr>
      <vt:lpstr>Helvetica Light</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283</cp:revision>
  <dcterms:created xsi:type="dcterms:W3CDTF">2016-09-28T22:08:47Z</dcterms:created>
  <dcterms:modified xsi:type="dcterms:W3CDTF">2016-10-15T21:18:26Z</dcterms:modified>
</cp:coreProperties>
</file>