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584732" y="354335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884850" y="379109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2019-01-28T18:13:32Z</dcterms:modified>
</cp:coreProperties>
</file>