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904215" y="234008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204333" y="258781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2019-03-25T17:48:48Z</dcterms:modified>
</cp:coreProperties>
</file>