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05823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06026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12710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8011527" y="60022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2019-01-26T19:52:08Z</dcterms:modified>
</cp:coreProperties>
</file>