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FC000"/>
    <a:srgbClr val="ED7D31"/>
    <a:srgbClr val="A5A5A5"/>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59" d="100"/>
          <a:sy n="59" d="100"/>
        </p:scale>
        <p:origin x="96" y="118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656195" y="4869591"/>
            <a:ext cx="7535805" cy="2049263"/>
            <a:chOff x="4656195" y="4869591"/>
            <a:chExt cx="7535805" cy="2049263"/>
          </a:xfrm>
        </p:grpSpPr>
        <p:sp>
          <p:nvSpPr>
            <p:cNvPr id="29" name="Freeform 28"/>
            <p:cNvSpPr>
              <a:spLocks noChangeAspect="1"/>
            </p:cNvSpPr>
            <p:nvPr/>
          </p:nvSpPr>
          <p:spPr>
            <a:xfrm rot="10800000" flipV="1">
              <a:off x="4656195" y="4869591"/>
              <a:ext cx="7535805" cy="2049263"/>
            </a:xfrm>
            <a:custGeom>
              <a:avLst/>
              <a:gdLst>
                <a:gd name="connsiteX0" fmla="*/ 184086 w 7535805"/>
                <a:gd name="connsiteY0" fmla="*/ 2049262 h 2049263"/>
                <a:gd name="connsiteX1" fmla="*/ 1 w 7535805"/>
                <a:gd name="connsiteY1" fmla="*/ 2049262 h 2049263"/>
                <a:gd name="connsiteX2" fmla="*/ 1 w 7535805"/>
                <a:gd name="connsiteY2" fmla="*/ 2049263 h 2049263"/>
                <a:gd name="connsiteX3" fmla="*/ 184090 w 7535805"/>
                <a:gd name="connsiteY3" fmla="*/ 2049263 h 2049263"/>
                <a:gd name="connsiteX4" fmla="*/ 7473163 w 7535805"/>
                <a:gd name="connsiteY4" fmla="*/ 1978534 h 2049263"/>
                <a:gd name="connsiteX5" fmla="*/ 7358387 w 7535805"/>
                <a:gd name="connsiteY5" fmla="*/ 1978534 h 2049263"/>
                <a:gd name="connsiteX6" fmla="*/ 7363219 w 7535805"/>
                <a:gd name="connsiteY6" fmla="*/ 1979812 h 2049263"/>
                <a:gd name="connsiteX7" fmla="*/ 7478031 w 7535805"/>
                <a:gd name="connsiteY7" fmla="*/ 1979812 h 2049263"/>
                <a:gd name="connsiteX8" fmla="*/ 1 w 7535805"/>
                <a:gd name="connsiteY8" fmla="*/ 16446 h 2049263"/>
                <a:gd name="connsiteX9" fmla="*/ 0 w 7535805"/>
                <a:gd name="connsiteY9" fmla="*/ 16446 h 2049263"/>
                <a:gd name="connsiteX10" fmla="*/ 0 w 7535805"/>
                <a:gd name="connsiteY10" fmla="*/ 32528 h 2049263"/>
                <a:gd name="connsiteX11" fmla="*/ 1 w 7535805"/>
                <a:gd name="connsiteY11" fmla="*/ 32528 h 2049263"/>
                <a:gd name="connsiteX12" fmla="*/ 1 w 7535805"/>
                <a:gd name="connsiteY12" fmla="*/ 0 h 2049263"/>
                <a:gd name="connsiteX13" fmla="*/ 1 w 7535805"/>
                <a:gd name="connsiteY13" fmla="*/ 16446 h 2049263"/>
                <a:gd name="connsiteX14" fmla="*/ 7473163 w 7535805"/>
                <a:gd name="connsiteY14" fmla="*/ 1978534 h 2049263"/>
                <a:gd name="connsiteX15" fmla="*/ 7535805 w 7535805"/>
                <a:gd name="connsiteY15" fmla="*/ 1978534 h 20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35805" h="2049263">
                  <a:moveTo>
                    <a:pt x="184086" y="2049262"/>
                  </a:moveTo>
                  <a:lnTo>
                    <a:pt x="1" y="2049262"/>
                  </a:lnTo>
                  <a:lnTo>
                    <a:pt x="1" y="2049263"/>
                  </a:lnTo>
                  <a:lnTo>
                    <a:pt x="184090" y="2049263"/>
                  </a:lnTo>
                  <a:close/>
                  <a:moveTo>
                    <a:pt x="7473163" y="1978534"/>
                  </a:moveTo>
                  <a:lnTo>
                    <a:pt x="7358387" y="1978534"/>
                  </a:lnTo>
                  <a:lnTo>
                    <a:pt x="7363219" y="1979812"/>
                  </a:lnTo>
                  <a:lnTo>
                    <a:pt x="7478031" y="1979812"/>
                  </a:lnTo>
                  <a:close/>
                  <a:moveTo>
                    <a:pt x="1" y="16446"/>
                  </a:moveTo>
                  <a:lnTo>
                    <a:pt x="0" y="16446"/>
                  </a:lnTo>
                  <a:lnTo>
                    <a:pt x="0" y="32528"/>
                  </a:lnTo>
                  <a:lnTo>
                    <a:pt x="1" y="32528"/>
                  </a:lnTo>
                  <a:close/>
                  <a:moveTo>
                    <a:pt x="1" y="0"/>
                  </a:moveTo>
                  <a:lnTo>
                    <a:pt x="1" y="16446"/>
                  </a:lnTo>
                  <a:lnTo>
                    <a:pt x="7473163" y="1978534"/>
                  </a:lnTo>
                  <a:lnTo>
                    <a:pt x="7535805" y="1978534"/>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p:cNvSpPr>
              <a:spLocks noChangeAspect="1"/>
            </p:cNvSpPr>
            <p:nvPr/>
          </p:nvSpPr>
          <p:spPr>
            <a:xfrm rot="10800000" flipV="1">
              <a:off x="4713969" y="4889390"/>
              <a:ext cx="7478031" cy="1963366"/>
            </a:xfrm>
            <a:prstGeom prst="rtTriangl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769970" y="472133"/>
            <a:ext cx="4504874" cy="731520"/>
            <a:chOff x="6359857" y="5670041"/>
            <a:chExt cx="4504874" cy="731520"/>
          </a:xfrm>
        </p:grpSpPr>
        <p:sp>
          <p:nvSpPr>
            <p:cNvPr id="18" name="Rounded Rectangle 9"/>
            <p:cNvSpPr/>
            <p:nvPr/>
          </p:nvSpPr>
          <p:spPr>
            <a:xfrm>
              <a:off x="6359857" y="5881913"/>
              <a:ext cx="4504874" cy="307777"/>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James Sager – June </a:t>
              </a:r>
              <a:r>
                <a:rPr lang="en-US" sz="1400" i="1" dirty="0" smtClean="0">
                  <a:solidFill>
                    <a:schemeClr val="bg1">
                      <a:lumMod val="85000"/>
                    </a:schemeClr>
                  </a:solidFill>
                  <a:latin typeface="+mj-lt"/>
                  <a:cs typeface="Estrangelo Edessa" panose="03080600000000000000" pitchFamily="66" charset="0"/>
                </a:rPr>
                <a:t>15</a:t>
              </a:r>
              <a:r>
                <a:rPr lang="en-US" sz="1400" i="1" dirty="0" smtClean="0">
                  <a:solidFill>
                    <a:schemeClr val="bg1">
                      <a:lumMod val="85000"/>
                    </a:schemeClr>
                  </a:solidFill>
                  <a:latin typeface="+mj-lt"/>
                  <a:cs typeface="Estrangelo Edessa" panose="03080600000000000000" pitchFamily="66" charset="0"/>
                </a:rPr>
                <a:t>, </a:t>
              </a:r>
              <a:r>
                <a:rPr lang="en-US" sz="1400" i="1" dirty="0" smtClean="0">
                  <a:solidFill>
                    <a:schemeClr val="bg1">
                      <a:lumMod val="85000"/>
                    </a:schemeClr>
                  </a:solidFill>
                  <a:latin typeface="+mj-lt"/>
                  <a:cs typeface="Estrangelo Edessa" panose="03080600000000000000" pitchFamily="66" charset="0"/>
                </a:rPr>
                <a:t>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4" name="Group 33"/>
          <p:cNvGrpSpPr/>
          <p:nvPr/>
        </p:nvGrpSpPr>
        <p:grpSpPr>
          <a:xfrm>
            <a:off x="-94648" y="4311784"/>
            <a:ext cx="10206465" cy="2620815"/>
            <a:chOff x="-94648" y="4311784"/>
            <a:chExt cx="10206465" cy="2620815"/>
          </a:xfrm>
        </p:grpSpPr>
        <p:sp>
          <p:nvSpPr>
            <p:cNvPr id="19" name="Right Triangle 18"/>
            <p:cNvSpPr>
              <a:spLocks noChangeAspect="1"/>
            </p:cNvSpPr>
            <p:nvPr/>
          </p:nvSpPr>
          <p:spPr>
            <a:xfrm rot="10800000" flipH="1" flipV="1">
              <a:off x="-1" y="4335590"/>
              <a:ext cx="10062893" cy="2533296"/>
            </a:xfrm>
            <a:prstGeom prst="rtTriangl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rot="846029">
              <a:off x="723110" y="5210474"/>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
          <p:nvSpPr>
            <p:cNvPr id="22" name="Freeform 21"/>
            <p:cNvSpPr>
              <a:spLocks noChangeAspect="1"/>
            </p:cNvSpPr>
            <p:nvPr/>
          </p:nvSpPr>
          <p:spPr>
            <a:xfrm rot="10800000" flipH="1" flipV="1">
              <a:off x="-94648" y="4311784"/>
              <a:ext cx="10206465" cy="2620815"/>
            </a:xfrm>
            <a:custGeom>
              <a:avLst/>
              <a:gdLst>
                <a:gd name="connsiteX0" fmla="*/ 0 w 10206465"/>
                <a:gd name="connsiteY0" fmla="*/ 2620814 h 2620815"/>
                <a:gd name="connsiteX1" fmla="*/ 6500230 w 10206465"/>
                <a:gd name="connsiteY1" fmla="*/ 2620814 h 2620815"/>
                <a:gd name="connsiteX2" fmla="*/ 6500230 w 10206465"/>
                <a:gd name="connsiteY2" fmla="*/ 2620815 h 2620815"/>
                <a:gd name="connsiteX3" fmla="*/ 0 w 10206465"/>
                <a:gd name="connsiteY3" fmla="*/ 2620815 h 2620815"/>
                <a:gd name="connsiteX4" fmla="*/ 92600 w 10206465"/>
                <a:gd name="connsiteY4" fmla="*/ 0 h 2620815"/>
                <a:gd name="connsiteX5" fmla="*/ 10206465 w 10206465"/>
                <a:gd name="connsiteY5" fmla="*/ 2546127 h 2620815"/>
                <a:gd name="connsiteX6" fmla="*/ 10134686 w 10206465"/>
                <a:gd name="connsiteY6" fmla="*/ 2546127 h 2620815"/>
                <a:gd name="connsiteX7" fmla="*/ 92601 w 10206465"/>
                <a:gd name="connsiteY7" fmla="*/ 18069 h 2620815"/>
                <a:gd name="connsiteX8" fmla="*/ 92601 w 10206465"/>
                <a:gd name="connsiteY8" fmla="*/ 110830 h 2620815"/>
                <a:gd name="connsiteX9" fmla="*/ 92600 w 10206465"/>
                <a:gd name="connsiteY9" fmla="*/ 110830 h 262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06465" h="2620815">
                  <a:moveTo>
                    <a:pt x="0" y="2620814"/>
                  </a:moveTo>
                  <a:lnTo>
                    <a:pt x="6500230" y="2620814"/>
                  </a:lnTo>
                  <a:lnTo>
                    <a:pt x="6500230" y="2620815"/>
                  </a:lnTo>
                  <a:lnTo>
                    <a:pt x="0" y="2620815"/>
                  </a:lnTo>
                  <a:close/>
                  <a:moveTo>
                    <a:pt x="92600" y="0"/>
                  </a:moveTo>
                  <a:lnTo>
                    <a:pt x="10206465" y="2546127"/>
                  </a:lnTo>
                  <a:lnTo>
                    <a:pt x="10134686" y="2546127"/>
                  </a:lnTo>
                  <a:lnTo>
                    <a:pt x="92601" y="18069"/>
                  </a:lnTo>
                  <a:lnTo>
                    <a:pt x="92601" y="110830"/>
                  </a:lnTo>
                  <a:lnTo>
                    <a:pt x="92600" y="110830"/>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1000"/>
                                        <p:tgtEl>
                                          <p:spTgt spid="10"/>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smtClean="0">
                  <a:solidFill>
                    <a:schemeClr val="bg2">
                      <a:lumMod val="10000"/>
                    </a:schemeClr>
                  </a:solidFill>
                </a:rPr>
                <a:t>Title Goes Here</a:t>
              </a:r>
              <a:endParaRPr lang="en-US" sz="2000" b="1" dirty="0">
                <a:solidFill>
                  <a:schemeClr val="bg2">
                    <a:lumMod val="10000"/>
                  </a:schemeClr>
                </a:solidFill>
              </a:endParaRP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16682</TotalTime>
  <Words>4517</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5778</cp:revision>
  <dcterms:created xsi:type="dcterms:W3CDTF">2015-12-31T02:20:12Z</dcterms:created>
  <dcterms:modified xsi:type="dcterms:W3CDTF">2016-06-16T01:46:35Z</dcterms:modified>
</cp:coreProperties>
</file>