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508073" y="4704186"/>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2019-05-20T14:50:11Z</dcterms:modified>
</cp:coreProperties>
</file>