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0" r:id="rId3"/>
    <p:sldId id="423" r:id="rId4"/>
    <p:sldId id="426" r:id="rId5"/>
    <p:sldId id="427" r:id="rId6"/>
    <p:sldId id="432" r:id="rId7"/>
    <p:sldId id="425" r:id="rId8"/>
    <p:sldId id="428"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71547" y="423641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08,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1762</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468</cp:revision>
  <dcterms:created xsi:type="dcterms:W3CDTF">2016-09-28T22:08:47Z</dcterms:created>
  <dcterms:modified xsi:type="dcterms:W3CDTF">2019-01-28T16:31:28Z</dcterms:modified>
</cp:coreProperties>
</file>