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37" r:id="rId3"/>
    <p:sldId id="338" r:id="rId4"/>
    <p:sldId id="339" r:id="rId5"/>
    <p:sldId id="340" r:id="rId6"/>
    <p:sldId id="341" r:id="rId7"/>
    <p:sldId id="342" r:id="rId8"/>
    <p:sldId id="330" r:id="rId9"/>
    <p:sldId id="329" r:id="rId10"/>
    <p:sldId id="333" r:id="rId11"/>
    <p:sldId id="336" r:id="rId12"/>
    <p:sldId id="334" r:id="rId13"/>
    <p:sldId id="335" r:id="rId14"/>
    <p:sldId id="328" r:id="rId15"/>
    <p:sldId id="331" r:id="rId16"/>
    <p:sldId id="332" r:id="rId17"/>
    <p:sldId id="323" r:id="rId18"/>
    <p:sldId id="325" r:id="rId19"/>
    <p:sldId id="324" r:id="rId20"/>
    <p:sldId id="326" r:id="rId21"/>
    <p:sldId id="327" r:id="rId22"/>
    <p:sldId id="298" r:id="rId23"/>
    <p:sldId id="296" r:id="rId24"/>
    <p:sldId id="29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FF6"/>
    <a:srgbClr val="B9EBF4"/>
    <a:srgbClr val="A7E6F1"/>
    <a:srgbClr val="91E0ED"/>
    <a:srgbClr val="76D8E9"/>
    <a:srgbClr val="54CEE3"/>
    <a:srgbClr val="676A6E"/>
    <a:srgbClr val="3EB8CD"/>
    <a:srgbClr val="85C401"/>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2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211347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71884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84232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9112" y="759191"/>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26,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50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5C401"/>
                </a:solidFill>
                <a:latin typeface="+mj-lt"/>
                <a:ea typeface="Roboto Light" panose="02000000000000000000" pitchFamily="2" charset="0"/>
              </a:rPr>
              <a:t>W</a:t>
            </a:r>
            <a:endParaRPr lang="ru-RU" sz="3200" dirty="0">
              <a:solidFill>
                <a:srgbClr val="85C401"/>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FF2B2A"/>
                </a:solidFill>
                <a:latin typeface="+mj-lt"/>
                <a:ea typeface="Roboto Light" panose="02000000000000000000" pitchFamily="2" charset="0"/>
              </a:rPr>
              <a:t>S</a:t>
            </a:r>
            <a:endParaRPr lang="ru-RU" sz="3200" dirty="0">
              <a:solidFill>
                <a:srgbClr val="FF2B2A"/>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FFA803"/>
                </a:solidFill>
                <a:latin typeface="+mj-lt"/>
                <a:ea typeface="Roboto Light" panose="02000000000000000000" pitchFamily="2" charset="0"/>
              </a:rPr>
              <a:t>O</a:t>
            </a:r>
            <a:endParaRPr lang="ru-RU" sz="3200" dirty="0">
              <a:solidFill>
                <a:srgbClr val="FFA803"/>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3EB8CD"/>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3EB8CD"/>
                </a:solidFill>
                <a:latin typeface="+mj-lt"/>
                <a:ea typeface="Roboto Light" panose="02000000000000000000" pitchFamily="2" charset="0"/>
              </a:rPr>
              <a:t>T</a:t>
            </a:r>
            <a:endParaRPr lang="ru-RU" sz="3200" dirty="0">
              <a:solidFill>
                <a:srgbClr val="3EB8CD"/>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a:t>
            </a:r>
            <a:r>
              <a:rPr lang="en-US" sz="1400" dirty="0">
                <a:solidFill>
                  <a:srgbClr val="56595E"/>
                </a:solidFill>
              </a:rPr>
              <a:t>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41925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FF2B2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01AA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FF2B2A"/>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3EB8C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01AA8D"/>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5C401"/>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FFA803"/>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4781CB"/>
          </a:solidFill>
          <a:ln w="19050">
            <a:no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77108"/>
            <a:chOff x="725552" y="1956659"/>
            <a:chExt cx="3824369" cy="677108"/>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781C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77108"/>
            <a:chOff x="725552" y="1956659"/>
            <a:chExt cx="3824369" cy="677108"/>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77108"/>
            <a:chOff x="725552" y="1956659"/>
            <a:chExt cx="3824369" cy="677108"/>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a:t>
              </a:r>
            </a:p>
            <a:p>
              <a:pPr algn="l"/>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77108"/>
            <a:chOff x="757083" y="2051249"/>
            <a:chExt cx="3910243" cy="677108"/>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01AA8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77108"/>
            <a:chOff x="757083" y="2051249"/>
            <a:chExt cx="3910243" cy="677108"/>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3EB8CD"/>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77108"/>
            <a:chOff x="757083" y="2051249"/>
            <a:chExt cx="3910243" cy="677108"/>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b="1" dirty="0">
                  <a:solidFill>
                    <a:srgbClr val="FF2B2A"/>
                  </a:solidFill>
                  <a:latin typeface="Candara" panose="020E0502030303020204" pitchFamily="34" charset="0"/>
                </a:rPr>
                <a:t>LOREM IPSUM</a:t>
              </a:r>
            </a:p>
            <a:p>
              <a:pPr algn="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2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2">
              <a:lumMod val="25000"/>
            </a:schemeClr>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2">
              <a:lumMod val="25000"/>
            </a:schemeClr>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8665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2B2A"/>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85C401"/>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3EB8C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FFA803"/>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787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FFA803"/>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3EB8C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85C401"/>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FF2B2A"/>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7420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399567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2098359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49962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spTree>
    <p:extLst>
      <p:ext uri="{BB962C8B-B14F-4D97-AF65-F5344CB8AC3E}">
        <p14:creationId xmlns:p14="http://schemas.microsoft.com/office/powerpoint/2010/main" val="10501122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6595E"/>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5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05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27241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FF2B2A"/>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85C401"/>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3EB8CD"/>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FFA803"/>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CD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FF2B2A"/>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85C401"/>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74959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6"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413654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5352"/>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311916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2B2A"/>
              </a:gs>
              <a:gs pos="90000">
                <a:srgbClr val="FF2B2A"/>
              </a:gs>
              <a:gs pos="100000">
                <a:srgbClr val="FF494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E18000"/>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A803"/>
              </a:gs>
              <a:gs pos="90000">
                <a:srgbClr val="FFA803"/>
              </a:gs>
              <a:gs pos="100000">
                <a:srgbClr val="FFC62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85C401"/>
              </a:gs>
              <a:gs pos="90000">
                <a:srgbClr val="85C401"/>
              </a:gs>
              <a:gs pos="100000">
                <a:srgbClr val="A3E21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3EB8CD"/>
              </a:gs>
              <a:gs pos="90000">
                <a:srgbClr val="3EB8CD"/>
              </a:gs>
              <a:gs pos="100000">
                <a:srgbClr val="5CD6EB"/>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710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85C401"/>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3EB8CD"/>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FFA803"/>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1AA8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86271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3EB8CD"/>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01AA8D"/>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56595E"/>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w="6350">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56595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56595E"/>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56595E"/>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153851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F2B2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FFA80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85C40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3EB8C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68695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FF2B2A"/>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0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FFA80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85C40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56595E"/>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3EB8CD"/>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60" name="Group 59"/>
          <p:cNvGrpSpPr/>
          <p:nvPr/>
        </p:nvGrpSpPr>
        <p:grpSpPr>
          <a:xfrm>
            <a:off x="370046" y="304456"/>
            <a:ext cx="5845156" cy="1077095"/>
            <a:chOff x="587022" y="976809"/>
            <a:chExt cx="5845156" cy="1077095"/>
          </a:xfrm>
        </p:grpSpPr>
        <p:sp>
          <p:nvSpPr>
            <p:cNvPr id="63" name="TextBox 6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97762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a:effectLst>
            <a:outerShdw blurRad="50800" dist="38100" dir="2700000" algn="tl" rotWithShape="0">
              <a:prstClr val="black">
                <a:alpha val="40000"/>
              </a:prstClr>
            </a:outerShdw>
          </a:effectLst>
        </p:grpSpPr>
        <p:cxnSp>
          <p:nvCxnSpPr>
            <p:cNvPr id="88" name="Straight Connector 87"/>
            <p:cNvCxnSpPr/>
            <p:nvPr/>
          </p:nvCxnSpPr>
          <p:spPr>
            <a:xfrm flipH="1" flipV="1">
              <a:off x="2917279" y="2"/>
              <a:ext cx="21043" cy="265084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a:effectLst>
            <a:outerShdw blurRad="50800" dist="38100" dir="2700000" algn="tl" rotWithShape="0">
              <a:prstClr val="black">
                <a:alpha val="40000"/>
              </a:prstClr>
            </a:outerShdw>
          </a:effectLst>
        </p:grpSpPr>
        <p:cxnSp>
          <p:nvCxnSpPr>
            <p:cNvPr id="92" name="Straight Connector 91"/>
            <p:cNvCxnSpPr/>
            <p:nvPr/>
          </p:nvCxnSpPr>
          <p:spPr>
            <a:xfrm flipH="1" flipV="1">
              <a:off x="5577164" y="2"/>
              <a:ext cx="18029" cy="2193599"/>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a:effectLst>
            <a:outerShdw blurRad="50800" dist="38100" dir="2700000" algn="tl" rotWithShape="0">
              <a:prstClr val="black">
                <a:alpha val="40000"/>
              </a:prstClr>
            </a:outerShdw>
          </a:effectLst>
        </p:grpSpPr>
        <p:cxnSp>
          <p:nvCxnSpPr>
            <p:cNvPr id="90" name="Straight Connector 89"/>
            <p:cNvCxnSpPr/>
            <p:nvPr/>
          </p:nvCxnSpPr>
          <p:spPr>
            <a:xfrm flipH="1" flipV="1">
              <a:off x="4215951" y="1"/>
              <a:ext cx="18029" cy="1196508"/>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a:effectLst>
            <a:outerShdw blurRad="50800" dist="38100" dir="2700000" algn="tl" rotWithShape="0">
              <a:prstClr val="black">
                <a:alpha val="40000"/>
              </a:prstClr>
            </a:outerShdw>
          </a:effectLst>
        </p:grpSpPr>
        <p:cxnSp>
          <p:nvCxnSpPr>
            <p:cNvPr id="94" name="Straight Connector 93"/>
            <p:cNvCxnSpPr/>
            <p:nvPr/>
          </p:nvCxnSpPr>
          <p:spPr>
            <a:xfrm flipH="1" flipV="1">
              <a:off x="7051886" y="2"/>
              <a:ext cx="18029" cy="2828153"/>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a:effectLst>
            <a:outerShdw blurRad="50800" dist="38100" dir="2700000" algn="tl" rotWithShape="0">
              <a:prstClr val="black">
                <a:alpha val="40000"/>
              </a:prstClr>
            </a:outerShdw>
          </a:effectLst>
        </p:grpSpPr>
        <p:cxnSp>
          <p:nvCxnSpPr>
            <p:cNvPr id="23573" name="Straight Connector 23572"/>
            <p:cNvCxnSpPr>
              <a:stCxn id="58" idx="28"/>
            </p:cNvCxnSpPr>
            <p:nvPr/>
          </p:nvCxnSpPr>
          <p:spPr>
            <a:xfrm flipH="1" flipV="1">
              <a:off x="1410710" y="1"/>
              <a:ext cx="12972" cy="1587355"/>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1AA8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4170234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p:nvPr/>
        </p:nvCxnSpPr>
        <p:spPr>
          <a:xfrm rot="5400000" flipV="1">
            <a:off x="1578866" y="3949359"/>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chemeClr val="bg2">
                <a:lumMod val="10000"/>
              </a:schemeClr>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rgbClr val="85C401"/>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rgbClr val="FF2B2A"/>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rgbClr val="3EB8CD"/>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rgbClr val="FFA803"/>
          </a:solid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4062999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1593</TotalTime>
  <Words>4752</Words>
  <Application>Microsoft Office PowerPoint</Application>
  <PresentationFormat>Widescreen</PresentationFormat>
  <Paragraphs>377</Paragraphs>
  <Slides>31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357</cp:revision>
  <dcterms:created xsi:type="dcterms:W3CDTF">2016-09-28T22:08:47Z</dcterms:created>
  <dcterms:modified xsi:type="dcterms:W3CDTF">2016-11-21T18:50:38Z</dcterms:modified>
</cp:coreProperties>
</file>