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382137"/>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629872"/>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2018-12-31T00:32:54Z</dcterms:modified>
</cp:coreProperties>
</file>