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747468" y="39776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3047586" y="42254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2018-12-21T20:01:01Z</dcterms:modified>
</cp:coreProperties>
</file>