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36" r:id="rId3"/>
    <p:sldId id="537" r:id="rId4"/>
    <p:sldId id="538" r:id="rId5"/>
    <p:sldId id="539" r:id="rId6"/>
    <p:sldId id="540" r:id="rId7"/>
    <p:sldId id="541" r:id="rId8"/>
    <p:sldId id="542" r:id="rId9"/>
    <p:sldId id="543"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3.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image" Target="../media/image5.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27.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12.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3" name="Group 122">
            <a:extLst>
              <a:ext uri="{FF2B5EF4-FFF2-40B4-BE49-F238E27FC236}">
                <a16:creationId xmlns:a16="http://schemas.microsoft.com/office/drawing/2014/main" id="{98B43792-628D-4C6E-AF6A-51BF9B638CED}"/>
              </a:ext>
            </a:extLst>
          </p:cNvPr>
          <p:cNvGrpSpPr/>
          <p:nvPr/>
        </p:nvGrpSpPr>
        <p:grpSpPr>
          <a:xfrm>
            <a:off x="352126" y="6083513"/>
            <a:ext cx="2469068" cy="519307"/>
            <a:chOff x="6188150" y="6216420"/>
            <a:chExt cx="2469068" cy="519307"/>
          </a:xfrm>
        </p:grpSpPr>
        <p:sp>
          <p:nvSpPr>
            <p:cNvPr id="121" name="Freeform: Shape 120">
              <a:extLst>
                <a:ext uri="{FF2B5EF4-FFF2-40B4-BE49-F238E27FC236}">
                  <a16:creationId xmlns:a16="http://schemas.microsoft.com/office/drawing/2014/main" id="{8611F5BF-C799-4071-85E9-07E58516AA6E}"/>
                </a:ext>
              </a:extLst>
            </p:cNvPr>
            <p:cNvSpPr/>
            <p:nvPr/>
          </p:nvSpPr>
          <p:spPr>
            <a:xfrm rot="5400000">
              <a:off x="7163030" y="5241540"/>
              <a:ext cx="519307" cy="2469068"/>
            </a:xfrm>
            <a:custGeom>
              <a:avLst/>
              <a:gdLst>
                <a:gd name="connsiteX0" fmla="*/ 0 w 519307"/>
                <a:gd name="connsiteY0" fmla="*/ 2363812 h 2469068"/>
                <a:gd name="connsiteX1" fmla="*/ 0 w 519307"/>
                <a:gd name="connsiteY1" fmla="*/ 105256 h 2469068"/>
                <a:gd name="connsiteX2" fmla="*/ 96764 w 519307"/>
                <a:gd name="connsiteY2" fmla="*/ 0 h 2469068"/>
                <a:gd name="connsiteX3" fmla="*/ 519307 w 519307"/>
                <a:gd name="connsiteY3" fmla="*/ 0 h 2469068"/>
                <a:gd name="connsiteX4" fmla="*/ 519307 w 519307"/>
                <a:gd name="connsiteY4" fmla="*/ 2469068 h 2469068"/>
                <a:gd name="connsiteX5" fmla="*/ 96764 w 519307"/>
                <a:gd name="connsiteY5" fmla="*/ 2469068 h 2469068"/>
                <a:gd name="connsiteX6" fmla="*/ 0 w 519307"/>
                <a:gd name="connsiteY6" fmla="*/ 2363812 h 2469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307" h="2469068">
                  <a:moveTo>
                    <a:pt x="0" y="2363812"/>
                  </a:moveTo>
                  <a:lnTo>
                    <a:pt x="0" y="105256"/>
                  </a:lnTo>
                  <a:cubicBezTo>
                    <a:pt x="0" y="47125"/>
                    <a:pt x="43323" y="0"/>
                    <a:pt x="96764" y="0"/>
                  </a:cubicBezTo>
                  <a:lnTo>
                    <a:pt x="519307" y="0"/>
                  </a:lnTo>
                  <a:lnTo>
                    <a:pt x="519307" y="2469068"/>
                  </a:lnTo>
                  <a:lnTo>
                    <a:pt x="96764" y="2469068"/>
                  </a:lnTo>
                  <a:cubicBezTo>
                    <a:pt x="43323" y="2469068"/>
                    <a:pt x="0" y="2421943"/>
                    <a:pt x="0" y="2363812"/>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05864" y="6358270"/>
              <a:ext cx="2033637" cy="276999"/>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26, 2018</a:t>
              </a:r>
            </a:p>
          </p:txBody>
        </p:sp>
      </p:grpSp>
      <p:grpSp>
        <p:nvGrpSpPr>
          <p:cNvPr id="122" name="Group 121">
            <a:extLst>
              <a:ext uri="{FF2B5EF4-FFF2-40B4-BE49-F238E27FC236}">
                <a16:creationId xmlns:a16="http://schemas.microsoft.com/office/drawing/2014/main" id="{93298D1D-469A-41A8-85D1-2FF1D12A9458}"/>
              </a:ext>
            </a:extLst>
          </p:cNvPr>
          <p:cNvGrpSpPr/>
          <p:nvPr/>
        </p:nvGrpSpPr>
        <p:grpSpPr>
          <a:xfrm>
            <a:off x="6432796" y="265815"/>
            <a:ext cx="5303520" cy="1323358"/>
            <a:chOff x="3953883" y="138223"/>
            <a:chExt cx="5303520" cy="1323358"/>
          </a:xfrm>
        </p:grpSpPr>
        <p:sp>
          <p:nvSpPr>
            <p:cNvPr id="117" name="Freeform: Shape 116">
              <a:extLst>
                <a:ext uri="{FF2B5EF4-FFF2-40B4-BE49-F238E27FC236}">
                  <a16:creationId xmlns:a16="http://schemas.microsoft.com/office/drawing/2014/main" id="{D36F87EE-8725-405E-9755-2FFA8C277BF5}"/>
                </a:ext>
              </a:extLst>
            </p:cNvPr>
            <p:cNvSpPr/>
            <p:nvPr/>
          </p:nvSpPr>
          <p:spPr>
            <a:xfrm>
              <a:off x="3966204" y="138223"/>
              <a:ext cx="5291199" cy="1323358"/>
            </a:xfrm>
            <a:custGeom>
              <a:avLst/>
              <a:gdLst>
                <a:gd name="connsiteX0" fmla="*/ 0 w 5291199"/>
                <a:gd name="connsiteY0" fmla="*/ 0 h 1323358"/>
                <a:gd name="connsiteX1" fmla="*/ 5291199 w 5291199"/>
                <a:gd name="connsiteY1" fmla="*/ 0 h 1323358"/>
                <a:gd name="connsiteX2" fmla="*/ 5291199 w 5291199"/>
                <a:gd name="connsiteY2" fmla="*/ 1226594 h 1323358"/>
                <a:gd name="connsiteX3" fmla="*/ 5194435 w 5291199"/>
                <a:gd name="connsiteY3" fmla="*/ 1323358 h 1323358"/>
                <a:gd name="connsiteX4" fmla="*/ 96764 w 5291199"/>
                <a:gd name="connsiteY4" fmla="*/ 1323358 h 1323358"/>
                <a:gd name="connsiteX5" fmla="*/ 0 w 5291199"/>
                <a:gd name="connsiteY5" fmla="*/ 1226594 h 132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91199" h="1323358">
                  <a:moveTo>
                    <a:pt x="0" y="0"/>
                  </a:moveTo>
                  <a:lnTo>
                    <a:pt x="5291199" y="0"/>
                  </a:lnTo>
                  <a:lnTo>
                    <a:pt x="5291199" y="1226594"/>
                  </a:lnTo>
                  <a:cubicBezTo>
                    <a:pt x="5291199" y="1280035"/>
                    <a:pt x="5247876" y="1323358"/>
                    <a:pt x="5194435" y="1323358"/>
                  </a:cubicBezTo>
                  <a:lnTo>
                    <a:pt x="96764" y="1323358"/>
                  </a:lnTo>
                  <a:cubicBezTo>
                    <a:pt x="43323" y="1323358"/>
                    <a:pt x="0" y="1280035"/>
                    <a:pt x="0" y="1226594"/>
                  </a:cubicBezTo>
                  <a:close/>
                </a:path>
              </a:pathLst>
            </a:custGeom>
            <a:solidFill>
              <a:schemeClr val="tx1">
                <a:alpha val="2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5FB96E53-3C7C-4834-B272-83E8E6FB1FBD}"/>
                </a:ext>
              </a:extLst>
            </p:cNvPr>
            <p:cNvSpPr txBox="1"/>
            <p:nvPr/>
          </p:nvSpPr>
          <p:spPr>
            <a:xfrm>
              <a:off x="3953883" y="237788"/>
              <a:ext cx="5303520" cy="1077218"/>
            </a:xfrm>
            <a:prstGeom prst="rect">
              <a:avLst/>
            </a:prstGeom>
            <a:noFill/>
          </p:spPr>
          <p:txBody>
            <a:bodyPr wrap="square" rtlCol="0" anchor="t" anchorCtr="1">
              <a:spAutoFit/>
            </a:bodyPr>
            <a:lstStyle/>
            <a:p>
              <a:pPr algn="ctr"/>
              <a:r>
                <a:rPr lang="en-US" sz="4200" dirty="0">
                  <a:solidFill>
                    <a:schemeClr val="bg1"/>
                  </a:solidFill>
                  <a:latin typeface="Candara" panose="020E0502030303020204" pitchFamily="34" charset="0"/>
                  <a:cs typeface="Estrangelo Edessa" panose="03080600000000000000" pitchFamily="66" charset="0"/>
                </a:rPr>
                <a:t>PRESENTATION TITLE</a:t>
              </a:r>
            </a:p>
            <a:p>
              <a:pPr algn="ctr"/>
              <a:r>
                <a:rPr lang="en-US" sz="22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47" presetClass="entr" presetSubtype="0" fill="hold" nodeType="afterEffect">
                                  <p:stCondLst>
                                    <p:cond delay="0"/>
                                  </p:stCondLst>
                                  <p:childTnLst>
                                    <p:set>
                                      <p:cBhvr>
                                        <p:cTn id="47" dur="1" fill="hold">
                                          <p:stCondLst>
                                            <p:cond delay="0"/>
                                          </p:stCondLst>
                                        </p:cTn>
                                        <p:tgtEl>
                                          <p:spTgt spid="122"/>
                                        </p:tgtEl>
                                        <p:attrNameLst>
                                          <p:attrName>style.visibility</p:attrName>
                                        </p:attrNameLst>
                                      </p:cBhvr>
                                      <p:to>
                                        <p:strVal val="visible"/>
                                      </p:to>
                                    </p:set>
                                    <p:animEffect transition="in" filter="fade">
                                      <p:cBhvr>
                                        <p:cTn id="48" dur="1000"/>
                                        <p:tgtEl>
                                          <p:spTgt spid="122"/>
                                        </p:tgtEl>
                                      </p:cBhvr>
                                    </p:animEffect>
                                    <p:anim calcmode="lin" valueType="num">
                                      <p:cBhvr>
                                        <p:cTn id="49" dur="1000" fill="hold"/>
                                        <p:tgtEl>
                                          <p:spTgt spid="122"/>
                                        </p:tgtEl>
                                        <p:attrNameLst>
                                          <p:attrName>ppt_x</p:attrName>
                                        </p:attrNameLst>
                                      </p:cBhvr>
                                      <p:tavLst>
                                        <p:tav tm="0">
                                          <p:val>
                                            <p:strVal val="#ppt_x"/>
                                          </p:val>
                                        </p:tav>
                                        <p:tav tm="100000">
                                          <p:val>
                                            <p:strVal val="#ppt_x"/>
                                          </p:val>
                                        </p:tav>
                                      </p:tavLst>
                                    </p:anim>
                                    <p:anim calcmode="lin" valueType="num">
                                      <p:cBhvr>
                                        <p:cTn id="50" dur="1000" fill="hold"/>
                                        <p:tgtEl>
                                          <p:spTgt spid="122"/>
                                        </p:tgtEl>
                                        <p:attrNameLst>
                                          <p:attrName>ppt_y</p:attrName>
                                        </p:attrNameLst>
                                      </p:cBhvr>
                                      <p:tavLst>
                                        <p:tav tm="0">
                                          <p:val>
                                            <p:strVal val="#ppt_y-.1"/>
                                          </p:val>
                                        </p:tav>
                                        <p:tav tm="100000">
                                          <p:val>
                                            <p:strVal val="#ppt_y"/>
                                          </p:val>
                                        </p:tav>
                                      </p:tavLst>
                                    </p:anim>
                                  </p:childTnLst>
                                </p:cTn>
                              </p:par>
                            </p:childTnLst>
                          </p:cTn>
                        </p:par>
                        <p:par>
                          <p:cTn id="51" fill="hold">
                            <p:stCondLst>
                              <p:cond delay="1500"/>
                            </p:stCondLst>
                            <p:childTnLst>
                              <p:par>
                                <p:cTn id="52" presetID="42" presetClass="entr" presetSubtype="0" fill="hold" nodeType="afterEffect">
                                  <p:stCondLst>
                                    <p:cond delay="0"/>
                                  </p:stCondLst>
                                  <p:childTnLst>
                                    <p:set>
                                      <p:cBhvr>
                                        <p:cTn id="53" dur="1" fill="hold">
                                          <p:stCondLst>
                                            <p:cond delay="0"/>
                                          </p:stCondLst>
                                        </p:cTn>
                                        <p:tgtEl>
                                          <p:spTgt spid="123"/>
                                        </p:tgtEl>
                                        <p:attrNameLst>
                                          <p:attrName>style.visibility</p:attrName>
                                        </p:attrNameLst>
                                      </p:cBhvr>
                                      <p:to>
                                        <p:strVal val="visible"/>
                                      </p:to>
                                    </p:set>
                                    <p:animEffect transition="in" filter="fade">
                                      <p:cBhvr>
                                        <p:cTn id="54" dur="1000"/>
                                        <p:tgtEl>
                                          <p:spTgt spid="123"/>
                                        </p:tgtEl>
                                      </p:cBhvr>
                                    </p:animEffect>
                                    <p:anim calcmode="lin" valueType="num">
                                      <p:cBhvr>
                                        <p:cTn id="55" dur="1000" fill="hold"/>
                                        <p:tgtEl>
                                          <p:spTgt spid="123"/>
                                        </p:tgtEl>
                                        <p:attrNameLst>
                                          <p:attrName>ppt_x</p:attrName>
                                        </p:attrNameLst>
                                      </p:cBhvr>
                                      <p:tavLst>
                                        <p:tav tm="0">
                                          <p:val>
                                            <p:strVal val="#ppt_x"/>
                                          </p:val>
                                        </p:tav>
                                        <p:tav tm="100000">
                                          <p:val>
                                            <p:strVal val="#ppt_x"/>
                                          </p:val>
                                        </p:tav>
                                      </p:tavLst>
                                    </p:anim>
                                    <p:anim calcmode="lin" valueType="num">
                                      <p:cBhvr>
                                        <p:cTn id="56" dur="1000" fill="hold"/>
                                        <p:tgtEl>
                                          <p:spTgt spid="1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474</cp:revision>
  <dcterms:created xsi:type="dcterms:W3CDTF">2016-09-28T22:08:47Z</dcterms:created>
  <dcterms:modified xsi:type="dcterms:W3CDTF">2018-12-20T16:29:31Z</dcterms:modified>
</cp:coreProperties>
</file>