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67" r:id="rId11"/>
    <p:sldId id="366" r:id="rId12"/>
    <p:sldId id="363" r:id="rId13"/>
    <p:sldId id="364" r:id="rId14"/>
    <p:sldId id="359" r:id="rId15"/>
    <p:sldId id="350"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2017-04-24T16:00:45Z</dcterms:modified>
</cp:coreProperties>
</file>