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88" r:id="rId3"/>
    <p:sldId id="1832" r:id="rId4"/>
    <p:sldId id="1896" r:id="rId5"/>
    <p:sldId id="1749" r:id="rId6"/>
    <p:sldId id="1789" r:id="rId7"/>
    <p:sldId id="1783"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3" d="100"/>
          <a:sy n="73" d="100"/>
        </p:scale>
        <p:origin x="72" y="74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06, 2021</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1791</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472</cp:revision>
  <dcterms:created xsi:type="dcterms:W3CDTF">2016-09-28T22:08:47Z</dcterms:created>
  <dcterms:modified xsi:type="dcterms:W3CDTF">2019-11-01T17:36:38Z</dcterms:modified>
</cp:coreProperties>
</file>