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7" d="100"/>
          <a:sy n="77" d="100"/>
        </p:scale>
        <p:origin x="108"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2019-09-26T19:37:02Z</dcterms:modified>
</cp:coreProperties>
</file>