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299" r:id="rId2"/>
    <p:sldId id="361" r:id="rId3"/>
    <p:sldId id="362" r:id="rId4"/>
    <p:sldId id="358" r:id="rId5"/>
    <p:sldId id="360" r:id="rId6"/>
    <p:sldId id="359" r:id="rId7"/>
    <p:sldId id="363" r:id="rId8"/>
    <p:sldId id="364" r:id="rId9"/>
    <p:sldId id="365" r:id="rId10"/>
    <p:sldId id="372" r:id="rId11"/>
    <p:sldId id="373" r:id="rId12"/>
    <p:sldId id="374" r:id="rId13"/>
    <p:sldId id="375" r:id="rId14"/>
    <p:sldId id="376" r:id="rId15"/>
    <p:sldId id="377" r:id="rId16"/>
    <p:sldId id="378" r:id="rId17"/>
    <p:sldId id="381" r:id="rId18"/>
    <p:sldId id="379" r:id="rId19"/>
    <p:sldId id="380" r:id="rId20"/>
    <p:sldId id="382" r:id="rId21"/>
    <p:sldId id="368" r:id="rId22"/>
    <p:sldId id="370" r:id="rId23"/>
    <p:sldId id="371" r:id="rId24"/>
    <p:sldId id="369" r:id="rId25"/>
    <p:sldId id="366" r:id="rId26"/>
    <p:sldId id="338" r:id="rId27"/>
    <p:sldId id="316" r:id="rId28"/>
    <p:sldId id="317" r:id="rId29"/>
    <p:sldId id="318" r:id="rId30"/>
    <p:sldId id="311" r:id="rId31"/>
    <p:sldId id="310" r:id="rId32"/>
    <p:sldId id="275" r:id="rId33"/>
    <p:sldId id="367" r:id="rId34"/>
    <p:sldId id="297" r:id="rId35"/>
    <p:sldId id="314" r:id="rId36"/>
    <p:sldId id="313" r:id="rId37"/>
    <p:sldId id="277" r:id="rId38"/>
    <p:sldId id="278" r:id="rId39"/>
    <p:sldId id="279" r:id="rId40"/>
    <p:sldId id="280" r:id="rId41"/>
    <p:sldId id="281" r:id="rId42"/>
    <p:sldId id="282"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24E67"/>
    <a:srgbClr val="0B0B0C"/>
    <a:srgbClr val="FF9285"/>
    <a:srgbClr val="57CCC6"/>
    <a:srgbClr val="F4C956"/>
    <a:srgbClr val="4CC8EC"/>
    <a:srgbClr val="FF7467"/>
    <a:srgbClr val="EABF4C"/>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08" y="53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1/8/2019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9432988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7714384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263629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731316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3973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384885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4335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77977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5624967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804866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1/8/2019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3"/>
          </p:cNvPr>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73" r:id="rId15"/>
    <p:sldLayoutId id="2147483674" r:id="rId16"/>
    <p:sldLayoutId id="2147483675" r:id="rId17"/>
    <p:sldLayoutId id="2147483676" r:id="rId18"/>
    <p:sldLayoutId id="2147483677" r:id="rId19"/>
    <p:sldLayoutId id="2147483678" r:id="rId20"/>
    <p:sldLayoutId id="2147483679"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1.xml"/><Relationship Id="rId1" Type="http://schemas.openxmlformats.org/officeDocument/2006/relationships/slideLayout" Target="../slideLayouts/slideLayout2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20.jpg"/><Relationship Id="rId4" Type="http://schemas.openxmlformats.org/officeDocument/2006/relationships/image" Target="../media/image19.jpg"/></Relationships>
</file>

<file path=ppt/slides/_rels/slide2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3.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25.jpg"/><Relationship Id="rId7"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27.jpg"/><Relationship Id="rId11" Type="http://schemas.openxmlformats.org/officeDocument/2006/relationships/hyperlink" Target="http://slides.sage-fox.com/" TargetMode="External"/><Relationship Id="rId5" Type="http://schemas.openxmlformats.org/officeDocument/2006/relationships/image" Target="../media/image26.png"/><Relationship Id="rId10" Type="http://schemas.openxmlformats.org/officeDocument/2006/relationships/image" Target="../media/image30.jpg"/><Relationship Id="rId4" Type="http://schemas.openxmlformats.org/officeDocument/2006/relationships/hyperlink" Target="http://powerpoint.sage-fox.com/" TargetMode="External"/><Relationship Id="rId9" Type="http://schemas.openxmlformats.org/officeDocument/2006/relationships/image" Target="../media/image29.jpg"/></Relationships>
</file>

<file path=ppt/slides/_rels/slide2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hyperlink" Target="http://slides.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33.jpg"/><Relationship Id="rId7"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6.jpg"/><Relationship Id="rId5" Type="http://schemas.openxmlformats.org/officeDocument/2006/relationships/image" Target="../media/image35.jpg"/><Relationship Id="rId4" Type="http://schemas.openxmlformats.org/officeDocument/2006/relationships/image" Target="../media/image34.jpg"/></Relationships>
</file>

<file path=ppt/slides/_rels/slide28.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40.jp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7.jp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1.jpg"/><Relationship Id="rId5" Type="http://schemas.openxmlformats.org/officeDocument/2006/relationships/image" Target="../media/image10.png"/><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512720" y="5992178"/>
            <a:ext cx="3942806" cy="640080"/>
            <a:chOff x="7524492" y="5947791"/>
            <a:chExt cx="3942806" cy="640080"/>
          </a:xfrm>
        </p:grpSpPr>
        <p:grpSp>
          <p:nvGrpSpPr>
            <p:cNvPr id="52" name="Group 51"/>
            <p:cNvGrpSpPr/>
            <p:nvPr/>
          </p:nvGrpSpPr>
          <p:grpSpPr>
            <a:xfrm>
              <a:off x="7524492" y="6356316"/>
              <a:ext cx="3942806" cy="91440"/>
              <a:chOff x="6447606" y="3817143"/>
              <a:chExt cx="2628537"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20823"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20, 2019</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3381982" y="619078"/>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24E67">
                  <a:alpha val="75000"/>
                </a:srgbClr>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27" name="Down Arrow 26"/>
          <p:cNvSpPr/>
          <p:nvPr/>
        </p:nvSpPr>
        <p:spPr>
          <a:xfrm>
            <a:off x="3539659" y="1892814"/>
            <a:ext cx="2472192" cy="3302799"/>
          </a:xfrm>
          <a:prstGeom prst="downArrow">
            <a:avLst>
              <a:gd name="adj1" fmla="val 100000"/>
              <a:gd name="adj2" fmla="val 34695"/>
            </a:avLst>
          </a:prstGeom>
          <a:solidFill>
            <a:srgbClr val="4CC8EC"/>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4" name="Down Arrow 33"/>
          <p:cNvSpPr/>
          <p:nvPr/>
        </p:nvSpPr>
        <p:spPr>
          <a:xfrm>
            <a:off x="886068" y="1892814"/>
            <a:ext cx="2472192" cy="3302799"/>
          </a:xfrm>
          <a:prstGeom prst="downArrow">
            <a:avLst>
              <a:gd name="adj1" fmla="val 100000"/>
              <a:gd name="adj2" fmla="val 34128"/>
            </a:avLst>
          </a:pr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Flowchart: Off-page Connector 40"/>
          <p:cNvSpPr/>
          <p:nvPr/>
        </p:nvSpPr>
        <p:spPr>
          <a:xfrm>
            <a:off x="1599615" y="1486501"/>
            <a:ext cx="1045100" cy="1018007"/>
          </a:xfrm>
          <a:prstGeom prst="flowChartOffpageConnector">
            <a:avLst/>
          </a:prstGeom>
          <a:blipFill>
            <a:blip r:embed="rId4"/>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1"/>
              </a:solidFill>
              <a:latin typeface="Candara" panose="020E0502030303020204" pitchFamily="34" charset="0"/>
            </a:endParaRPr>
          </a:p>
        </p:txBody>
      </p:sp>
      <p:sp>
        <p:nvSpPr>
          <p:cNvPr id="43" name="Flowchart: Off-page Connector 42"/>
          <p:cNvSpPr/>
          <p:nvPr/>
        </p:nvSpPr>
        <p:spPr>
          <a:xfrm>
            <a:off x="4231659" y="1486501"/>
            <a:ext cx="1045100" cy="1018007"/>
          </a:xfrm>
          <a:prstGeom prst="flowChartOffpageConnector">
            <a:avLst/>
          </a:prstGeom>
          <a:blipFill>
            <a:blip r:embed="rId5"/>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Candara" panose="020E0502030303020204" pitchFamily="34" charset="0"/>
            </a:endParaRPr>
          </a:p>
        </p:txBody>
      </p:sp>
      <p:sp>
        <p:nvSpPr>
          <p:cNvPr id="16" name="Down Arrow 15"/>
          <p:cNvSpPr/>
          <p:nvPr/>
        </p:nvSpPr>
        <p:spPr>
          <a:xfrm>
            <a:off x="6193251" y="1892814"/>
            <a:ext cx="2472192" cy="3302799"/>
          </a:xfrm>
          <a:prstGeom prst="downArrow">
            <a:avLst>
              <a:gd name="adj1" fmla="val 100000"/>
              <a:gd name="adj2" fmla="val 35829"/>
            </a:avLst>
          </a:pr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8" name="Flowchart: Off-page Connector 17"/>
          <p:cNvSpPr/>
          <p:nvPr/>
        </p:nvSpPr>
        <p:spPr>
          <a:xfrm>
            <a:off x="6885251" y="1486501"/>
            <a:ext cx="1045100" cy="1018007"/>
          </a:xfrm>
          <a:prstGeom prst="flowChartOffpageConnector">
            <a:avLst/>
          </a:prstGeom>
          <a:blipFill>
            <a:blip r:embed="rId6"/>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4"/>
              </a:solidFill>
              <a:latin typeface="Candara" panose="020E0502030303020204" pitchFamily="34" charset="0"/>
            </a:endParaRPr>
          </a:p>
        </p:txBody>
      </p:sp>
      <p:grpSp>
        <p:nvGrpSpPr>
          <p:cNvPr id="29" name="Group 28"/>
          <p:cNvGrpSpPr/>
          <p:nvPr/>
        </p:nvGrpSpPr>
        <p:grpSpPr>
          <a:xfrm>
            <a:off x="1389256" y="5406752"/>
            <a:ext cx="9389012" cy="965747"/>
            <a:chOff x="1389256" y="5403215"/>
            <a:chExt cx="9389012" cy="916186"/>
          </a:xfrm>
        </p:grpSpPr>
        <p:sp>
          <p:nvSpPr>
            <p:cNvPr id="30" name="TextBox 29"/>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Rectangle 30"/>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TextBox 31"/>
          <p:cNvSpPr txBox="1"/>
          <p:nvPr/>
        </p:nvSpPr>
        <p:spPr>
          <a:xfrm>
            <a:off x="878426"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3" name="TextBox 32"/>
          <p:cNvSpPr txBox="1"/>
          <p:nvPr/>
        </p:nvSpPr>
        <p:spPr>
          <a:xfrm>
            <a:off x="3514292"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5" name="TextBox 34"/>
          <p:cNvSpPr txBox="1"/>
          <p:nvPr/>
        </p:nvSpPr>
        <p:spPr>
          <a:xfrm>
            <a:off x="6150157"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nvGrpSpPr>
          <p:cNvPr id="20" name="Group 19"/>
          <p:cNvGrpSpPr/>
          <p:nvPr/>
        </p:nvGrpSpPr>
        <p:grpSpPr>
          <a:xfrm>
            <a:off x="3341511" y="258228"/>
            <a:ext cx="5508978" cy="954108"/>
            <a:chOff x="3341511" y="258228"/>
            <a:chExt cx="5508978" cy="954108"/>
          </a:xfrm>
        </p:grpSpPr>
        <p:sp>
          <p:nvSpPr>
            <p:cNvPr id="22" name="TextBox 2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3" name="TextBox 2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4" name="Down Arrow 15">
            <a:extLst>
              <a:ext uri="{FF2B5EF4-FFF2-40B4-BE49-F238E27FC236}">
                <a16:creationId xmlns:a16="http://schemas.microsoft.com/office/drawing/2014/main" id="{1669A3A4-D6E8-49D9-B293-9256C573FDFA}"/>
              </a:ext>
            </a:extLst>
          </p:cNvPr>
          <p:cNvSpPr/>
          <p:nvPr/>
        </p:nvSpPr>
        <p:spPr>
          <a:xfrm>
            <a:off x="8846843" y="1892814"/>
            <a:ext cx="2472192" cy="3302799"/>
          </a:xfrm>
          <a:prstGeom prst="downArrow">
            <a:avLst>
              <a:gd name="adj1" fmla="val 100000"/>
              <a:gd name="adj2" fmla="val 35829"/>
            </a:avLst>
          </a:prstGeom>
          <a:solidFill>
            <a:srgbClr val="57CCC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TextBox 35"/>
          <p:cNvSpPr txBox="1"/>
          <p:nvPr/>
        </p:nvSpPr>
        <p:spPr>
          <a:xfrm>
            <a:off x="8803747"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21" name="Flowchart: Off-page Connector 20"/>
          <p:cNvSpPr/>
          <p:nvPr/>
        </p:nvSpPr>
        <p:spPr>
          <a:xfrm>
            <a:off x="9531201" y="1486501"/>
            <a:ext cx="1045100" cy="1018007"/>
          </a:xfrm>
          <a:prstGeom prst="flowChartOffpageConnector">
            <a:avLst/>
          </a:prstGeom>
          <a:blipFill>
            <a:blip r:embed="rId7"/>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5"/>
              </a:solidFill>
              <a:latin typeface="Candara" panose="020E0502030303020204" pitchFamily="34" charset="0"/>
            </a:endParaRPr>
          </a:p>
        </p:txBody>
      </p:sp>
    </p:spTree>
    <p:extLst>
      <p:ext uri="{BB962C8B-B14F-4D97-AF65-F5344CB8AC3E}">
        <p14:creationId xmlns:p14="http://schemas.microsoft.com/office/powerpoint/2010/main" val="1610543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1000" fill="hold"/>
                                        <p:tgtEl>
                                          <p:spTgt spid="34"/>
                                        </p:tgtEl>
                                        <p:attrNameLst>
                                          <p:attrName>ppt_x</p:attrName>
                                        </p:attrNameLst>
                                      </p:cBhvr>
                                      <p:tavLst>
                                        <p:tav tm="0">
                                          <p:val>
                                            <p:strVal val="#ppt_x"/>
                                          </p:val>
                                        </p:tav>
                                        <p:tav tm="100000">
                                          <p:val>
                                            <p:strVal val="#ppt_x"/>
                                          </p:val>
                                        </p:tav>
                                      </p:tavLst>
                                    </p:anim>
                                    <p:anim calcmode="lin" valueType="num">
                                      <p:cBhvr additive="base">
                                        <p:cTn id="12" dur="1000" fill="hold"/>
                                        <p:tgtEl>
                                          <p:spTgt spid="34"/>
                                        </p:tgtEl>
                                        <p:attrNameLst>
                                          <p:attrName>ppt_y</p:attrName>
                                        </p:attrNameLst>
                                      </p:cBhvr>
                                      <p:tavLst>
                                        <p:tav tm="0">
                                          <p:val>
                                            <p:strVal val="1+#ppt_h/2"/>
                                          </p:val>
                                        </p:tav>
                                        <p:tav tm="100000">
                                          <p:val>
                                            <p:strVal val="#ppt_y"/>
                                          </p:val>
                                        </p:tav>
                                      </p:tavLst>
                                    </p:anim>
                                  </p:childTnLst>
                                </p:cTn>
                              </p:par>
                              <p:par>
                                <p:cTn id="13" presetID="2" presetClass="entr" presetSubtype="1" accel="50000" decel="50000"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ppt_x"/>
                                          </p:val>
                                        </p:tav>
                                        <p:tav tm="100000">
                                          <p:val>
                                            <p:strVal val="#ppt_x"/>
                                          </p:val>
                                        </p:tav>
                                      </p:tavLst>
                                    </p:anim>
                                    <p:anim calcmode="lin" valueType="num">
                                      <p:cBhvr additive="base">
                                        <p:cTn id="16" dur="1000" fill="hold"/>
                                        <p:tgtEl>
                                          <p:spTgt spid="41"/>
                                        </p:tgtEl>
                                        <p:attrNameLst>
                                          <p:attrName>ppt_y</p:attrName>
                                        </p:attrNameLst>
                                      </p:cBhvr>
                                      <p:tavLst>
                                        <p:tav tm="0">
                                          <p:val>
                                            <p:strVal val="0-#ppt_h/2"/>
                                          </p:val>
                                        </p:tav>
                                        <p:tav tm="100000">
                                          <p:val>
                                            <p:strVal val="#ppt_y"/>
                                          </p:val>
                                        </p:tav>
                                      </p:tavLst>
                                    </p:anim>
                                  </p:childTnLst>
                                </p:cTn>
                              </p:par>
                            </p:childTnLst>
                          </p:cTn>
                        </p:par>
                        <p:par>
                          <p:cTn id="17" fill="hold">
                            <p:stCondLst>
                              <p:cond delay="1750"/>
                            </p:stCondLst>
                            <p:childTnLst>
                              <p:par>
                                <p:cTn id="18" presetID="22" presetClass="entr" presetSubtype="1" fill="hold" grpId="0" nodeType="after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wipe(up)">
                                      <p:cBhvr>
                                        <p:cTn id="20" dur="500"/>
                                        <p:tgtEl>
                                          <p:spTgt spid="32"/>
                                        </p:tgtEl>
                                      </p:cBhvr>
                                    </p:animEffect>
                                  </p:childTnLst>
                                </p:cTn>
                              </p:par>
                            </p:childTnLst>
                          </p:cTn>
                        </p:par>
                        <p:par>
                          <p:cTn id="21" fill="hold">
                            <p:stCondLst>
                              <p:cond delay="2250"/>
                            </p:stCondLst>
                            <p:childTnLst>
                              <p:par>
                                <p:cTn id="22" presetID="2" presetClass="entr" presetSubtype="4" accel="50000" decel="50000"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additive="base">
                                        <p:cTn id="24" dur="1000" fill="hold"/>
                                        <p:tgtEl>
                                          <p:spTgt spid="27"/>
                                        </p:tgtEl>
                                        <p:attrNameLst>
                                          <p:attrName>ppt_x</p:attrName>
                                        </p:attrNameLst>
                                      </p:cBhvr>
                                      <p:tavLst>
                                        <p:tav tm="0">
                                          <p:val>
                                            <p:strVal val="#ppt_x"/>
                                          </p:val>
                                        </p:tav>
                                        <p:tav tm="100000">
                                          <p:val>
                                            <p:strVal val="#ppt_x"/>
                                          </p:val>
                                        </p:tav>
                                      </p:tavLst>
                                    </p:anim>
                                    <p:anim calcmode="lin" valueType="num">
                                      <p:cBhvr additive="base">
                                        <p:cTn id="25" dur="1000" fill="hold"/>
                                        <p:tgtEl>
                                          <p:spTgt spid="27"/>
                                        </p:tgtEl>
                                        <p:attrNameLst>
                                          <p:attrName>ppt_y</p:attrName>
                                        </p:attrNameLst>
                                      </p:cBhvr>
                                      <p:tavLst>
                                        <p:tav tm="0">
                                          <p:val>
                                            <p:strVal val="1+#ppt_h/2"/>
                                          </p:val>
                                        </p:tav>
                                        <p:tav tm="100000">
                                          <p:val>
                                            <p:strVal val="#ppt_y"/>
                                          </p:val>
                                        </p:tav>
                                      </p:tavLst>
                                    </p:anim>
                                  </p:childTnLst>
                                </p:cTn>
                              </p:par>
                              <p:par>
                                <p:cTn id="26" presetID="2" presetClass="entr" presetSubtype="1" accel="50000" decel="50000" fill="hold" grpId="0" nodeType="with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additive="base">
                                        <p:cTn id="28" dur="1000" fill="hold"/>
                                        <p:tgtEl>
                                          <p:spTgt spid="43"/>
                                        </p:tgtEl>
                                        <p:attrNameLst>
                                          <p:attrName>ppt_x</p:attrName>
                                        </p:attrNameLst>
                                      </p:cBhvr>
                                      <p:tavLst>
                                        <p:tav tm="0">
                                          <p:val>
                                            <p:strVal val="#ppt_x"/>
                                          </p:val>
                                        </p:tav>
                                        <p:tav tm="100000">
                                          <p:val>
                                            <p:strVal val="#ppt_x"/>
                                          </p:val>
                                        </p:tav>
                                      </p:tavLst>
                                    </p:anim>
                                    <p:anim calcmode="lin" valueType="num">
                                      <p:cBhvr additive="base">
                                        <p:cTn id="29" dur="1000" fill="hold"/>
                                        <p:tgtEl>
                                          <p:spTgt spid="43"/>
                                        </p:tgtEl>
                                        <p:attrNameLst>
                                          <p:attrName>ppt_y</p:attrName>
                                        </p:attrNameLst>
                                      </p:cBhvr>
                                      <p:tavLst>
                                        <p:tav tm="0">
                                          <p:val>
                                            <p:strVal val="0-#ppt_h/2"/>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wipe(up)">
                                      <p:cBhvr>
                                        <p:cTn id="33" dur="500"/>
                                        <p:tgtEl>
                                          <p:spTgt spid="33"/>
                                        </p:tgtEl>
                                      </p:cBhvr>
                                    </p:animEffect>
                                  </p:childTnLst>
                                </p:cTn>
                              </p:par>
                            </p:childTnLst>
                          </p:cTn>
                        </p:par>
                        <p:par>
                          <p:cTn id="34" fill="hold">
                            <p:stCondLst>
                              <p:cond delay="3750"/>
                            </p:stCondLst>
                            <p:childTnLst>
                              <p:par>
                                <p:cTn id="35" presetID="2" presetClass="entr" presetSubtype="4" accel="50000" decel="5000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1000" fill="hold"/>
                                        <p:tgtEl>
                                          <p:spTgt spid="16"/>
                                        </p:tgtEl>
                                        <p:attrNameLst>
                                          <p:attrName>ppt_x</p:attrName>
                                        </p:attrNameLst>
                                      </p:cBhvr>
                                      <p:tavLst>
                                        <p:tav tm="0">
                                          <p:val>
                                            <p:strVal val="#ppt_x"/>
                                          </p:val>
                                        </p:tav>
                                        <p:tav tm="100000">
                                          <p:val>
                                            <p:strVal val="#ppt_x"/>
                                          </p:val>
                                        </p:tav>
                                      </p:tavLst>
                                    </p:anim>
                                    <p:anim calcmode="lin" valueType="num">
                                      <p:cBhvr additive="base">
                                        <p:cTn id="38" dur="1000" fill="hold"/>
                                        <p:tgtEl>
                                          <p:spTgt spid="16"/>
                                        </p:tgtEl>
                                        <p:attrNameLst>
                                          <p:attrName>ppt_y</p:attrName>
                                        </p:attrNameLst>
                                      </p:cBhvr>
                                      <p:tavLst>
                                        <p:tav tm="0">
                                          <p:val>
                                            <p:strVal val="1+#ppt_h/2"/>
                                          </p:val>
                                        </p:tav>
                                        <p:tav tm="100000">
                                          <p:val>
                                            <p:strVal val="#ppt_y"/>
                                          </p:val>
                                        </p:tav>
                                      </p:tavLst>
                                    </p:anim>
                                  </p:childTnLst>
                                </p:cTn>
                              </p:par>
                              <p:par>
                                <p:cTn id="39" presetID="2" presetClass="entr" presetSubtype="1" accel="50000" decel="50000"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1000" fill="hold"/>
                                        <p:tgtEl>
                                          <p:spTgt spid="18"/>
                                        </p:tgtEl>
                                        <p:attrNameLst>
                                          <p:attrName>ppt_x</p:attrName>
                                        </p:attrNameLst>
                                      </p:cBhvr>
                                      <p:tavLst>
                                        <p:tav tm="0">
                                          <p:val>
                                            <p:strVal val="#ppt_x"/>
                                          </p:val>
                                        </p:tav>
                                        <p:tav tm="100000">
                                          <p:val>
                                            <p:strVal val="#ppt_x"/>
                                          </p:val>
                                        </p:tav>
                                      </p:tavLst>
                                    </p:anim>
                                    <p:anim calcmode="lin" valueType="num">
                                      <p:cBhvr additive="base">
                                        <p:cTn id="42" dur="1000" fill="hold"/>
                                        <p:tgtEl>
                                          <p:spTgt spid="18"/>
                                        </p:tgtEl>
                                        <p:attrNameLst>
                                          <p:attrName>ppt_y</p:attrName>
                                        </p:attrNameLst>
                                      </p:cBhvr>
                                      <p:tavLst>
                                        <p:tav tm="0">
                                          <p:val>
                                            <p:strVal val="0-#ppt_h/2"/>
                                          </p:val>
                                        </p:tav>
                                        <p:tav tm="100000">
                                          <p:val>
                                            <p:strVal val="#ppt_y"/>
                                          </p:val>
                                        </p:tav>
                                      </p:tavLst>
                                    </p:anim>
                                  </p:childTnLst>
                                </p:cTn>
                              </p:par>
                            </p:childTnLst>
                          </p:cTn>
                        </p:par>
                        <p:par>
                          <p:cTn id="43" fill="hold">
                            <p:stCondLst>
                              <p:cond delay="4750"/>
                            </p:stCondLst>
                            <p:childTnLst>
                              <p:par>
                                <p:cTn id="44" presetID="22" presetClass="entr" presetSubtype="1" fill="hold" grpId="0" nodeType="afterEffect">
                                  <p:stCondLst>
                                    <p:cond delay="0"/>
                                  </p:stCondLst>
                                  <p:childTnLst>
                                    <p:set>
                                      <p:cBhvr>
                                        <p:cTn id="45" dur="1" fill="hold">
                                          <p:stCondLst>
                                            <p:cond delay="0"/>
                                          </p:stCondLst>
                                        </p:cTn>
                                        <p:tgtEl>
                                          <p:spTgt spid="35"/>
                                        </p:tgtEl>
                                        <p:attrNameLst>
                                          <p:attrName>style.visibility</p:attrName>
                                        </p:attrNameLst>
                                      </p:cBhvr>
                                      <p:to>
                                        <p:strVal val="visible"/>
                                      </p:to>
                                    </p:set>
                                    <p:animEffect transition="in" filter="wipe(up)">
                                      <p:cBhvr>
                                        <p:cTn id="46" dur="500"/>
                                        <p:tgtEl>
                                          <p:spTgt spid="35"/>
                                        </p:tgtEl>
                                      </p:cBhvr>
                                    </p:animEffect>
                                  </p:childTnLst>
                                </p:cTn>
                              </p:par>
                            </p:childTnLst>
                          </p:cTn>
                        </p:par>
                        <p:par>
                          <p:cTn id="47" fill="hold">
                            <p:stCondLst>
                              <p:cond delay="5250"/>
                            </p:stCondLst>
                            <p:childTnLst>
                              <p:par>
                                <p:cTn id="48" presetID="2" presetClass="entr" presetSubtype="4" accel="50000" decel="5000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additive="base">
                                        <p:cTn id="50" dur="1000" fill="hold"/>
                                        <p:tgtEl>
                                          <p:spTgt spid="24"/>
                                        </p:tgtEl>
                                        <p:attrNameLst>
                                          <p:attrName>ppt_x</p:attrName>
                                        </p:attrNameLst>
                                      </p:cBhvr>
                                      <p:tavLst>
                                        <p:tav tm="0">
                                          <p:val>
                                            <p:strVal val="#ppt_x"/>
                                          </p:val>
                                        </p:tav>
                                        <p:tav tm="100000">
                                          <p:val>
                                            <p:strVal val="#ppt_x"/>
                                          </p:val>
                                        </p:tav>
                                      </p:tavLst>
                                    </p:anim>
                                    <p:anim calcmode="lin" valueType="num">
                                      <p:cBhvr additive="base">
                                        <p:cTn id="51" dur="1000" fill="hold"/>
                                        <p:tgtEl>
                                          <p:spTgt spid="24"/>
                                        </p:tgtEl>
                                        <p:attrNameLst>
                                          <p:attrName>ppt_y</p:attrName>
                                        </p:attrNameLst>
                                      </p:cBhvr>
                                      <p:tavLst>
                                        <p:tav tm="0">
                                          <p:val>
                                            <p:strVal val="1+#ppt_h/2"/>
                                          </p:val>
                                        </p:tav>
                                        <p:tav tm="100000">
                                          <p:val>
                                            <p:strVal val="#ppt_y"/>
                                          </p:val>
                                        </p:tav>
                                      </p:tavLst>
                                    </p:anim>
                                  </p:childTnLst>
                                </p:cTn>
                              </p:par>
                              <p:par>
                                <p:cTn id="52" presetID="2" presetClass="entr" presetSubtype="1" accel="50000" decel="50000" fill="hold" grpId="0" nodeType="with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additive="base">
                                        <p:cTn id="54" dur="1000" fill="hold"/>
                                        <p:tgtEl>
                                          <p:spTgt spid="21"/>
                                        </p:tgtEl>
                                        <p:attrNameLst>
                                          <p:attrName>ppt_x</p:attrName>
                                        </p:attrNameLst>
                                      </p:cBhvr>
                                      <p:tavLst>
                                        <p:tav tm="0">
                                          <p:val>
                                            <p:strVal val="#ppt_x"/>
                                          </p:val>
                                        </p:tav>
                                        <p:tav tm="100000">
                                          <p:val>
                                            <p:strVal val="#ppt_x"/>
                                          </p:val>
                                        </p:tav>
                                      </p:tavLst>
                                    </p:anim>
                                    <p:anim calcmode="lin" valueType="num">
                                      <p:cBhvr additive="base">
                                        <p:cTn id="55" dur="1000" fill="hold"/>
                                        <p:tgtEl>
                                          <p:spTgt spid="21"/>
                                        </p:tgtEl>
                                        <p:attrNameLst>
                                          <p:attrName>ppt_y</p:attrName>
                                        </p:attrNameLst>
                                      </p:cBhvr>
                                      <p:tavLst>
                                        <p:tav tm="0">
                                          <p:val>
                                            <p:strVal val="0-#ppt_h/2"/>
                                          </p:val>
                                        </p:tav>
                                        <p:tav tm="100000">
                                          <p:val>
                                            <p:strVal val="#ppt_y"/>
                                          </p:val>
                                        </p:tav>
                                      </p:tavLst>
                                    </p:anim>
                                  </p:childTnLst>
                                </p:cTn>
                              </p:par>
                            </p:childTnLst>
                          </p:cTn>
                        </p:par>
                        <p:par>
                          <p:cTn id="56" fill="hold">
                            <p:stCondLst>
                              <p:cond delay="6250"/>
                            </p:stCondLst>
                            <p:childTnLst>
                              <p:par>
                                <p:cTn id="57" presetID="22" presetClass="entr" presetSubtype="1" fill="hold" grpId="0"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wipe(up)">
                                      <p:cBhvr>
                                        <p:cTn id="59" dur="500"/>
                                        <p:tgtEl>
                                          <p:spTgt spid="36"/>
                                        </p:tgtEl>
                                      </p:cBhvr>
                                    </p:animEffect>
                                  </p:childTnLst>
                                </p:cTn>
                              </p:par>
                            </p:childTnLst>
                          </p:cTn>
                        </p:par>
                        <p:par>
                          <p:cTn id="60" fill="hold">
                            <p:stCondLst>
                              <p:cond delay="6750"/>
                            </p:stCondLst>
                            <p:childTnLst>
                              <p:par>
                                <p:cTn id="61" presetID="17" presetClass="entr" presetSubtype="1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p:cTn id="63" dur="500" fill="hold"/>
                                        <p:tgtEl>
                                          <p:spTgt spid="29"/>
                                        </p:tgtEl>
                                        <p:attrNameLst>
                                          <p:attrName>ppt_w</p:attrName>
                                        </p:attrNameLst>
                                      </p:cBhvr>
                                      <p:tavLst>
                                        <p:tav tm="0">
                                          <p:val>
                                            <p:fltVal val="0"/>
                                          </p:val>
                                        </p:tav>
                                        <p:tav tm="100000">
                                          <p:val>
                                            <p:strVal val="#ppt_w"/>
                                          </p:val>
                                        </p:tav>
                                      </p:tavLst>
                                    </p:anim>
                                    <p:anim calcmode="lin" valueType="num">
                                      <p:cBhvr>
                                        <p:cTn id="64" dur="500" fill="hold"/>
                                        <p:tgtEl>
                                          <p:spTgt spid="2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4" grpId="0" animBg="1"/>
      <p:bldP spid="41" grpId="0" animBg="1"/>
      <p:bldP spid="43" grpId="0" animBg="1"/>
      <p:bldP spid="16" grpId="0" animBg="1"/>
      <p:bldP spid="18" grpId="0" animBg="1"/>
      <p:bldP spid="32" grpId="0"/>
      <p:bldP spid="33" grpId="0"/>
      <p:bldP spid="35" grpId="0"/>
      <p:bldP spid="24" grpId="0" animBg="1"/>
      <p:bldP spid="36" grpId="0"/>
      <p:bldP spid="2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solidFill>
              <a:srgbClr val="524E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solidFill>
              <a:srgbClr val="524E67">
                <a:alpha val="75000"/>
              </a:srgbClr>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TextBox 10"/>
            <p:cNvSpPr txBox="1"/>
            <p:nvPr/>
          </p:nvSpPr>
          <p:spPr>
            <a:xfrm>
              <a:off x="897880" y="1332778"/>
              <a:ext cx="868026" cy="184666"/>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Lorem Ipsum</a:t>
              </a:r>
            </a:p>
          </p:txBody>
        </p:sp>
      </p:grpSp>
      <p:sp>
        <p:nvSpPr>
          <p:cNvPr id="12" name="Sev01"/>
          <p:cNvSpPr>
            <a:spLocks noChangeAspect="1"/>
          </p:cNvSpPr>
          <p:nvPr/>
        </p:nvSpPr>
        <p:spPr>
          <a:xfrm>
            <a:off x="3673348" y="2003569"/>
            <a:ext cx="963275" cy="963272"/>
          </a:xfrm>
          <a:prstGeom prst="ellipse">
            <a:avLst/>
          </a:prstGeom>
          <a:solidFill>
            <a:srgbClr val="524E67">
              <a:alpha val="75000"/>
            </a:srgbClr>
          </a:solidFill>
          <a:ln w="5715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rgbClr val="524E67">
              <a:alpha val="75000"/>
            </a:srgbClr>
          </a:solidFill>
          <a:ln w="5715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rgbClr val="524E67">
              <a:alpha val="75000"/>
            </a:srgbClr>
          </a:solid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FF7467"/>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FF7467"/>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4CC8EC"/>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F4C956"/>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F4C956"/>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rgbClr val="FF7467"/>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rgbClr val="4CC8EC"/>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rgbClr val="F4C956"/>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rgbClr val="524E67">
              <a:alpha val="75000"/>
            </a:srgbClr>
          </a:solidFill>
          <a:ln w="5715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rgbClr val="524E67">
              <a:alpha val="75000"/>
            </a:srgbClr>
          </a:solidFill>
          <a:ln w="57150">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rgbClr val="524E67">
              <a:alpha val="75000"/>
            </a:srgbClr>
          </a:solidFill>
          <a:ln w="57150">
            <a:solidFill>
              <a:srgbClr val="60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57CCC6"/>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57CCC6"/>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FF9285"/>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60DCFF"/>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60DCFF"/>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rgbClr val="57CCC6"/>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rgbClr val="FF9285"/>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rgbClr val="60DCFF"/>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881805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102" name="Freeform 6"/>
          <p:cNvSpPr>
            <a:spLocks/>
          </p:cNvSpPr>
          <p:nvPr/>
        </p:nvSpPr>
        <p:spPr bwMode="auto">
          <a:xfrm>
            <a:off x="3524524" y="3138629"/>
            <a:ext cx="2382637" cy="1575991"/>
          </a:xfrm>
          <a:custGeom>
            <a:avLst/>
            <a:gdLst/>
            <a:ahLst/>
            <a:cxnLst>
              <a:cxn ang="0">
                <a:pos x="0" y="40"/>
              </a:cxn>
              <a:cxn ang="0">
                <a:pos x="40" y="0"/>
              </a:cxn>
              <a:cxn ang="0">
                <a:pos x="452" y="0"/>
              </a:cxn>
              <a:cxn ang="0">
                <a:pos x="667" y="221"/>
              </a:cxn>
              <a:cxn ang="0">
                <a:pos x="452" y="441"/>
              </a:cxn>
              <a:cxn ang="0">
                <a:pos x="40" y="441"/>
              </a:cxn>
              <a:cxn ang="0">
                <a:pos x="0" y="401"/>
              </a:cxn>
              <a:cxn ang="0">
                <a:pos x="0" y="40"/>
              </a:cxn>
            </a:cxnLst>
            <a:rect l="0" t="0" r="r" b="b"/>
            <a:pathLst>
              <a:path w="667" h="441">
                <a:moveTo>
                  <a:pt x="0" y="40"/>
                </a:moveTo>
                <a:cubicBezTo>
                  <a:pt x="0" y="13"/>
                  <a:pt x="13" y="0"/>
                  <a:pt x="40" y="0"/>
                </a:cubicBezTo>
                <a:cubicBezTo>
                  <a:pt x="452" y="0"/>
                  <a:pt x="452" y="0"/>
                  <a:pt x="452" y="0"/>
                </a:cubicBezTo>
                <a:cubicBezTo>
                  <a:pt x="667" y="221"/>
                  <a:pt x="667" y="221"/>
                  <a:pt x="667" y="221"/>
                </a:cubicBezTo>
                <a:cubicBezTo>
                  <a:pt x="452" y="441"/>
                  <a:pt x="452" y="441"/>
                  <a:pt x="452" y="441"/>
                </a:cubicBezTo>
                <a:cubicBezTo>
                  <a:pt x="40" y="441"/>
                  <a:pt x="40" y="441"/>
                  <a:pt x="40" y="441"/>
                </a:cubicBezTo>
                <a:cubicBezTo>
                  <a:pt x="13" y="441"/>
                  <a:pt x="0" y="428"/>
                  <a:pt x="0" y="401"/>
                </a:cubicBezTo>
                <a:lnTo>
                  <a:pt x="0" y="40"/>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1" name="Freeform 5"/>
          <p:cNvSpPr>
            <a:spLocks/>
          </p:cNvSpPr>
          <p:nvPr/>
        </p:nvSpPr>
        <p:spPr bwMode="auto">
          <a:xfrm>
            <a:off x="5305674" y="4143439"/>
            <a:ext cx="1580653" cy="2356992"/>
          </a:xfrm>
          <a:custGeom>
            <a:avLst/>
            <a:gdLst/>
            <a:ahLst/>
            <a:cxnLst>
              <a:cxn ang="0">
                <a:pos x="221" y="0"/>
              </a:cxn>
              <a:cxn ang="0">
                <a:pos x="442" y="208"/>
              </a:cxn>
              <a:cxn ang="0">
                <a:pos x="442" y="620"/>
              </a:cxn>
              <a:cxn ang="0">
                <a:pos x="402" y="660"/>
              </a:cxn>
              <a:cxn ang="0">
                <a:pos x="40" y="660"/>
              </a:cxn>
              <a:cxn ang="0">
                <a:pos x="0" y="620"/>
              </a:cxn>
              <a:cxn ang="0">
                <a:pos x="0" y="208"/>
              </a:cxn>
              <a:cxn ang="0">
                <a:pos x="221" y="0"/>
              </a:cxn>
            </a:cxnLst>
            <a:rect l="0" t="0" r="r" b="b"/>
            <a:pathLst>
              <a:path w="442" h="660">
                <a:moveTo>
                  <a:pt x="221" y="0"/>
                </a:moveTo>
                <a:cubicBezTo>
                  <a:pt x="442" y="208"/>
                  <a:pt x="442" y="208"/>
                  <a:pt x="442" y="208"/>
                </a:cubicBezTo>
                <a:cubicBezTo>
                  <a:pt x="442" y="620"/>
                  <a:pt x="442" y="620"/>
                  <a:pt x="442" y="620"/>
                </a:cubicBezTo>
                <a:cubicBezTo>
                  <a:pt x="442" y="646"/>
                  <a:pt x="428" y="660"/>
                  <a:pt x="402" y="660"/>
                </a:cubicBezTo>
                <a:cubicBezTo>
                  <a:pt x="40" y="660"/>
                  <a:pt x="40" y="660"/>
                  <a:pt x="40" y="660"/>
                </a:cubicBezTo>
                <a:cubicBezTo>
                  <a:pt x="13" y="660"/>
                  <a:pt x="0" y="646"/>
                  <a:pt x="0" y="620"/>
                </a:cubicBezTo>
                <a:cubicBezTo>
                  <a:pt x="0" y="208"/>
                  <a:pt x="0" y="208"/>
                  <a:pt x="0" y="208"/>
                </a:cubicBezTo>
                <a:lnTo>
                  <a:pt x="221" y="0"/>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5305674" y="1355148"/>
            <a:ext cx="1580653" cy="2345336"/>
          </a:xfrm>
          <a:custGeom>
            <a:avLst/>
            <a:gdLst/>
            <a:ahLst/>
            <a:cxnLst>
              <a:cxn ang="0">
                <a:pos x="402" y="0"/>
              </a:cxn>
              <a:cxn ang="0">
                <a:pos x="442" y="40"/>
              </a:cxn>
              <a:cxn ang="0">
                <a:pos x="442" y="452"/>
              </a:cxn>
              <a:cxn ang="0">
                <a:pos x="219" y="656"/>
              </a:cxn>
              <a:cxn ang="0">
                <a:pos x="0" y="452"/>
              </a:cxn>
              <a:cxn ang="0">
                <a:pos x="0" y="40"/>
              </a:cxn>
              <a:cxn ang="0">
                <a:pos x="40" y="0"/>
              </a:cxn>
              <a:cxn ang="0">
                <a:pos x="402" y="0"/>
              </a:cxn>
            </a:cxnLst>
            <a:rect l="0" t="0" r="r" b="b"/>
            <a:pathLst>
              <a:path w="442" h="656">
                <a:moveTo>
                  <a:pt x="402" y="0"/>
                </a:moveTo>
                <a:cubicBezTo>
                  <a:pt x="428" y="0"/>
                  <a:pt x="442" y="13"/>
                  <a:pt x="442" y="40"/>
                </a:cubicBezTo>
                <a:cubicBezTo>
                  <a:pt x="442" y="452"/>
                  <a:pt x="442" y="452"/>
                  <a:pt x="442" y="452"/>
                </a:cubicBezTo>
                <a:cubicBezTo>
                  <a:pt x="219" y="656"/>
                  <a:pt x="219" y="656"/>
                  <a:pt x="219" y="656"/>
                </a:cubicBezTo>
                <a:cubicBezTo>
                  <a:pt x="0" y="452"/>
                  <a:pt x="0" y="452"/>
                  <a:pt x="0" y="452"/>
                </a:cubicBezTo>
                <a:cubicBezTo>
                  <a:pt x="0" y="40"/>
                  <a:pt x="0" y="40"/>
                  <a:pt x="0" y="40"/>
                </a:cubicBezTo>
                <a:cubicBezTo>
                  <a:pt x="0" y="13"/>
                  <a:pt x="13" y="0"/>
                  <a:pt x="40" y="0"/>
                </a:cubicBezTo>
                <a:lnTo>
                  <a:pt x="402"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6266188" y="3138629"/>
            <a:ext cx="2401288" cy="1575991"/>
          </a:xfrm>
          <a:custGeom>
            <a:avLst/>
            <a:gdLst/>
            <a:ahLst/>
            <a:cxnLst>
              <a:cxn ang="0">
                <a:pos x="632" y="0"/>
              </a:cxn>
              <a:cxn ang="0">
                <a:pos x="672" y="40"/>
              </a:cxn>
              <a:cxn ang="0">
                <a:pos x="672" y="401"/>
              </a:cxn>
              <a:cxn ang="0">
                <a:pos x="632" y="441"/>
              </a:cxn>
              <a:cxn ang="0">
                <a:pos x="220" y="441"/>
              </a:cxn>
              <a:cxn ang="0">
                <a:pos x="0" y="221"/>
              </a:cxn>
              <a:cxn ang="0">
                <a:pos x="220" y="0"/>
              </a:cxn>
              <a:cxn ang="0">
                <a:pos x="632" y="0"/>
              </a:cxn>
            </a:cxnLst>
            <a:rect l="0" t="0" r="r" b="b"/>
            <a:pathLst>
              <a:path w="672" h="441">
                <a:moveTo>
                  <a:pt x="632" y="0"/>
                </a:moveTo>
                <a:cubicBezTo>
                  <a:pt x="658" y="0"/>
                  <a:pt x="672" y="13"/>
                  <a:pt x="672" y="40"/>
                </a:cubicBezTo>
                <a:cubicBezTo>
                  <a:pt x="672" y="401"/>
                  <a:pt x="672" y="401"/>
                  <a:pt x="672" y="401"/>
                </a:cubicBezTo>
                <a:cubicBezTo>
                  <a:pt x="672" y="428"/>
                  <a:pt x="658" y="441"/>
                  <a:pt x="632" y="441"/>
                </a:cubicBezTo>
                <a:cubicBezTo>
                  <a:pt x="220" y="441"/>
                  <a:pt x="220" y="441"/>
                  <a:pt x="220" y="441"/>
                </a:cubicBezTo>
                <a:cubicBezTo>
                  <a:pt x="0" y="221"/>
                  <a:pt x="0" y="221"/>
                  <a:pt x="0" y="221"/>
                </a:cubicBezTo>
                <a:cubicBezTo>
                  <a:pt x="220" y="0"/>
                  <a:pt x="220" y="0"/>
                  <a:pt x="220" y="0"/>
                </a:cubicBezTo>
                <a:lnTo>
                  <a:pt x="632" y="0"/>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28" name="Freeform 27"/>
          <p:cNvSpPr/>
          <p:nvPr/>
        </p:nvSpPr>
        <p:spPr>
          <a:xfrm>
            <a:off x="7547146" y="3099590"/>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7" name="Freeform 5"/>
          <p:cNvSpPr>
            <a:spLocks/>
          </p:cNvSpPr>
          <p:nvPr/>
        </p:nvSpPr>
        <p:spPr bwMode="auto">
          <a:xfrm>
            <a:off x="4103339" y="4836969"/>
            <a:ext cx="829028" cy="994833"/>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p:cNvSpPr>
          <p:nvPr/>
        </p:nvSpPr>
        <p:spPr bwMode="auto">
          <a:xfrm>
            <a:off x="7080451" y="4965187"/>
            <a:ext cx="997652" cy="83114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p:cNvSpPr>
          <p:nvPr/>
        </p:nvSpPr>
        <p:spPr bwMode="auto">
          <a:xfrm>
            <a:off x="7261194" y="1996528"/>
            <a:ext cx="831849" cy="998360"/>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4098958" y="1985499"/>
            <a:ext cx="994831" cy="829027"/>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Text Placeholder 3"/>
          <p:cNvSpPr txBox="1">
            <a:spLocks/>
          </p:cNvSpPr>
          <p:nvPr/>
        </p:nvSpPr>
        <p:spPr>
          <a:xfrm>
            <a:off x="3153599" y="2438407"/>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57CCC6"/>
                </a:solidFill>
                <a:latin typeface="Lato" panose="020F0502020204030203"/>
              </a:rPr>
              <a:t>43%</a:t>
            </a:r>
          </a:p>
        </p:txBody>
      </p:sp>
      <p:sp>
        <p:nvSpPr>
          <p:cNvPr id="58" name="Text Placeholder 3"/>
          <p:cNvSpPr txBox="1">
            <a:spLocks/>
          </p:cNvSpPr>
          <p:nvPr/>
        </p:nvSpPr>
        <p:spPr>
          <a:xfrm>
            <a:off x="4198440" y="5972710"/>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F4C956"/>
                </a:solidFill>
                <a:latin typeface="Lato" panose="020F0502020204030203"/>
              </a:rPr>
              <a:t>71%</a:t>
            </a:r>
          </a:p>
        </p:txBody>
      </p:sp>
      <p:sp>
        <p:nvSpPr>
          <p:cNvPr id="59" name="Text Placeholder 3"/>
          <p:cNvSpPr txBox="1">
            <a:spLocks/>
          </p:cNvSpPr>
          <p:nvPr/>
        </p:nvSpPr>
        <p:spPr>
          <a:xfrm>
            <a:off x="7181179" y="1323039"/>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FF7467"/>
                </a:solidFill>
                <a:latin typeface="Lato" panose="020F0502020204030203"/>
              </a:rPr>
              <a:t>82%</a:t>
            </a:r>
          </a:p>
        </p:txBody>
      </p:sp>
      <p:sp>
        <p:nvSpPr>
          <p:cNvPr id="60" name="Text Placeholder 3"/>
          <p:cNvSpPr txBox="1">
            <a:spLocks/>
          </p:cNvSpPr>
          <p:nvPr/>
        </p:nvSpPr>
        <p:spPr>
          <a:xfrm>
            <a:off x="8162560" y="4841945"/>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4CC8EC"/>
                </a:solidFill>
                <a:latin typeface="Lato" panose="020F0502020204030203"/>
              </a:rPr>
              <a:t>27%</a:t>
            </a:r>
          </a:p>
        </p:txBody>
      </p:sp>
      <p:sp>
        <p:nvSpPr>
          <p:cNvPr id="62" name="Text Box 10"/>
          <p:cNvSpPr txBox="1">
            <a:spLocks noChangeArrowheads="1"/>
          </p:cNvSpPr>
          <p:nvPr/>
        </p:nvSpPr>
        <p:spPr bwMode="auto">
          <a:xfrm>
            <a:off x="5305674" y="1540383"/>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grpSp>
        <p:nvGrpSpPr>
          <p:cNvPr id="63" name="Group 62"/>
          <p:cNvGrpSpPr>
            <a:grpSpLocks noChangeAspect="1"/>
          </p:cNvGrpSpPr>
          <p:nvPr/>
        </p:nvGrpSpPr>
        <p:grpSpPr>
          <a:xfrm>
            <a:off x="6715365" y="3676107"/>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64"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5852562" y="4560332"/>
            <a:ext cx="475488" cy="362070"/>
            <a:chOff x="3694113" y="3481388"/>
            <a:chExt cx="173038" cy="131763"/>
          </a:xfrm>
          <a:solidFill>
            <a:schemeClr val="bg1"/>
          </a:solidFill>
          <a:effectLst>
            <a:outerShdw blurRad="50800" dist="38100" dir="2700000" algn="tl" rotWithShape="0">
              <a:prstClr val="black">
                <a:alpha val="40000"/>
              </a:prstClr>
            </a:outerShdw>
          </a:effectLst>
        </p:grpSpPr>
        <p:sp>
          <p:nvSpPr>
            <p:cNvPr id="69"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296"/>
          <p:cNvSpPr>
            <a:spLocks noChangeAspect="1" noEditPoints="1"/>
          </p:cNvSpPr>
          <p:nvPr/>
        </p:nvSpPr>
        <p:spPr bwMode="auto">
          <a:xfrm>
            <a:off x="5203204" y="3693151"/>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48"/>
          <p:cNvSpPr>
            <a:spLocks noChangeAspect="1" noEditPoints="1"/>
          </p:cNvSpPr>
          <p:nvPr/>
        </p:nvSpPr>
        <p:spPr bwMode="auto">
          <a:xfrm>
            <a:off x="5919980" y="2870990"/>
            <a:ext cx="362048" cy="45720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5" name="Text Box 10"/>
          <p:cNvSpPr txBox="1">
            <a:spLocks noChangeArrowheads="1"/>
          </p:cNvSpPr>
          <p:nvPr/>
        </p:nvSpPr>
        <p:spPr bwMode="auto">
          <a:xfrm>
            <a:off x="7059840" y="3388431"/>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6" name="Text Box 10"/>
          <p:cNvSpPr txBox="1">
            <a:spLocks noChangeArrowheads="1"/>
          </p:cNvSpPr>
          <p:nvPr/>
        </p:nvSpPr>
        <p:spPr bwMode="auto">
          <a:xfrm>
            <a:off x="3566516" y="3395453"/>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7" name="Text Box 10"/>
          <p:cNvSpPr txBox="1">
            <a:spLocks noChangeArrowheads="1"/>
          </p:cNvSpPr>
          <p:nvPr/>
        </p:nvSpPr>
        <p:spPr bwMode="auto">
          <a:xfrm>
            <a:off x="5354741" y="5110578"/>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8" name="TextBox 7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575539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strips(upRight)">
                                      <p:cBhvr>
                                        <p:cTn id="11" dur="500"/>
                                        <p:tgtEl>
                                          <p:spTgt spid="40"/>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4103"/>
                                        </p:tgtEl>
                                        <p:attrNameLst>
                                          <p:attrName>style.visibility</p:attrName>
                                        </p:attrNameLst>
                                      </p:cBhvr>
                                      <p:to>
                                        <p:strVal val="visible"/>
                                      </p:to>
                                    </p:set>
                                    <p:anim calcmode="lin" valueType="num">
                                      <p:cBhvr additive="base">
                                        <p:cTn id="15" dur="500" fill="hold"/>
                                        <p:tgtEl>
                                          <p:spTgt spid="4103"/>
                                        </p:tgtEl>
                                        <p:attrNameLst>
                                          <p:attrName>ppt_x</p:attrName>
                                        </p:attrNameLst>
                                      </p:cBhvr>
                                      <p:tavLst>
                                        <p:tav tm="0">
                                          <p:val>
                                            <p:strVal val="#ppt_x"/>
                                          </p:val>
                                        </p:tav>
                                        <p:tav tm="100000">
                                          <p:val>
                                            <p:strVal val="#ppt_x"/>
                                          </p:val>
                                        </p:tav>
                                      </p:tavLst>
                                    </p:anim>
                                    <p:anim calcmode="lin" valueType="num">
                                      <p:cBhvr additive="base">
                                        <p:cTn id="16" dur="500" fill="hold"/>
                                        <p:tgtEl>
                                          <p:spTgt spid="4103"/>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22" presetClass="entr" presetSubtype="1" fill="hold" grpId="0" nodeType="afterEffect">
                                  <p:stCondLst>
                                    <p:cond delay="0"/>
                                  </p:stCondLst>
                                  <p:childTnLst>
                                    <p:set>
                                      <p:cBhvr>
                                        <p:cTn id="19" dur="1" fill="hold">
                                          <p:stCondLst>
                                            <p:cond delay="0"/>
                                          </p:stCondLst>
                                        </p:cTn>
                                        <p:tgtEl>
                                          <p:spTgt spid="62"/>
                                        </p:tgtEl>
                                        <p:attrNameLst>
                                          <p:attrName>style.visibility</p:attrName>
                                        </p:attrNameLst>
                                      </p:cBhvr>
                                      <p:to>
                                        <p:strVal val="visible"/>
                                      </p:to>
                                    </p:set>
                                    <p:animEffect transition="in" filter="wipe(up)">
                                      <p:cBhvr>
                                        <p:cTn id="20" dur="500"/>
                                        <p:tgtEl>
                                          <p:spTgt spid="62"/>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74"/>
                                        </p:tgtEl>
                                        <p:attrNameLst>
                                          <p:attrName>style.visibility</p:attrName>
                                        </p:attrNameLst>
                                      </p:cBhvr>
                                      <p:to>
                                        <p:strVal val="visible"/>
                                      </p:to>
                                    </p:set>
                                    <p:anim calcmode="lin" valueType="num">
                                      <p:cBhvr>
                                        <p:cTn id="24" dur="500" fill="hold"/>
                                        <p:tgtEl>
                                          <p:spTgt spid="74"/>
                                        </p:tgtEl>
                                        <p:attrNameLst>
                                          <p:attrName>ppt_w</p:attrName>
                                        </p:attrNameLst>
                                      </p:cBhvr>
                                      <p:tavLst>
                                        <p:tav tm="0">
                                          <p:val>
                                            <p:fltVal val="0"/>
                                          </p:val>
                                        </p:tav>
                                        <p:tav tm="100000">
                                          <p:val>
                                            <p:strVal val="#ppt_w"/>
                                          </p:val>
                                        </p:tav>
                                      </p:tavLst>
                                    </p:anim>
                                    <p:anim calcmode="lin" valueType="num">
                                      <p:cBhvr>
                                        <p:cTn id="25" dur="500" fill="hold"/>
                                        <p:tgtEl>
                                          <p:spTgt spid="74"/>
                                        </p:tgtEl>
                                        <p:attrNameLst>
                                          <p:attrName>ppt_h</p:attrName>
                                        </p:attrNameLst>
                                      </p:cBhvr>
                                      <p:tavLst>
                                        <p:tav tm="0">
                                          <p:val>
                                            <p:fltVal val="0"/>
                                          </p:val>
                                        </p:tav>
                                        <p:tav tm="100000">
                                          <p:val>
                                            <p:strVal val="#ppt_h"/>
                                          </p:val>
                                        </p:tav>
                                      </p:tavLst>
                                    </p:anim>
                                    <p:animEffect transition="in" filter="fade">
                                      <p:cBhvr>
                                        <p:cTn id="26" dur="500"/>
                                        <p:tgtEl>
                                          <p:spTgt spid="7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59"/>
                                        </p:tgtEl>
                                        <p:attrNameLst>
                                          <p:attrName>style.visibility</p:attrName>
                                        </p:attrNameLst>
                                      </p:cBhvr>
                                      <p:to>
                                        <p:strVal val="visible"/>
                                      </p:to>
                                    </p:set>
                                    <p:anim calcmode="lin" valueType="num">
                                      <p:cBhvr>
                                        <p:cTn id="30" dur="500" fill="hold"/>
                                        <p:tgtEl>
                                          <p:spTgt spid="59"/>
                                        </p:tgtEl>
                                        <p:attrNameLst>
                                          <p:attrName>ppt_w</p:attrName>
                                        </p:attrNameLst>
                                      </p:cBhvr>
                                      <p:tavLst>
                                        <p:tav tm="0">
                                          <p:val>
                                            <p:fltVal val="0"/>
                                          </p:val>
                                        </p:tav>
                                        <p:tav tm="100000">
                                          <p:val>
                                            <p:strVal val="#ppt_w"/>
                                          </p:val>
                                        </p:tav>
                                      </p:tavLst>
                                    </p:anim>
                                    <p:anim calcmode="lin" valueType="num">
                                      <p:cBhvr>
                                        <p:cTn id="31" dur="500" fill="hold"/>
                                        <p:tgtEl>
                                          <p:spTgt spid="59"/>
                                        </p:tgtEl>
                                        <p:attrNameLst>
                                          <p:attrName>ppt_h</p:attrName>
                                        </p:attrNameLst>
                                      </p:cBhvr>
                                      <p:tavLst>
                                        <p:tav tm="0">
                                          <p:val>
                                            <p:fltVal val="0"/>
                                          </p:val>
                                        </p:tav>
                                        <p:tav tm="100000">
                                          <p:val>
                                            <p:strVal val="#ppt_h"/>
                                          </p:val>
                                        </p:tav>
                                      </p:tavLst>
                                    </p:anim>
                                    <p:animEffect transition="in" filter="fade">
                                      <p:cBhvr>
                                        <p:cTn id="32" dur="500"/>
                                        <p:tgtEl>
                                          <p:spTgt spid="59"/>
                                        </p:tgtEl>
                                      </p:cBhvr>
                                    </p:animEffect>
                                  </p:childTnLst>
                                </p:cTn>
                              </p:par>
                            </p:childTnLst>
                          </p:cTn>
                        </p:par>
                        <p:par>
                          <p:cTn id="33" fill="hold">
                            <p:stCondLst>
                              <p:cond delay="3000"/>
                            </p:stCondLst>
                            <p:childTnLst>
                              <p:par>
                                <p:cTn id="34" presetID="18" presetClass="entr" presetSubtype="6" fill="hold" grpId="0"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strips(downRight)">
                                      <p:cBhvr>
                                        <p:cTn id="36" dur="500"/>
                                        <p:tgtEl>
                                          <p:spTgt spid="39"/>
                                        </p:tgtEl>
                                      </p:cBhvr>
                                    </p:animEffect>
                                  </p:childTnLst>
                                </p:cTn>
                              </p:par>
                            </p:childTnLst>
                          </p:cTn>
                        </p:par>
                        <p:par>
                          <p:cTn id="37" fill="hold">
                            <p:stCondLst>
                              <p:cond delay="3500"/>
                            </p:stCondLst>
                            <p:childTnLst>
                              <p:par>
                                <p:cTn id="38" presetID="2" presetClass="entr" presetSubtype="2" fill="hold" grpId="0" nodeType="afterEffect">
                                  <p:stCondLst>
                                    <p:cond delay="0"/>
                                  </p:stCondLst>
                                  <p:childTnLst>
                                    <p:set>
                                      <p:cBhvr>
                                        <p:cTn id="39" dur="1" fill="hold">
                                          <p:stCondLst>
                                            <p:cond delay="0"/>
                                          </p:stCondLst>
                                        </p:cTn>
                                        <p:tgtEl>
                                          <p:spTgt spid="4104"/>
                                        </p:tgtEl>
                                        <p:attrNameLst>
                                          <p:attrName>style.visibility</p:attrName>
                                        </p:attrNameLst>
                                      </p:cBhvr>
                                      <p:to>
                                        <p:strVal val="visible"/>
                                      </p:to>
                                    </p:set>
                                    <p:anim calcmode="lin" valueType="num">
                                      <p:cBhvr additive="base">
                                        <p:cTn id="40" dur="500" fill="hold"/>
                                        <p:tgtEl>
                                          <p:spTgt spid="4104"/>
                                        </p:tgtEl>
                                        <p:attrNameLst>
                                          <p:attrName>ppt_x</p:attrName>
                                        </p:attrNameLst>
                                      </p:cBhvr>
                                      <p:tavLst>
                                        <p:tav tm="0">
                                          <p:val>
                                            <p:strVal val="1+#ppt_w/2"/>
                                          </p:val>
                                        </p:tav>
                                        <p:tav tm="100000">
                                          <p:val>
                                            <p:strVal val="#ppt_x"/>
                                          </p:val>
                                        </p:tav>
                                      </p:tavLst>
                                    </p:anim>
                                    <p:anim calcmode="lin" valueType="num">
                                      <p:cBhvr additive="base">
                                        <p:cTn id="41" dur="500" fill="hold"/>
                                        <p:tgtEl>
                                          <p:spTgt spid="4104"/>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75"/>
                                        </p:tgtEl>
                                        <p:attrNameLst>
                                          <p:attrName>style.visibility</p:attrName>
                                        </p:attrNameLst>
                                      </p:cBhvr>
                                      <p:to>
                                        <p:strVal val="visible"/>
                                      </p:to>
                                    </p:set>
                                    <p:animEffect transition="in" filter="wipe(up)">
                                      <p:cBhvr>
                                        <p:cTn id="45" dur="500"/>
                                        <p:tgtEl>
                                          <p:spTgt spid="75"/>
                                        </p:tgtEl>
                                      </p:cBhvr>
                                    </p:animEffect>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63"/>
                                        </p:tgtEl>
                                        <p:attrNameLst>
                                          <p:attrName>style.visibility</p:attrName>
                                        </p:attrNameLst>
                                      </p:cBhvr>
                                      <p:to>
                                        <p:strVal val="visible"/>
                                      </p:to>
                                    </p:set>
                                    <p:anim calcmode="lin" valueType="num">
                                      <p:cBhvr>
                                        <p:cTn id="49" dur="500" fill="hold"/>
                                        <p:tgtEl>
                                          <p:spTgt spid="63"/>
                                        </p:tgtEl>
                                        <p:attrNameLst>
                                          <p:attrName>ppt_w</p:attrName>
                                        </p:attrNameLst>
                                      </p:cBhvr>
                                      <p:tavLst>
                                        <p:tav tm="0">
                                          <p:val>
                                            <p:fltVal val="0"/>
                                          </p:val>
                                        </p:tav>
                                        <p:tav tm="100000">
                                          <p:val>
                                            <p:strVal val="#ppt_w"/>
                                          </p:val>
                                        </p:tav>
                                      </p:tavLst>
                                    </p:anim>
                                    <p:anim calcmode="lin" valueType="num">
                                      <p:cBhvr>
                                        <p:cTn id="50" dur="500" fill="hold"/>
                                        <p:tgtEl>
                                          <p:spTgt spid="63"/>
                                        </p:tgtEl>
                                        <p:attrNameLst>
                                          <p:attrName>ppt_h</p:attrName>
                                        </p:attrNameLst>
                                      </p:cBhvr>
                                      <p:tavLst>
                                        <p:tav tm="0">
                                          <p:val>
                                            <p:fltVal val="0"/>
                                          </p:val>
                                        </p:tav>
                                        <p:tav tm="100000">
                                          <p:val>
                                            <p:strVal val="#ppt_h"/>
                                          </p:val>
                                        </p:tav>
                                      </p:tavLst>
                                    </p:anim>
                                    <p:animEffect transition="in" filter="fade">
                                      <p:cBhvr>
                                        <p:cTn id="51" dur="500"/>
                                        <p:tgtEl>
                                          <p:spTgt spid="63"/>
                                        </p:tgtEl>
                                      </p:cBhvr>
                                    </p:animEffect>
                                  </p:childTnLst>
                                </p:cTn>
                              </p:par>
                            </p:childTnLst>
                          </p:cTn>
                        </p:par>
                        <p:par>
                          <p:cTn id="52" fill="hold">
                            <p:stCondLst>
                              <p:cond delay="5000"/>
                            </p:stCondLst>
                            <p:childTnLst>
                              <p:par>
                                <p:cTn id="53" presetID="53" presetClass="entr" presetSubtype="16" fill="hold" grpId="0" nodeType="afterEffect">
                                  <p:stCondLst>
                                    <p:cond delay="0"/>
                                  </p:stCondLst>
                                  <p:childTnLst>
                                    <p:set>
                                      <p:cBhvr>
                                        <p:cTn id="54" dur="1" fill="hold">
                                          <p:stCondLst>
                                            <p:cond delay="0"/>
                                          </p:stCondLst>
                                        </p:cTn>
                                        <p:tgtEl>
                                          <p:spTgt spid="60"/>
                                        </p:tgtEl>
                                        <p:attrNameLst>
                                          <p:attrName>style.visibility</p:attrName>
                                        </p:attrNameLst>
                                      </p:cBhvr>
                                      <p:to>
                                        <p:strVal val="visible"/>
                                      </p:to>
                                    </p:set>
                                    <p:anim calcmode="lin" valueType="num">
                                      <p:cBhvr>
                                        <p:cTn id="55" dur="500" fill="hold"/>
                                        <p:tgtEl>
                                          <p:spTgt spid="60"/>
                                        </p:tgtEl>
                                        <p:attrNameLst>
                                          <p:attrName>ppt_w</p:attrName>
                                        </p:attrNameLst>
                                      </p:cBhvr>
                                      <p:tavLst>
                                        <p:tav tm="0">
                                          <p:val>
                                            <p:fltVal val="0"/>
                                          </p:val>
                                        </p:tav>
                                        <p:tav tm="100000">
                                          <p:val>
                                            <p:strVal val="#ppt_w"/>
                                          </p:val>
                                        </p:tav>
                                      </p:tavLst>
                                    </p:anim>
                                    <p:anim calcmode="lin" valueType="num">
                                      <p:cBhvr>
                                        <p:cTn id="56" dur="500" fill="hold"/>
                                        <p:tgtEl>
                                          <p:spTgt spid="60"/>
                                        </p:tgtEl>
                                        <p:attrNameLst>
                                          <p:attrName>ppt_h</p:attrName>
                                        </p:attrNameLst>
                                      </p:cBhvr>
                                      <p:tavLst>
                                        <p:tav tm="0">
                                          <p:val>
                                            <p:fltVal val="0"/>
                                          </p:val>
                                        </p:tav>
                                        <p:tav tm="100000">
                                          <p:val>
                                            <p:strVal val="#ppt_h"/>
                                          </p:val>
                                        </p:tav>
                                      </p:tavLst>
                                    </p:anim>
                                    <p:animEffect transition="in" filter="fade">
                                      <p:cBhvr>
                                        <p:cTn id="57" dur="500"/>
                                        <p:tgtEl>
                                          <p:spTgt spid="60"/>
                                        </p:tgtEl>
                                      </p:cBhvr>
                                    </p:animEffect>
                                  </p:childTnLst>
                                </p:cTn>
                              </p:par>
                            </p:childTnLst>
                          </p:cTn>
                        </p:par>
                        <p:par>
                          <p:cTn id="58" fill="hold">
                            <p:stCondLst>
                              <p:cond delay="5500"/>
                            </p:stCondLst>
                            <p:childTnLst>
                              <p:par>
                                <p:cTn id="59" presetID="18" presetClass="entr" presetSubtype="12"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Effect transition="in" filter="strips(downLeft)">
                                      <p:cBhvr>
                                        <p:cTn id="61" dur="500"/>
                                        <p:tgtEl>
                                          <p:spTgt spid="38"/>
                                        </p:tgtEl>
                                      </p:cBhvr>
                                    </p:animEffect>
                                  </p:childTnLst>
                                </p:cTn>
                              </p:par>
                            </p:childTnLst>
                          </p:cTn>
                        </p:par>
                        <p:par>
                          <p:cTn id="62" fill="hold">
                            <p:stCondLst>
                              <p:cond delay="6000"/>
                            </p:stCondLst>
                            <p:childTnLst>
                              <p:par>
                                <p:cTn id="63" presetID="2" presetClass="entr" presetSubtype="4" fill="hold" grpId="0" nodeType="afterEffect">
                                  <p:stCondLst>
                                    <p:cond delay="0"/>
                                  </p:stCondLst>
                                  <p:childTnLst>
                                    <p:set>
                                      <p:cBhvr>
                                        <p:cTn id="64" dur="1" fill="hold">
                                          <p:stCondLst>
                                            <p:cond delay="0"/>
                                          </p:stCondLst>
                                        </p:cTn>
                                        <p:tgtEl>
                                          <p:spTgt spid="4101"/>
                                        </p:tgtEl>
                                        <p:attrNameLst>
                                          <p:attrName>style.visibility</p:attrName>
                                        </p:attrNameLst>
                                      </p:cBhvr>
                                      <p:to>
                                        <p:strVal val="visible"/>
                                      </p:to>
                                    </p:set>
                                    <p:anim calcmode="lin" valueType="num">
                                      <p:cBhvr additive="base">
                                        <p:cTn id="65" dur="500" fill="hold"/>
                                        <p:tgtEl>
                                          <p:spTgt spid="4101"/>
                                        </p:tgtEl>
                                        <p:attrNameLst>
                                          <p:attrName>ppt_x</p:attrName>
                                        </p:attrNameLst>
                                      </p:cBhvr>
                                      <p:tavLst>
                                        <p:tav tm="0">
                                          <p:val>
                                            <p:strVal val="#ppt_x"/>
                                          </p:val>
                                        </p:tav>
                                        <p:tav tm="100000">
                                          <p:val>
                                            <p:strVal val="#ppt_x"/>
                                          </p:val>
                                        </p:tav>
                                      </p:tavLst>
                                    </p:anim>
                                    <p:anim calcmode="lin" valueType="num">
                                      <p:cBhvr additive="base">
                                        <p:cTn id="66" dur="500" fill="hold"/>
                                        <p:tgtEl>
                                          <p:spTgt spid="4101"/>
                                        </p:tgtEl>
                                        <p:attrNameLst>
                                          <p:attrName>ppt_y</p:attrName>
                                        </p:attrNameLst>
                                      </p:cBhvr>
                                      <p:tavLst>
                                        <p:tav tm="0">
                                          <p:val>
                                            <p:strVal val="1+#ppt_h/2"/>
                                          </p:val>
                                        </p:tav>
                                        <p:tav tm="100000">
                                          <p:val>
                                            <p:strVal val="#ppt_y"/>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77"/>
                                        </p:tgtEl>
                                        <p:attrNameLst>
                                          <p:attrName>style.visibility</p:attrName>
                                        </p:attrNameLst>
                                      </p:cBhvr>
                                      <p:to>
                                        <p:strVal val="visible"/>
                                      </p:to>
                                    </p:set>
                                    <p:animEffect transition="in" filter="wipe(up)">
                                      <p:cBhvr>
                                        <p:cTn id="70" dur="500"/>
                                        <p:tgtEl>
                                          <p:spTgt spid="77"/>
                                        </p:tgtEl>
                                      </p:cBhvr>
                                    </p:animEffect>
                                  </p:childTnLst>
                                </p:cTn>
                              </p:par>
                            </p:childTnLst>
                          </p:cTn>
                        </p:par>
                        <p:par>
                          <p:cTn id="71" fill="hold">
                            <p:stCondLst>
                              <p:cond delay="7000"/>
                            </p:stCondLst>
                            <p:childTnLst>
                              <p:par>
                                <p:cTn id="72" presetID="53" presetClass="entr" presetSubtype="16"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 calcmode="lin" valueType="num">
                                      <p:cBhvr>
                                        <p:cTn id="74" dur="500" fill="hold"/>
                                        <p:tgtEl>
                                          <p:spTgt spid="68"/>
                                        </p:tgtEl>
                                        <p:attrNameLst>
                                          <p:attrName>ppt_w</p:attrName>
                                        </p:attrNameLst>
                                      </p:cBhvr>
                                      <p:tavLst>
                                        <p:tav tm="0">
                                          <p:val>
                                            <p:fltVal val="0"/>
                                          </p:val>
                                        </p:tav>
                                        <p:tav tm="100000">
                                          <p:val>
                                            <p:strVal val="#ppt_w"/>
                                          </p:val>
                                        </p:tav>
                                      </p:tavLst>
                                    </p:anim>
                                    <p:anim calcmode="lin" valueType="num">
                                      <p:cBhvr>
                                        <p:cTn id="75" dur="500" fill="hold"/>
                                        <p:tgtEl>
                                          <p:spTgt spid="68"/>
                                        </p:tgtEl>
                                        <p:attrNameLst>
                                          <p:attrName>ppt_h</p:attrName>
                                        </p:attrNameLst>
                                      </p:cBhvr>
                                      <p:tavLst>
                                        <p:tav tm="0">
                                          <p:val>
                                            <p:fltVal val="0"/>
                                          </p:val>
                                        </p:tav>
                                        <p:tav tm="100000">
                                          <p:val>
                                            <p:strVal val="#ppt_h"/>
                                          </p:val>
                                        </p:tav>
                                      </p:tavLst>
                                    </p:anim>
                                    <p:animEffect transition="in" filter="fade">
                                      <p:cBhvr>
                                        <p:cTn id="76" dur="500"/>
                                        <p:tgtEl>
                                          <p:spTgt spid="68"/>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58"/>
                                        </p:tgtEl>
                                        <p:attrNameLst>
                                          <p:attrName>style.visibility</p:attrName>
                                        </p:attrNameLst>
                                      </p:cBhvr>
                                      <p:to>
                                        <p:strVal val="visible"/>
                                      </p:to>
                                    </p:set>
                                    <p:anim calcmode="lin" valueType="num">
                                      <p:cBhvr>
                                        <p:cTn id="80" dur="500" fill="hold"/>
                                        <p:tgtEl>
                                          <p:spTgt spid="58"/>
                                        </p:tgtEl>
                                        <p:attrNameLst>
                                          <p:attrName>ppt_w</p:attrName>
                                        </p:attrNameLst>
                                      </p:cBhvr>
                                      <p:tavLst>
                                        <p:tav tm="0">
                                          <p:val>
                                            <p:fltVal val="0"/>
                                          </p:val>
                                        </p:tav>
                                        <p:tav tm="100000">
                                          <p:val>
                                            <p:strVal val="#ppt_w"/>
                                          </p:val>
                                        </p:tav>
                                      </p:tavLst>
                                    </p:anim>
                                    <p:anim calcmode="lin" valueType="num">
                                      <p:cBhvr>
                                        <p:cTn id="81" dur="500" fill="hold"/>
                                        <p:tgtEl>
                                          <p:spTgt spid="58"/>
                                        </p:tgtEl>
                                        <p:attrNameLst>
                                          <p:attrName>ppt_h</p:attrName>
                                        </p:attrNameLst>
                                      </p:cBhvr>
                                      <p:tavLst>
                                        <p:tav tm="0">
                                          <p:val>
                                            <p:fltVal val="0"/>
                                          </p:val>
                                        </p:tav>
                                        <p:tav tm="100000">
                                          <p:val>
                                            <p:strVal val="#ppt_h"/>
                                          </p:val>
                                        </p:tav>
                                      </p:tavLst>
                                    </p:anim>
                                    <p:animEffect transition="in" filter="fade">
                                      <p:cBhvr>
                                        <p:cTn id="82" dur="500"/>
                                        <p:tgtEl>
                                          <p:spTgt spid="58"/>
                                        </p:tgtEl>
                                      </p:cBhvr>
                                    </p:animEffect>
                                  </p:childTnLst>
                                </p:cTn>
                              </p:par>
                            </p:childTnLst>
                          </p:cTn>
                        </p:par>
                        <p:par>
                          <p:cTn id="83" fill="hold">
                            <p:stCondLst>
                              <p:cond delay="8000"/>
                            </p:stCondLst>
                            <p:childTnLst>
                              <p:par>
                                <p:cTn id="84" presetID="18" presetClass="entr" presetSubtype="9" fill="hold" grpId="0" nodeType="after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strips(upLeft)">
                                      <p:cBhvr>
                                        <p:cTn id="86" dur="500"/>
                                        <p:tgtEl>
                                          <p:spTgt spid="37"/>
                                        </p:tgtEl>
                                      </p:cBhvr>
                                    </p:animEffect>
                                  </p:childTnLst>
                                </p:cTn>
                              </p:par>
                            </p:childTnLst>
                          </p:cTn>
                        </p:par>
                        <p:par>
                          <p:cTn id="87" fill="hold">
                            <p:stCondLst>
                              <p:cond delay="8500"/>
                            </p:stCondLst>
                            <p:childTnLst>
                              <p:par>
                                <p:cTn id="88" presetID="2" presetClass="entr" presetSubtype="8" fill="hold" grpId="0" nodeType="afterEffect">
                                  <p:stCondLst>
                                    <p:cond delay="0"/>
                                  </p:stCondLst>
                                  <p:childTnLst>
                                    <p:set>
                                      <p:cBhvr>
                                        <p:cTn id="89" dur="1" fill="hold">
                                          <p:stCondLst>
                                            <p:cond delay="0"/>
                                          </p:stCondLst>
                                        </p:cTn>
                                        <p:tgtEl>
                                          <p:spTgt spid="4102"/>
                                        </p:tgtEl>
                                        <p:attrNameLst>
                                          <p:attrName>style.visibility</p:attrName>
                                        </p:attrNameLst>
                                      </p:cBhvr>
                                      <p:to>
                                        <p:strVal val="visible"/>
                                      </p:to>
                                    </p:set>
                                    <p:anim calcmode="lin" valueType="num">
                                      <p:cBhvr additive="base">
                                        <p:cTn id="90" dur="500" fill="hold"/>
                                        <p:tgtEl>
                                          <p:spTgt spid="4102"/>
                                        </p:tgtEl>
                                        <p:attrNameLst>
                                          <p:attrName>ppt_x</p:attrName>
                                        </p:attrNameLst>
                                      </p:cBhvr>
                                      <p:tavLst>
                                        <p:tav tm="0">
                                          <p:val>
                                            <p:strVal val="0-#ppt_w/2"/>
                                          </p:val>
                                        </p:tav>
                                        <p:tav tm="100000">
                                          <p:val>
                                            <p:strVal val="#ppt_x"/>
                                          </p:val>
                                        </p:tav>
                                      </p:tavLst>
                                    </p:anim>
                                    <p:anim calcmode="lin" valueType="num">
                                      <p:cBhvr additive="base">
                                        <p:cTn id="91" dur="500" fill="hold"/>
                                        <p:tgtEl>
                                          <p:spTgt spid="4102"/>
                                        </p:tgtEl>
                                        <p:attrNameLst>
                                          <p:attrName>ppt_y</p:attrName>
                                        </p:attrNameLst>
                                      </p:cBhvr>
                                      <p:tavLst>
                                        <p:tav tm="0">
                                          <p:val>
                                            <p:strVal val="#ppt_y"/>
                                          </p:val>
                                        </p:tav>
                                        <p:tav tm="100000">
                                          <p:val>
                                            <p:strVal val="#ppt_y"/>
                                          </p:val>
                                        </p:tav>
                                      </p:tavLst>
                                    </p:anim>
                                  </p:childTnLst>
                                </p:cTn>
                              </p:par>
                            </p:childTnLst>
                          </p:cTn>
                        </p:par>
                        <p:par>
                          <p:cTn id="92" fill="hold">
                            <p:stCondLst>
                              <p:cond delay="9000"/>
                            </p:stCondLst>
                            <p:childTnLst>
                              <p:par>
                                <p:cTn id="93" presetID="22" presetClass="entr" presetSubtype="1"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Effect transition="in" filter="wipe(up)">
                                      <p:cBhvr>
                                        <p:cTn id="95" dur="500"/>
                                        <p:tgtEl>
                                          <p:spTgt spid="76"/>
                                        </p:tgtEl>
                                      </p:cBhvr>
                                    </p:animEffect>
                                  </p:childTnLst>
                                </p:cTn>
                              </p:par>
                            </p:childTnLst>
                          </p:cTn>
                        </p:par>
                        <p:par>
                          <p:cTn id="96" fill="hold">
                            <p:stCondLst>
                              <p:cond delay="9500"/>
                            </p:stCondLst>
                            <p:childTnLst>
                              <p:par>
                                <p:cTn id="97" presetID="53" presetClass="entr" presetSubtype="16"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57"/>
                                        </p:tgtEl>
                                        <p:attrNameLst>
                                          <p:attrName>style.visibility</p:attrName>
                                        </p:attrNameLst>
                                      </p:cBhvr>
                                      <p:to>
                                        <p:strVal val="visible"/>
                                      </p:to>
                                    </p:set>
                                    <p:anim calcmode="lin" valueType="num">
                                      <p:cBhvr>
                                        <p:cTn id="105" dur="500" fill="hold"/>
                                        <p:tgtEl>
                                          <p:spTgt spid="57"/>
                                        </p:tgtEl>
                                        <p:attrNameLst>
                                          <p:attrName>ppt_w</p:attrName>
                                        </p:attrNameLst>
                                      </p:cBhvr>
                                      <p:tavLst>
                                        <p:tav tm="0">
                                          <p:val>
                                            <p:fltVal val="0"/>
                                          </p:val>
                                        </p:tav>
                                        <p:tav tm="100000">
                                          <p:val>
                                            <p:strVal val="#ppt_w"/>
                                          </p:val>
                                        </p:tav>
                                      </p:tavLst>
                                    </p:anim>
                                    <p:anim calcmode="lin" valueType="num">
                                      <p:cBhvr>
                                        <p:cTn id="106" dur="500" fill="hold"/>
                                        <p:tgtEl>
                                          <p:spTgt spid="57"/>
                                        </p:tgtEl>
                                        <p:attrNameLst>
                                          <p:attrName>ppt_h</p:attrName>
                                        </p:attrNameLst>
                                      </p:cBhvr>
                                      <p:tavLst>
                                        <p:tav tm="0">
                                          <p:val>
                                            <p:fltVal val="0"/>
                                          </p:val>
                                        </p:tav>
                                        <p:tav tm="100000">
                                          <p:val>
                                            <p:strVal val="#ppt_h"/>
                                          </p:val>
                                        </p:tav>
                                      </p:tavLst>
                                    </p:anim>
                                    <p:animEffect transition="in" filter="fade">
                                      <p:cBhvr>
                                        <p:cTn id="10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2" grpId="0" animBg="1"/>
      <p:bldP spid="4101" grpId="0" animBg="1"/>
      <p:bldP spid="4103" grpId="0" animBg="1"/>
      <p:bldP spid="4104" grpId="0" animBg="1"/>
      <p:bldP spid="37" grpId="0" animBg="1"/>
      <p:bldP spid="38" grpId="0" animBg="1"/>
      <p:bldP spid="39" grpId="0" animBg="1"/>
      <p:bldP spid="40" grpId="0" animBg="1"/>
      <p:bldP spid="57" grpId="0"/>
      <p:bldP spid="58" grpId="0"/>
      <p:bldP spid="59" grpId="0"/>
      <p:bldP spid="60" grpId="0"/>
      <p:bldP spid="62" grpId="0"/>
      <p:bldP spid="73" grpId="0" animBg="1"/>
      <p:bldP spid="74" grpId="0" animBg="1"/>
      <p:bldP spid="75" grpId="0"/>
      <p:bldP spid="76" grpId="0"/>
      <p:bldP spid="77" grpId="0"/>
      <p:bldP spid="7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6" name="Arc 15"/>
          <p:cNvSpPr>
            <a:spLocks noChangeAspect="1"/>
          </p:cNvSpPr>
          <p:nvPr/>
        </p:nvSpPr>
        <p:spPr>
          <a:xfrm rot="2793020">
            <a:off x="6937107" y="328369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7" name="Arc 16"/>
          <p:cNvSpPr>
            <a:spLocks noChangeAspect="1"/>
          </p:cNvSpPr>
          <p:nvPr/>
        </p:nvSpPr>
        <p:spPr>
          <a:xfrm rot="13756165">
            <a:off x="3800748" y="331528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8" name="Arc 17"/>
          <p:cNvSpPr>
            <a:spLocks noChangeAspect="1"/>
          </p:cNvSpPr>
          <p:nvPr/>
        </p:nvSpPr>
        <p:spPr>
          <a:xfrm rot="8213630">
            <a:off x="5173854" y="4498415"/>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2" name="Arc 21"/>
          <p:cNvSpPr>
            <a:spLocks noChangeAspect="1"/>
          </p:cNvSpPr>
          <p:nvPr/>
        </p:nvSpPr>
        <p:spPr>
          <a:xfrm rot="18898267">
            <a:off x="5166332" y="1663764"/>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3" name="TextBox 22"/>
          <p:cNvSpPr txBox="1"/>
          <p:nvPr/>
        </p:nvSpPr>
        <p:spPr>
          <a:xfrm>
            <a:off x="8306500" y="2368577"/>
            <a:ext cx="3414029"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Box 23"/>
          <p:cNvSpPr txBox="1"/>
          <p:nvPr/>
        </p:nvSpPr>
        <p:spPr>
          <a:xfrm>
            <a:off x="8306500" y="4737154"/>
            <a:ext cx="3414029"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482859" y="2368577"/>
            <a:ext cx="3414029" cy="1092607"/>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480606" y="4723545"/>
            <a:ext cx="3414029" cy="1092607"/>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2" name="Group 1"/>
          <p:cNvGrpSpPr/>
          <p:nvPr/>
        </p:nvGrpSpPr>
        <p:grpSpPr>
          <a:xfrm>
            <a:off x="3959515" y="1823956"/>
            <a:ext cx="1663046" cy="1920240"/>
            <a:chOff x="3959515" y="1823956"/>
            <a:chExt cx="1663046" cy="1920240"/>
          </a:xfrm>
        </p:grpSpPr>
        <p:sp>
          <p:nvSpPr>
            <p:cNvPr id="9" name="Freeform 5"/>
            <p:cNvSpPr>
              <a:spLocks noChangeAspect="1"/>
            </p:cNvSpPr>
            <p:nvPr/>
          </p:nvSpPr>
          <p:spPr bwMode="auto">
            <a:xfrm>
              <a:off x="3959515"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F7467"/>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Box 26"/>
            <p:cNvSpPr txBox="1"/>
            <p:nvPr/>
          </p:nvSpPr>
          <p:spPr>
            <a:xfrm>
              <a:off x="4092713"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3" name="Group 2"/>
          <p:cNvGrpSpPr/>
          <p:nvPr/>
        </p:nvGrpSpPr>
        <p:grpSpPr>
          <a:xfrm>
            <a:off x="6580827" y="1823956"/>
            <a:ext cx="1663046" cy="1920240"/>
            <a:chOff x="6580827" y="1823956"/>
            <a:chExt cx="1663046" cy="1920240"/>
          </a:xfrm>
        </p:grpSpPr>
        <p:sp>
          <p:nvSpPr>
            <p:cNvPr id="13" name="Freeform 5"/>
            <p:cNvSpPr>
              <a:spLocks noChangeAspect="1"/>
            </p:cNvSpPr>
            <p:nvPr/>
          </p:nvSpPr>
          <p:spPr bwMode="auto">
            <a:xfrm>
              <a:off x="6580827"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4CC8EC"/>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6728452"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4" name="Group 3"/>
          <p:cNvGrpSpPr/>
          <p:nvPr/>
        </p:nvGrpSpPr>
        <p:grpSpPr>
          <a:xfrm>
            <a:off x="3948126" y="4237283"/>
            <a:ext cx="1663046" cy="1920240"/>
            <a:chOff x="3948126" y="4237283"/>
            <a:chExt cx="1663046" cy="1920240"/>
          </a:xfrm>
        </p:grpSpPr>
        <p:sp>
          <p:nvSpPr>
            <p:cNvPr id="14" name="Freeform 5"/>
            <p:cNvSpPr>
              <a:spLocks noChangeAspect="1"/>
            </p:cNvSpPr>
            <p:nvPr/>
          </p:nvSpPr>
          <p:spPr bwMode="auto">
            <a:xfrm>
              <a:off x="3948126"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7CCC6"/>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 name="TextBox 28"/>
            <p:cNvSpPr txBox="1"/>
            <p:nvPr/>
          </p:nvSpPr>
          <p:spPr>
            <a:xfrm>
              <a:off x="4055992" y="4781762"/>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6" name="Group 5"/>
          <p:cNvGrpSpPr/>
          <p:nvPr/>
        </p:nvGrpSpPr>
        <p:grpSpPr>
          <a:xfrm>
            <a:off x="6580827" y="4237283"/>
            <a:ext cx="1663046" cy="1920240"/>
            <a:chOff x="6580827" y="4237283"/>
            <a:chExt cx="1663046" cy="1920240"/>
          </a:xfrm>
        </p:grpSpPr>
        <p:sp>
          <p:nvSpPr>
            <p:cNvPr id="15" name="Freeform 5"/>
            <p:cNvSpPr>
              <a:spLocks noChangeAspect="1"/>
            </p:cNvSpPr>
            <p:nvPr/>
          </p:nvSpPr>
          <p:spPr bwMode="auto">
            <a:xfrm>
              <a:off x="6580827"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4C956"/>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6728452" y="4810994"/>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sp>
        <p:nvSpPr>
          <p:cNvPr id="11" name="Freeform 5"/>
          <p:cNvSpPr>
            <a:spLocks noChangeAspect="1"/>
          </p:cNvSpPr>
          <p:nvPr/>
        </p:nvSpPr>
        <p:spPr bwMode="auto">
          <a:xfrm>
            <a:off x="5305791"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A</a:t>
            </a:r>
          </a:p>
        </p:txBody>
      </p:sp>
      <p:sp>
        <p:nvSpPr>
          <p:cNvPr id="19" name="Freeform 5"/>
          <p:cNvSpPr>
            <a:spLocks noChangeAspect="1"/>
          </p:cNvSpPr>
          <p:nvPr/>
        </p:nvSpPr>
        <p:spPr bwMode="auto">
          <a:xfrm>
            <a:off x="6264057"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B</a:t>
            </a:r>
          </a:p>
        </p:txBody>
      </p:sp>
      <p:sp>
        <p:nvSpPr>
          <p:cNvPr id="20" name="Freeform 5"/>
          <p:cNvSpPr>
            <a:spLocks noChangeAspect="1"/>
          </p:cNvSpPr>
          <p:nvPr/>
        </p:nvSpPr>
        <p:spPr bwMode="auto">
          <a:xfrm>
            <a:off x="5299589" y="4340742"/>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D</a:t>
            </a:r>
          </a:p>
        </p:txBody>
      </p:sp>
      <p:sp>
        <p:nvSpPr>
          <p:cNvPr id="21" name="Freeform 5"/>
          <p:cNvSpPr>
            <a:spLocks noChangeAspect="1"/>
          </p:cNvSpPr>
          <p:nvPr/>
        </p:nvSpPr>
        <p:spPr bwMode="auto">
          <a:xfrm>
            <a:off x="6265226" y="4353363"/>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061581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anim calcmode="lin" valueType="num">
                                      <p:cBhvr>
                                        <p:cTn id="20" dur="500" fill="hold"/>
                                        <p:tgtEl>
                                          <p:spTgt spid="2"/>
                                        </p:tgtEl>
                                        <p:attrNameLst>
                                          <p:attrName>ppt_x</p:attrName>
                                        </p:attrNameLst>
                                      </p:cBhvr>
                                      <p:tavLst>
                                        <p:tav tm="0">
                                          <p:val>
                                            <p:fltVal val="0.5"/>
                                          </p:val>
                                        </p:tav>
                                        <p:tav tm="100000">
                                          <p:val>
                                            <p:strVal val="#ppt_x"/>
                                          </p:val>
                                        </p:tav>
                                      </p:tavLst>
                                    </p:anim>
                                    <p:anim calcmode="lin" valueType="num">
                                      <p:cBhvr>
                                        <p:cTn id="21" dur="500" fill="hold"/>
                                        <p:tgtEl>
                                          <p:spTgt spid="2"/>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53" presetClass="entr" presetSubtype="528"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anim calcmode="lin" valueType="num">
                                      <p:cBhvr>
                                        <p:cTn id="28" dur="500" fill="hold"/>
                                        <p:tgtEl>
                                          <p:spTgt spid="25"/>
                                        </p:tgtEl>
                                        <p:attrNameLst>
                                          <p:attrName>ppt_x</p:attrName>
                                        </p:attrNameLst>
                                      </p:cBhvr>
                                      <p:tavLst>
                                        <p:tav tm="0">
                                          <p:val>
                                            <p:fltVal val="0.5"/>
                                          </p:val>
                                        </p:tav>
                                        <p:tav tm="100000">
                                          <p:val>
                                            <p:strVal val="#ppt_x"/>
                                          </p:val>
                                        </p:tav>
                                      </p:tavLst>
                                    </p:anim>
                                    <p:anim calcmode="lin" valueType="num">
                                      <p:cBhvr>
                                        <p:cTn id="29" dur="500" fill="hold"/>
                                        <p:tgtEl>
                                          <p:spTgt spid="25"/>
                                        </p:tgtEl>
                                        <p:attrNameLst>
                                          <p:attrName>ppt_y</p:attrName>
                                        </p:attrNameLst>
                                      </p:cBhvr>
                                      <p:tavLst>
                                        <p:tav tm="0">
                                          <p:val>
                                            <p:fltVal val="0.5"/>
                                          </p:val>
                                        </p:tav>
                                        <p:tav tm="100000">
                                          <p:val>
                                            <p:strVal val="#ppt_y"/>
                                          </p:val>
                                        </p:tav>
                                      </p:tavLst>
                                    </p:anim>
                                  </p:childTnLst>
                                </p:cTn>
                              </p:par>
                            </p:childTnLst>
                          </p:cTn>
                        </p:par>
                        <p:par>
                          <p:cTn id="30" fill="hold">
                            <p:stCondLst>
                              <p:cond delay="2000"/>
                            </p:stCondLst>
                            <p:childTnLst>
                              <p:par>
                                <p:cTn id="31" presetID="22" presetClass="entr" presetSubtype="8" fill="hold" grpId="0" nodeType="afterEffect">
                                  <p:stCondLst>
                                    <p:cond delay="250"/>
                                  </p:stCondLst>
                                  <p:childTnLst>
                                    <p:set>
                                      <p:cBhvr>
                                        <p:cTn id="32" dur="1" fill="hold">
                                          <p:stCondLst>
                                            <p:cond delay="0"/>
                                          </p:stCondLst>
                                        </p:cTn>
                                        <p:tgtEl>
                                          <p:spTgt spid="22"/>
                                        </p:tgtEl>
                                        <p:attrNameLst>
                                          <p:attrName>style.visibility</p:attrName>
                                        </p:attrNameLst>
                                      </p:cBhvr>
                                      <p:to>
                                        <p:strVal val="visible"/>
                                      </p:to>
                                    </p:set>
                                    <p:animEffect transition="in" filter="wipe(left)">
                                      <p:cBhvr>
                                        <p:cTn id="33" dur="500"/>
                                        <p:tgtEl>
                                          <p:spTgt spid="22"/>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p:cTn id="37" dur="500" fill="hold"/>
                                        <p:tgtEl>
                                          <p:spTgt spid="19"/>
                                        </p:tgtEl>
                                        <p:attrNameLst>
                                          <p:attrName>ppt_w</p:attrName>
                                        </p:attrNameLst>
                                      </p:cBhvr>
                                      <p:tavLst>
                                        <p:tav tm="0">
                                          <p:val>
                                            <p:fltVal val="0"/>
                                          </p:val>
                                        </p:tav>
                                        <p:tav tm="100000">
                                          <p:val>
                                            <p:strVal val="#ppt_w"/>
                                          </p:val>
                                        </p:tav>
                                      </p:tavLst>
                                    </p:anim>
                                    <p:anim calcmode="lin" valueType="num">
                                      <p:cBhvr>
                                        <p:cTn id="38" dur="500" fill="hold"/>
                                        <p:tgtEl>
                                          <p:spTgt spid="19"/>
                                        </p:tgtEl>
                                        <p:attrNameLst>
                                          <p:attrName>ppt_h</p:attrName>
                                        </p:attrNameLst>
                                      </p:cBhvr>
                                      <p:tavLst>
                                        <p:tav tm="0">
                                          <p:val>
                                            <p:fltVal val="0"/>
                                          </p:val>
                                        </p:tav>
                                        <p:tav tm="100000">
                                          <p:val>
                                            <p:strVal val="#ppt_h"/>
                                          </p:val>
                                        </p:tav>
                                      </p:tavLst>
                                    </p:anim>
                                    <p:animEffect transition="in" filter="fade">
                                      <p:cBhvr>
                                        <p:cTn id="39" dur="500"/>
                                        <p:tgtEl>
                                          <p:spTgt spid="19"/>
                                        </p:tgtEl>
                                      </p:cBhvr>
                                    </p:animEffect>
                                  </p:childTnLst>
                                </p:cTn>
                              </p:par>
                            </p:childTnLst>
                          </p:cTn>
                        </p:par>
                        <p:par>
                          <p:cTn id="40" fill="hold">
                            <p:stCondLst>
                              <p:cond delay="3250"/>
                            </p:stCondLst>
                            <p:childTnLst>
                              <p:par>
                                <p:cTn id="41" presetID="53" presetClass="entr" presetSubtype="528"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anim calcmode="lin" valueType="num">
                                      <p:cBhvr>
                                        <p:cTn id="46" dur="500" fill="hold"/>
                                        <p:tgtEl>
                                          <p:spTgt spid="3"/>
                                        </p:tgtEl>
                                        <p:attrNameLst>
                                          <p:attrName>ppt_x</p:attrName>
                                        </p:attrNameLst>
                                      </p:cBhvr>
                                      <p:tavLst>
                                        <p:tav tm="0">
                                          <p:val>
                                            <p:fltVal val="0.5"/>
                                          </p:val>
                                        </p:tav>
                                        <p:tav tm="100000">
                                          <p:val>
                                            <p:strVal val="#ppt_x"/>
                                          </p:val>
                                        </p:tav>
                                      </p:tavLst>
                                    </p:anim>
                                    <p:anim calcmode="lin" valueType="num">
                                      <p:cBhvr>
                                        <p:cTn id="47" dur="500" fill="hold"/>
                                        <p:tgtEl>
                                          <p:spTgt spid="3"/>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53" presetClass="entr" presetSubtype="52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p:cTn id="51" dur="500" fill="hold"/>
                                        <p:tgtEl>
                                          <p:spTgt spid="23"/>
                                        </p:tgtEl>
                                        <p:attrNameLst>
                                          <p:attrName>ppt_w</p:attrName>
                                        </p:attrNameLst>
                                      </p:cBhvr>
                                      <p:tavLst>
                                        <p:tav tm="0">
                                          <p:val>
                                            <p:fltVal val="0"/>
                                          </p:val>
                                        </p:tav>
                                        <p:tav tm="100000">
                                          <p:val>
                                            <p:strVal val="#ppt_w"/>
                                          </p:val>
                                        </p:tav>
                                      </p:tavLst>
                                    </p:anim>
                                    <p:anim calcmode="lin" valueType="num">
                                      <p:cBhvr>
                                        <p:cTn id="52" dur="500" fill="hold"/>
                                        <p:tgtEl>
                                          <p:spTgt spid="23"/>
                                        </p:tgtEl>
                                        <p:attrNameLst>
                                          <p:attrName>ppt_h</p:attrName>
                                        </p:attrNameLst>
                                      </p:cBhvr>
                                      <p:tavLst>
                                        <p:tav tm="0">
                                          <p:val>
                                            <p:fltVal val="0"/>
                                          </p:val>
                                        </p:tav>
                                        <p:tav tm="100000">
                                          <p:val>
                                            <p:strVal val="#ppt_h"/>
                                          </p:val>
                                        </p:tav>
                                      </p:tavLst>
                                    </p:anim>
                                    <p:animEffect transition="in" filter="fade">
                                      <p:cBhvr>
                                        <p:cTn id="53" dur="500"/>
                                        <p:tgtEl>
                                          <p:spTgt spid="23"/>
                                        </p:tgtEl>
                                      </p:cBhvr>
                                    </p:animEffect>
                                    <p:anim calcmode="lin" valueType="num">
                                      <p:cBhvr>
                                        <p:cTn id="54" dur="500" fill="hold"/>
                                        <p:tgtEl>
                                          <p:spTgt spid="23"/>
                                        </p:tgtEl>
                                        <p:attrNameLst>
                                          <p:attrName>ppt_x</p:attrName>
                                        </p:attrNameLst>
                                      </p:cBhvr>
                                      <p:tavLst>
                                        <p:tav tm="0">
                                          <p:val>
                                            <p:fltVal val="0.5"/>
                                          </p:val>
                                        </p:tav>
                                        <p:tav tm="100000">
                                          <p:val>
                                            <p:strVal val="#ppt_x"/>
                                          </p:val>
                                        </p:tav>
                                      </p:tavLst>
                                    </p:anim>
                                    <p:anim calcmode="lin" valueType="num">
                                      <p:cBhvr>
                                        <p:cTn id="55" dur="500" fill="hold"/>
                                        <p:tgtEl>
                                          <p:spTgt spid="23"/>
                                        </p:tgtEl>
                                        <p:attrNameLst>
                                          <p:attrName>ppt_y</p:attrName>
                                        </p:attrNameLst>
                                      </p:cBhvr>
                                      <p:tavLst>
                                        <p:tav tm="0">
                                          <p:val>
                                            <p:fltVal val="0.5"/>
                                          </p:val>
                                        </p:tav>
                                        <p:tav tm="100000">
                                          <p:val>
                                            <p:strVal val="#ppt_y"/>
                                          </p:val>
                                        </p:tav>
                                      </p:tavLst>
                                    </p:anim>
                                  </p:childTnLst>
                                </p:cTn>
                              </p:par>
                            </p:childTnLst>
                          </p:cTn>
                        </p:par>
                        <p:par>
                          <p:cTn id="56" fill="hold">
                            <p:stCondLst>
                              <p:cond delay="4250"/>
                            </p:stCondLst>
                            <p:childTnLst>
                              <p:par>
                                <p:cTn id="57" presetID="22" presetClass="entr" presetSubtype="1" fill="hold" grpId="0" nodeType="afterEffect">
                                  <p:stCondLst>
                                    <p:cond delay="250"/>
                                  </p:stCondLst>
                                  <p:childTnLst>
                                    <p:set>
                                      <p:cBhvr>
                                        <p:cTn id="58" dur="1" fill="hold">
                                          <p:stCondLst>
                                            <p:cond delay="0"/>
                                          </p:stCondLst>
                                        </p:cTn>
                                        <p:tgtEl>
                                          <p:spTgt spid="16"/>
                                        </p:tgtEl>
                                        <p:attrNameLst>
                                          <p:attrName>style.visibility</p:attrName>
                                        </p:attrNameLst>
                                      </p:cBhvr>
                                      <p:to>
                                        <p:strVal val="visible"/>
                                      </p:to>
                                    </p:set>
                                    <p:animEffect transition="in" filter="wipe(up)">
                                      <p:cBhvr>
                                        <p:cTn id="59" dur="500"/>
                                        <p:tgtEl>
                                          <p:spTgt spid="16"/>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p:cTn id="63" dur="500" fill="hold"/>
                                        <p:tgtEl>
                                          <p:spTgt spid="21"/>
                                        </p:tgtEl>
                                        <p:attrNameLst>
                                          <p:attrName>ppt_w</p:attrName>
                                        </p:attrNameLst>
                                      </p:cBhvr>
                                      <p:tavLst>
                                        <p:tav tm="0">
                                          <p:val>
                                            <p:fltVal val="0"/>
                                          </p:val>
                                        </p:tav>
                                        <p:tav tm="100000">
                                          <p:val>
                                            <p:strVal val="#ppt_w"/>
                                          </p:val>
                                        </p:tav>
                                      </p:tavLst>
                                    </p:anim>
                                    <p:anim calcmode="lin" valueType="num">
                                      <p:cBhvr>
                                        <p:cTn id="64" dur="500" fill="hold"/>
                                        <p:tgtEl>
                                          <p:spTgt spid="21"/>
                                        </p:tgtEl>
                                        <p:attrNameLst>
                                          <p:attrName>ppt_h</p:attrName>
                                        </p:attrNameLst>
                                      </p:cBhvr>
                                      <p:tavLst>
                                        <p:tav tm="0">
                                          <p:val>
                                            <p:fltVal val="0"/>
                                          </p:val>
                                        </p:tav>
                                        <p:tav tm="100000">
                                          <p:val>
                                            <p:strVal val="#ppt_h"/>
                                          </p:val>
                                        </p:tav>
                                      </p:tavLst>
                                    </p:anim>
                                    <p:animEffect transition="in" filter="fade">
                                      <p:cBhvr>
                                        <p:cTn id="65" dur="500"/>
                                        <p:tgtEl>
                                          <p:spTgt spid="21"/>
                                        </p:tgtEl>
                                      </p:cBhvr>
                                    </p:animEffect>
                                  </p:childTnLst>
                                </p:cTn>
                              </p:par>
                            </p:childTnLst>
                          </p:cTn>
                        </p:par>
                        <p:par>
                          <p:cTn id="66" fill="hold">
                            <p:stCondLst>
                              <p:cond delay="5500"/>
                            </p:stCondLst>
                            <p:childTnLst>
                              <p:par>
                                <p:cTn id="67" presetID="53" presetClass="entr" presetSubtype="528" fill="hold" nodeType="afterEffect">
                                  <p:stCondLst>
                                    <p:cond delay="0"/>
                                  </p:stCondLst>
                                  <p:childTnLst>
                                    <p:set>
                                      <p:cBhvr>
                                        <p:cTn id="68" dur="1" fill="hold">
                                          <p:stCondLst>
                                            <p:cond delay="0"/>
                                          </p:stCondLst>
                                        </p:cTn>
                                        <p:tgtEl>
                                          <p:spTgt spid="6"/>
                                        </p:tgtEl>
                                        <p:attrNameLst>
                                          <p:attrName>style.visibility</p:attrName>
                                        </p:attrNameLst>
                                      </p:cBhvr>
                                      <p:to>
                                        <p:strVal val="visible"/>
                                      </p:to>
                                    </p:set>
                                    <p:anim calcmode="lin" valueType="num">
                                      <p:cBhvr>
                                        <p:cTn id="69" dur="500" fill="hold"/>
                                        <p:tgtEl>
                                          <p:spTgt spid="6"/>
                                        </p:tgtEl>
                                        <p:attrNameLst>
                                          <p:attrName>ppt_w</p:attrName>
                                        </p:attrNameLst>
                                      </p:cBhvr>
                                      <p:tavLst>
                                        <p:tav tm="0">
                                          <p:val>
                                            <p:fltVal val="0"/>
                                          </p:val>
                                        </p:tav>
                                        <p:tav tm="100000">
                                          <p:val>
                                            <p:strVal val="#ppt_w"/>
                                          </p:val>
                                        </p:tav>
                                      </p:tavLst>
                                    </p:anim>
                                    <p:anim calcmode="lin" valueType="num">
                                      <p:cBhvr>
                                        <p:cTn id="70" dur="500" fill="hold"/>
                                        <p:tgtEl>
                                          <p:spTgt spid="6"/>
                                        </p:tgtEl>
                                        <p:attrNameLst>
                                          <p:attrName>ppt_h</p:attrName>
                                        </p:attrNameLst>
                                      </p:cBhvr>
                                      <p:tavLst>
                                        <p:tav tm="0">
                                          <p:val>
                                            <p:fltVal val="0"/>
                                          </p:val>
                                        </p:tav>
                                        <p:tav tm="100000">
                                          <p:val>
                                            <p:strVal val="#ppt_h"/>
                                          </p:val>
                                        </p:tav>
                                      </p:tavLst>
                                    </p:anim>
                                    <p:animEffect transition="in" filter="fade">
                                      <p:cBhvr>
                                        <p:cTn id="71" dur="500"/>
                                        <p:tgtEl>
                                          <p:spTgt spid="6"/>
                                        </p:tgtEl>
                                      </p:cBhvr>
                                    </p:animEffect>
                                    <p:anim calcmode="lin" valueType="num">
                                      <p:cBhvr>
                                        <p:cTn id="72" dur="500" fill="hold"/>
                                        <p:tgtEl>
                                          <p:spTgt spid="6"/>
                                        </p:tgtEl>
                                        <p:attrNameLst>
                                          <p:attrName>ppt_x</p:attrName>
                                        </p:attrNameLst>
                                      </p:cBhvr>
                                      <p:tavLst>
                                        <p:tav tm="0">
                                          <p:val>
                                            <p:fltVal val="0.5"/>
                                          </p:val>
                                        </p:tav>
                                        <p:tav tm="100000">
                                          <p:val>
                                            <p:strVal val="#ppt_x"/>
                                          </p:val>
                                        </p:tav>
                                      </p:tavLst>
                                    </p:anim>
                                    <p:anim calcmode="lin" valueType="num">
                                      <p:cBhvr>
                                        <p:cTn id="73" dur="500" fill="hold"/>
                                        <p:tgtEl>
                                          <p:spTgt spid="6"/>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500" fill="hold"/>
                                        <p:tgtEl>
                                          <p:spTgt spid="24"/>
                                        </p:tgtEl>
                                        <p:attrNameLst>
                                          <p:attrName>ppt_w</p:attrName>
                                        </p:attrNameLst>
                                      </p:cBhvr>
                                      <p:tavLst>
                                        <p:tav tm="0">
                                          <p:val>
                                            <p:fltVal val="0"/>
                                          </p:val>
                                        </p:tav>
                                        <p:tav tm="100000">
                                          <p:val>
                                            <p:strVal val="#ppt_w"/>
                                          </p:val>
                                        </p:tav>
                                      </p:tavLst>
                                    </p:anim>
                                    <p:anim calcmode="lin" valueType="num">
                                      <p:cBhvr>
                                        <p:cTn id="78" dur="500" fill="hold"/>
                                        <p:tgtEl>
                                          <p:spTgt spid="24"/>
                                        </p:tgtEl>
                                        <p:attrNameLst>
                                          <p:attrName>ppt_h</p:attrName>
                                        </p:attrNameLst>
                                      </p:cBhvr>
                                      <p:tavLst>
                                        <p:tav tm="0">
                                          <p:val>
                                            <p:fltVal val="0"/>
                                          </p:val>
                                        </p:tav>
                                        <p:tav tm="100000">
                                          <p:val>
                                            <p:strVal val="#ppt_h"/>
                                          </p:val>
                                        </p:tav>
                                      </p:tavLst>
                                    </p:anim>
                                    <p:animEffect transition="in" filter="fade">
                                      <p:cBhvr>
                                        <p:cTn id="79" dur="500"/>
                                        <p:tgtEl>
                                          <p:spTgt spid="24"/>
                                        </p:tgtEl>
                                      </p:cBhvr>
                                    </p:animEffect>
                                    <p:anim calcmode="lin" valueType="num">
                                      <p:cBhvr>
                                        <p:cTn id="80" dur="500" fill="hold"/>
                                        <p:tgtEl>
                                          <p:spTgt spid="24"/>
                                        </p:tgtEl>
                                        <p:attrNameLst>
                                          <p:attrName>ppt_x</p:attrName>
                                        </p:attrNameLst>
                                      </p:cBhvr>
                                      <p:tavLst>
                                        <p:tav tm="0">
                                          <p:val>
                                            <p:fltVal val="0.5"/>
                                          </p:val>
                                        </p:tav>
                                        <p:tav tm="100000">
                                          <p:val>
                                            <p:strVal val="#ppt_x"/>
                                          </p:val>
                                        </p:tav>
                                      </p:tavLst>
                                    </p:anim>
                                    <p:anim calcmode="lin" valueType="num">
                                      <p:cBhvr>
                                        <p:cTn id="81" dur="500" fill="hold"/>
                                        <p:tgtEl>
                                          <p:spTgt spid="24"/>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2" presetClass="entr" presetSubtype="2" fill="hold" grpId="0" nodeType="afterEffect">
                                  <p:stCondLst>
                                    <p:cond delay="250"/>
                                  </p:stCondLst>
                                  <p:childTnLst>
                                    <p:set>
                                      <p:cBhvr>
                                        <p:cTn id="84" dur="1" fill="hold">
                                          <p:stCondLst>
                                            <p:cond delay="0"/>
                                          </p:stCondLst>
                                        </p:cTn>
                                        <p:tgtEl>
                                          <p:spTgt spid="18"/>
                                        </p:tgtEl>
                                        <p:attrNameLst>
                                          <p:attrName>style.visibility</p:attrName>
                                        </p:attrNameLst>
                                      </p:cBhvr>
                                      <p:to>
                                        <p:strVal val="visible"/>
                                      </p:to>
                                    </p:set>
                                    <p:animEffect transition="in" filter="wipe(right)">
                                      <p:cBhvr>
                                        <p:cTn id="85" dur="500"/>
                                        <p:tgtEl>
                                          <p:spTgt spid="18"/>
                                        </p:tgtEl>
                                      </p:cBhvr>
                                    </p:animEffect>
                                  </p:childTnLst>
                                </p:cTn>
                              </p:par>
                            </p:childTnLst>
                          </p:cTn>
                        </p:par>
                        <p:par>
                          <p:cTn id="86" fill="hold">
                            <p:stCondLst>
                              <p:cond delay="7250"/>
                            </p:stCondLst>
                            <p:childTnLst>
                              <p:par>
                                <p:cTn id="87" presetID="53" presetClass="entr" presetSubtype="16"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p:cTn id="89" dur="500" fill="hold"/>
                                        <p:tgtEl>
                                          <p:spTgt spid="20"/>
                                        </p:tgtEl>
                                        <p:attrNameLst>
                                          <p:attrName>ppt_w</p:attrName>
                                        </p:attrNameLst>
                                      </p:cBhvr>
                                      <p:tavLst>
                                        <p:tav tm="0">
                                          <p:val>
                                            <p:fltVal val="0"/>
                                          </p:val>
                                        </p:tav>
                                        <p:tav tm="100000">
                                          <p:val>
                                            <p:strVal val="#ppt_w"/>
                                          </p:val>
                                        </p:tav>
                                      </p:tavLst>
                                    </p:anim>
                                    <p:anim calcmode="lin" valueType="num">
                                      <p:cBhvr>
                                        <p:cTn id="90" dur="500" fill="hold"/>
                                        <p:tgtEl>
                                          <p:spTgt spid="20"/>
                                        </p:tgtEl>
                                        <p:attrNameLst>
                                          <p:attrName>ppt_h</p:attrName>
                                        </p:attrNameLst>
                                      </p:cBhvr>
                                      <p:tavLst>
                                        <p:tav tm="0">
                                          <p:val>
                                            <p:fltVal val="0"/>
                                          </p:val>
                                        </p:tav>
                                        <p:tav tm="100000">
                                          <p:val>
                                            <p:strVal val="#ppt_h"/>
                                          </p:val>
                                        </p:tav>
                                      </p:tavLst>
                                    </p:anim>
                                    <p:animEffect transition="in" filter="fade">
                                      <p:cBhvr>
                                        <p:cTn id="91" dur="500"/>
                                        <p:tgtEl>
                                          <p:spTgt spid="20"/>
                                        </p:tgtEl>
                                      </p:cBhvr>
                                    </p:animEffect>
                                  </p:childTnLst>
                                </p:cTn>
                              </p:par>
                            </p:childTnLst>
                          </p:cTn>
                        </p:par>
                        <p:par>
                          <p:cTn id="92" fill="hold">
                            <p:stCondLst>
                              <p:cond delay="7750"/>
                            </p:stCondLst>
                            <p:childTnLst>
                              <p:par>
                                <p:cTn id="93" presetID="53" presetClass="entr" presetSubtype="528" fill="hold" nodeType="afterEffect">
                                  <p:stCondLst>
                                    <p:cond delay="0"/>
                                  </p:stCondLst>
                                  <p:childTnLst>
                                    <p:set>
                                      <p:cBhvr>
                                        <p:cTn id="94" dur="1" fill="hold">
                                          <p:stCondLst>
                                            <p:cond delay="0"/>
                                          </p:stCondLst>
                                        </p:cTn>
                                        <p:tgtEl>
                                          <p:spTgt spid="4"/>
                                        </p:tgtEl>
                                        <p:attrNameLst>
                                          <p:attrName>style.visibility</p:attrName>
                                        </p:attrNameLst>
                                      </p:cBhvr>
                                      <p:to>
                                        <p:strVal val="visible"/>
                                      </p:to>
                                    </p:set>
                                    <p:anim calcmode="lin" valueType="num">
                                      <p:cBhvr>
                                        <p:cTn id="95" dur="500" fill="hold"/>
                                        <p:tgtEl>
                                          <p:spTgt spid="4"/>
                                        </p:tgtEl>
                                        <p:attrNameLst>
                                          <p:attrName>ppt_w</p:attrName>
                                        </p:attrNameLst>
                                      </p:cBhvr>
                                      <p:tavLst>
                                        <p:tav tm="0">
                                          <p:val>
                                            <p:fltVal val="0"/>
                                          </p:val>
                                        </p:tav>
                                        <p:tav tm="100000">
                                          <p:val>
                                            <p:strVal val="#ppt_w"/>
                                          </p:val>
                                        </p:tav>
                                      </p:tavLst>
                                    </p:anim>
                                    <p:anim calcmode="lin" valueType="num">
                                      <p:cBhvr>
                                        <p:cTn id="96" dur="500" fill="hold"/>
                                        <p:tgtEl>
                                          <p:spTgt spid="4"/>
                                        </p:tgtEl>
                                        <p:attrNameLst>
                                          <p:attrName>ppt_h</p:attrName>
                                        </p:attrNameLst>
                                      </p:cBhvr>
                                      <p:tavLst>
                                        <p:tav tm="0">
                                          <p:val>
                                            <p:fltVal val="0"/>
                                          </p:val>
                                        </p:tav>
                                        <p:tav tm="100000">
                                          <p:val>
                                            <p:strVal val="#ppt_h"/>
                                          </p:val>
                                        </p:tav>
                                      </p:tavLst>
                                    </p:anim>
                                    <p:animEffect transition="in" filter="fade">
                                      <p:cBhvr>
                                        <p:cTn id="97" dur="500"/>
                                        <p:tgtEl>
                                          <p:spTgt spid="4"/>
                                        </p:tgtEl>
                                      </p:cBhvr>
                                    </p:animEffect>
                                    <p:anim calcmode="lin" valueType="num">
                                      <p:cBhvr>
                                        <p:cTn id="98" dur="500" fill="hold"/>
                                        <p:tgtEl>
                                          <p:spTgt spid="4"/>
                                        </p:tgtEl>
                                        <p:attrNameLst>
                                          <p:attrName>ppt_x</p:attrName>
                                        </p:attrNameLst>
                                      </p:cBhvr>
                                      <p:tavLst>
                                        <p:tav tm="0">
                                          <p:val>
                                            <p:fltVal val="0.5"/>
                                          </p:val>
                                        </p:tav>
                                        <p:tav tm="100000">
                                          <p:val>
                                            <p:strVal val="#ppt_x"/>
                                          </p:val>
                                        </p:tav>
                                      </p:tavLst>
                                    </p:anim>
                                    <p:anim calcmode="lin" valueType="num">
                                      <p:cBhvr>
                                        <p:cTn id="99" dur="500" fill="hold"/>
                                        <p:tgtEl>
                                          <p:spTgt spid="4"/>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53" presetClass="entr" presetSubtype="528" fill="hold" grpId="0" nodeType="afterEffect">
                                  <p:stCondLst>
                                    <p:cond delay="0"/>
                                  </p:stCondLst>
                                  <p:childTnLst>
                                    <p:set>
                                      <p:cBhvr>
                                        <p:cTn id="102" dur="1" fill="hold">
                                          <p:stCondLst>
                                            <p:cond delay="0"/>
                                          </p:stCondLst>
                                        </p:cTn>
                                        <p:tgtEl>
                                          <p:spTgt spid="26"/>
                                        </p:tgtEl>
                                        <p:attrNameLst>
                                          <p:attrName>style.visibility</p:attrName>
                                        </p:attrNameLst>
                                      </p:cBhvr>
                                      <p:to>
                                        <p:strVal val="visible"/>
                                      </p:to>
                                    </p:set>
                                    <p:anim calcmode="lin" valueType="num">
                                      <p:cBhvr>
                                        <p:cTn id="103" dur="500" fill="hold"/>
                                        <p:tgtEl>
                                          <p:spTgt spid="26"/>
                                        </p:tgtEl>
                                        <p:attrNameLst>
                                          <p:attrName>ppt_w</p:attrName>
                                        </p:attrNameLst>
                                      </p:cBhvr>
                                      <p:tavLst>
                                        <p:tav tm="0">
                                          <p:val>
                                            <p:fltVal val="0"/>
                                          </p:val>
                                        </p:tav>
                                        <p:tav tm="100000">
                                          <p:val>
                                            <p:strVal val="#ppt_w"/>
                                          </p:val>
                                        </p:tav>
                                      </p:tavLst>
                                    </p:anim>
                                    <p:anim calcmode="lin" valueType="num">
                                      <p:cBhvr>
                                        <p:cTn id="104" dur="500" fill="hold"/>
                                        <p:tgtEl>
                                          <p:spTgt spid="26"/>
                                        </p:tgtEl>
                                        <p:attrNameLst>
                                          <p:attrName>ppt_h</p:attrName>
                                        </p:attrNameLst>
                                      </p:cBhvr>
                                      <p:tavLst>
                                        <p:tav tm="0">
                                          <p:val>
                                            <p:fltVal val="0"/>
                                          </p:val>
                                        </p:tav>
                                        <p:tav tm="100000">
                                          <p:val>
                                            <p:strVal val="#ppt_h"/>
                                          </p:val>
                                        </p:tav>
                                      </p:tavLst>
                                    </p:anim>
                                    <p:animEffect transition="in" filter="fade">
                                      <p:cBhvr>
                                        <p:cTn id="105" dur="500"/>
                                        <p:tgtEl>
                                          <p:spTgt spid="26"/>
                                        </p:tgtEl>
                                      </p:cBhvr>
                                    </p:animEffect>
                                    <p:anim calcmode="lin" valueType="num">
                                      <p:cBhvr>
                                        <p:cTn id="106" dur="500" fill="hold"/>
                                        <p:tgtEl>
                                          <p:spTgt spid="26"/>
                                        </p:tgtEl>
                                        <p:attrNameLst>
                                          <p:attrName>ppt_x</p:attrName>
                                        </p:attrNameLst>
                                      </p:cBhvr>
                                      <p:tavLst>
                                        <p:tav tm="0">
                                          <p:val>
                                            <p:fltVal val="0.5"/>
                                          </p:val>
                                        </p:tav>
                                        <p:tav tm="100000">
                                          <p:val>
                                            <p:strVal val="#ppt_x"/>
                                          </p:val>
                                        </p:tav>
                                      </p:tavLst>
                                    </p:anim>
                                    <p:anim calcmode="lin" valueType="num">
                                      <p:cBhvr>
                                        <p:cTn id="107" dur="500" fill="hold"/>
                                        <p:tgtEl>
                                          <p:spTgt spid="26"/>
                                        </p:tgtEl>
                                        <p:attrNameLst>
                                          <p:attrName>ppt_y</p:attrName>
                                        </p:attrNameLst>
                                      </p:cBhvr>
                                      <p:tavLst>
                                        <p:tav tm="0">
                                          <p:val>
                                            <p:fltVal val="0.5"/>
                                          </p:val>
                                        </p:tav>
                                        <p:tav tm="100000">
                                          <p:val>
                                            <p:strVal val="#ppt_y"/>
                                          </p:val>
                                        </p:tav>
                                      </p:tavLst>
                                    </p:anim>
                                  </p:childTnLst>
                                </p:cTn>
                              </p:par>
                            </p:childTnLst>
                          </p:cTn>
                        </p:par>
                        <p:par>
                          <p:cTn id="108" fill="hold">
                            <p:stCondLst>
                              <p:cond delay="8750"/>
                            </p:stCondLst>
                            <p:childTnLst>
                              <p:par>
                                <p:cTn id="109" presetID="22" presetClass="entr" presetSubtype="4" fill="hold" grpId="0" nodeType="afterEffect">
                                  <p:stCondLst>
                                    <p:cond delay="250"/>
                                  </p:stCondLst>
                                  <p:childTnLst>
                                    <p:set>
                                      <p:cBhvr>
                                        <p:cTn id="110" dur="1" fill="hold">
                                          <p:stCondLst>
                                            <p:cond delay="0"/>
                                          </p:stCondLst>
                                        </p:cTn>
                                        <p:tgtEl>
                                          <p:spTgt spid="17"/>
                                        </p:tgtEl>
                                        <p:attrNameLst>
                                          <p:attrName>style.visibility</p:attrName>
                                        </p:attrNameLst>
                                      </p:cBhvr>
                                      <p:to>
                                        <p:strVal val="visible"/>
                                      </p:to>
                                    </p:set>
                                    <p:animEffect transition="in" filter="wipe(down)">
                                      <p:cBhvr>
                                        <p:cTn id="1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 grpId="0" animBg="1"/>
      <p:bldP spid="17" grpId="0" animBg="1"/>
      <p:bldP spid="18" grpId="0" animBg="1"/>
      <p:bldP spid="22" grpId="0" animBg="1"/>
      <p:bldP spid="23" grpId="0"/>
      <p:bldP spid="24" grpId="0"/>
      <p:bldP spid="25" grpId="0"/>
      <p:bldP spid="26" grpId="0"/>
      <p:bldP spid="11" grpId="0" animBg="1"/>
      <p:bldP spid="19" grpId="0" animBg="1"/>
      <p:bldP spid="20" grpId="0" animBg="1"/>
      <p:bldP spid="2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1" name="TextBox 40"/>
          <p:cNvSpPr txBox="1"/>
          <p:nvPr/>
        </p:nvSpPr>
        <p:spPr>
          <a:xfrm>
            <a:off x="1207401" y="1700055"/>
            <a:ext cx="2468880" cy="13265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783108" y="1535585"/>
            <a:ext cx="4754880" cy="4754880"/>
            <a:chOff x="3783108" y="1535585"/>
            <a:chExt cx="4754880" cy="4754880"/>
          </a:xfrm>
        </p:grpSpPr>
        <p:sp>
          <p:nvSpPr>
            <p:cNvPr id="44" name="Freeform 43"/>
            <p:cNvSpPr>
              <a:spLocks noChangeAspect="1"/>
            </p:cNvSpPr>
            <p:nvPr/>
          </p:nvSpPr>
          <p:spPr>
            <a:xfrm>
              <a:off x="3783108" y="1535585"/>
              <a:ext cx="4754880" cy="475488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44"/>
            <p:cNvSpPr>
              <a:spLocks noChangeAspect="1"/>
            </p:cNvSpPr>
            <p:nvPr/>
          </p:nvSpPr>
          <p:spPr>
            <a:xfrm>
              <a:off x="4181120" y="1947065"/>
              <a:ext cx="3931920" cy="393192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6" name="Freeform 45"/>
            <p:cNvSpPr>
              <a:spLocks noChangeAspect="1"/>
            </p:cNvSpPr>
            <p:nvPr/>
          </p:nvSpPr>
          <p:spPr>
            <a:xfrm>
              <a:off x="4546880" y="2323583"/>
              <a:ext cx="3200400" cy="320040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0" name="Freeform 49"/>
          <p:cNvSpPr>
            <a:spLocks noChangeAspect="1"/>
          </p:cNvSpPr>
          <p:nvPr/>
        </p:nvSpPr>
        <p:spPr>
          <a:xfrm>
            <a:off x="4334971" y="1998039"/>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7" name="Freeform 16"/>
          <p:cNvSpPr>
            <a:spLocks noChangeAspect="1"/>
          </p:cNvSpPr>
          <p:nvPr/>
        </p:nvSpPr>
        <p:spPr>
          <a:xfrm rot="4433427">
            <a:off x="5865296" y="1987333"/>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Freeform 17"/>
          <p:cNvSpPr>
            <a:spLocks noChangeAspect="1"/>
          </p:cNvSpPr>
          <p:nvPr/>
        </p:nvSpPr>
        <p:spPr>
          <a:xfrm rot="8574708">
            <a:off x="6353287" y="3471552"/>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9" name="Freeform 18"/>
          <p:cNvSpPr>
            <a:spLocks noChangeAspect="1"/>
          </p:cNvSpPr>
          <p:nvPr/>
        </p:nvSpPr>
        <p:spPr>
          <a:xfrm rot="12983709">
            <a:off x="5138716" y="4399240"/>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49" name="Freeform 48"/>
          <p:cNvSpPr>
            <a:spLocks noChangeAspect="1"/>
          </p:cNvSpPr>
          <p:nvPr/>
        </p:nvSpPr>
        <p:spPr>
          <a:xfrm rot="17340000">
            <a:off x="4001150" y="3670489"/>
            <a:ext cx="1820677" cy="1610561"/>
          </a:xfrm>
          <a:custGeom>
            <a:avLst/>
            <a:gdLst>
              <a:gd name="connsiteX0" fmla="*/ 1600493 w 1820677"/>
              <a:gd name="connsiteY0" fmla="*/ 0 h 1610561"/>
              <a:gd name="connsiteX1" fmla="*/ 1597675 w 1820677"/>
              <a:gd name="connsiteY1" fmla="*/ 2894 h 1610561"/>
              <a:gd name="connsiteX2" fmla="*/ 1543257 w 1820677"/>
              <a:gd name="connsiteY2" fmla="*/ 239153 h 1610561"/>
              <a:gd name="connsiteX3" fmla="*/ 1550148 w 1820677"/>
              <a:gd name="connsiteY3" fmla="*/ 263013 h 1610561"/>
              <a:gd name="connsiteX4" fmla="*/ 1548868 w 1820677"/>
              <a:gd name="connsiteY4" fmla="*/ 263454 h 1610561"/>
              <a:gd name="connsiteX5" fmla="*/ 1553535 w 1820677"/>
              <a:gd name="connsiteY5" fmla="*/ 272351 h 1610561"/>
              <a:gd name="connsiteX6" fmla="*/ 1561596 w 1820677"/>
              <a:gd name="connsiteY6" fmla="*/ 292412 h 1610561"/>
              <a:gd name="connsiteX7" fmla="*/ 1574447 w 1820677"/>
              <a:gd name="connsiteY7" fmla="*/ 316913 h 1610561"/>
              <a:gd name="connsiteX8" fmla="*/ 1583099 w 1820677"/>
              <a:gd name="connsiteY8" fmla="*/ 328715 h 1610561"/>
              <a:gd name="connsiteX9" fmla="*/ 1647700 w 1820677"/>
              <a:gd name="connsiteY9" fmla="*/ 451878 h 1610561"/>
              <a:gd name="connsiteX10" fmla="*/ 1792678 w 1820677"/>
              <a:gd name="connsiteY10" fmla="*/ 666850 h 1610561"/>
              <a:gd name="connsiteX11" fmla="*/ 1820677 w 1820677"/>
              <a:gd name="connsiteY11" fmla="*/ 699266 h 1610561"/>
              <a:gd name="connsiteX12" fmla="*/ 1754692 w 1820677"/>
              <a:gd name="connsiteY12" fmla="*/ 793408 h 1610561"/>
              <a:gd name="connsiteX13" fmla="*/ 482430 w 1820677"/>
              <a:gd name="connsiteY13" fmla="*/ 1578459 h 1610561"/>
              <a:gd name="connsiteX14" fmla="*/ 344945 w 1820677"/>
              <a:gd name="connsiteY14" fmla="*/ 1599443 h 1610561"/>
              <a:gd name="connsiteX15" fmla="*/ 330969 w 1820677"/>
              <a:gd name="connsiteY15" fmla="*/ 1603781 h 1610561"/>
              <a:gd name="connsiteX16" fmla="*/ 303619 w 1820677"/>
              <a:gd name="connsiteY16" fmla="*/ 1607955 h 1610561"/>
              <a:gd name="connsiteX17" fmla="*/ 282027 w 1820677"/>
              <a:gd name="connsiteY17" fmla="*/ 1609045 h 1610561"/>
              <a:gd name="connsiteX18" fmla="*/ 272095 w 1820677"/>
              <a:gd name="connsiteY18" fmla="*/ 1610561 h 1610561"/>
              <a:gd name="connsiteX19" fmla="*/ 272095 w 1820677"/>
              <a:gd name="connsiteY19" fmla="*/ 1609207 h 1610561"/>
              <a:gd name="connsiteX20" fmla="*/ 247291 w 1820677"/>
              <a:gd name="connsiteY20" fmla="*/ 1607955 h 1610561"/>
              <a:gd name="connsiteX21" fmla="*/ 0 w 1820677"/>
              <a:gd name="connsiteY21" fmla="*/ 1333921 h 1610561"/>
              <a:gd name="connsiteX22" fmla="*/ 275455 w 1820677"/>
              <a:gd name="connsiteY22" fmla="*/ 1058465 h 1610561"/>
              <a:gd name="connsiteX23" fmla="*/ 278514 w 1820677"/>
              <a:gd name="connsiteY23" fmla="*/ 1058619 h 1610561"/>
              <a:gd name="connsiteX24" fmla="*/ 372540 w 1820677"/>
              <a:gd name="connsiteY24" fmla="*/ 1044269 h 1610561"/>
              <a:gd name="connsiteX25" fmla="*/ 1461946 w 1820677"/>
              <a:gd name="connsiteY25" fmla="*/ 255931 h 1610561"/>
              <a:gd name="connsiteX26" fmla="*/ 1541676 w 1820677"/>
              <a:gd name="connsiteY26" fmla="*/ 85030 h 1610561"/>
              <a:gd name="connsiteX27" fmla="*/ 1543281 w 1820677"/>
              <a:gd name="connsiteY27" fmla="*/ 85772 h 1610561"/>
              <a:gd name="connsiteX28" fmla="*/ 1544697 w 1820677"/>
              <a:gd name="connsiteY28" fmla="*/ 81209 h 1610561"/>
              <a:gd name="connsiteX29" fmla="*/ 1585951 w 1820677"/>
              <a:gd name="connsiteY29" fmla="*/ 13214 h 161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20677" h="1610561">
                <a:moveTo>
                  <a:pt x="1600493" y="0"/>
                </a:moveTo>
                <a:lnTo>
                  <a:pt x="1597675" y="2894"/>
                </a:lnTo>
                <a:cubicBezTo>
                  <a:pt x="1545398" y="67391"/>
                  <a:pt x="1523330" y="154200"/>
                  <a:pt x="1543257" y="239153"/>
                </a:cubicBezTo>
                <a:lnTo>
                  <a:pt x="1550148" y="263013"/>
                </a:lnTo>
                <a:lnTo>
                  <a:pt x="1548868" y="263454"/>
                </a:lnTo>
                <a:lnTo>
                  <a:pt x="1553535" y="272351"/>
                </a:lnTo>
                <a:lnTo>
                  <a:pt x="1561596" y="292412"/>
                </a:lnTo>
                <a:cubicBezTo>
                  <a:pt x="1565500" y="300861"/>
                  <a:pt x="1569793" y="309034"/>
                  <a:pt x="1574447" y="316913"/>
                </a:cubicBezTo>
                <a:lnTo>
                  <a:pt x="1583099" y="328715"/>
                </a:lnTo>
                <a:lnTo>
                  <a:pt x="1647700" y="451878"/>
                </a:lnTo>
                <a:cubicBezTo>
                  <a:pt x="1692032" y="526946"/>
                  <a:pt x="1740493" y="598669"/>
                  <a:pt x="1792678" y="666850"/>
                </a:cubicBezTo>
                <a:lnTo>
                  <a:pt x="1820677" y="699266"/>
                </a:lnTo>
                <a:lnTo>
                  <a:pt x="1754692" y="793408"/>
                </a:lnTo>
                <a:cubicBezTo>
                  <a:pt x="1441897" y="1188998"/>
                  <a:pt x="994898" y="1473594"/>
                  <a:pt x="482430" y="1578459"/>
                </a:cubicBezTo>
                <a:lnTo>
                  <a:pt x="344945" y="1599443"/>
                </a:lnTo>
                <a:lnTo>
                  <a:pt x="330969" y="1603781"/>
                </a:lnTo>
                <a:cubicBezTo>
                  <a:pt x="322004" y="1605616"/>
                  <a:pt x="312879" y="1607015"/>
                  <a:pt x="303619" y="1607955"/>
                </a:cubicBezTo>
                <a:lnTo>
                  <a:pt x="282027" y="1609045"/>
                </a:lnTo>
                <a:lnTo>
                  <a:pt x="272095" y="1610561"/>
                </a:lnTo>
                <a:lnTo>
                  <a:pt x="272095" y="1609207"/>
                </a:lnTo>
                <a:lnTo>
                  <a:pt x="247291" y="1607955"/>
                </a:lnTo>
                <a:cubicBezTo>
                  <a:pt x="108391" y="1593849"/>
                  <a:pt x="0" y="1476543"/>
                  <a:pt x="0" y="1333921"/>
                </a:cubicBezTo>
                <a:cubicBezTo>
                  <a:pt x="0" y="1181791"/>
                  <a:pt x="123326" y="1058465"/>
                  <a:pt x="275455" y="1058465"/>
                </a:cubicBezTo>
                <a:lnTo>
                  <a:pt x="278514" y="1058619"/>
                </a:lnTo>
                <a:lnTo>
                  <a:pt x="372540" y="1044269"/>
                </a:lnTo>
                <a:cubicBezTo>
                  <a:pt x="838420" y="948937"/>
                  <a:pt x="1232158" y="655554"/>
                  <a:pt x="1461946" y="255931"/>
                </a:cubicBezTo>
                <a:lnTo>
                  <a:pt x="1541676" y="85030"/>
                </a:lnTo>
                <a:lnTo>
                  <a:pt x="1543281" y="85772"/>
                </a:lnTo>
                <a:lnTo>
                  <a:pt x="1544697" y="81209"/>
                </a:lnTo>
                <a:cubicBezTo>
                  <a:pt x="1555151" y="56493"/>
                  <a:pt x="1569110" y="33621"/>
                  <a:pt x="1585951" y="13214"/>
                </a:cubicBezTo>
                <a:close/>
              </a:path>
            </a:pathLst>
          </a:custGeom>
          <a:solidFill>
            <a:srgbClr val="FF9285"/>
          </a:solidFill>
          <a:ln w="127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7" name="Oval 36"/>
          <p:cNvSpPr>
            <a:spLocks noChangeAspect="1"/>
          </p:cNvSpPr>
          <p:nvPr/>
        </p:nvSpPr>
        <p:spPr>
          <a:xfrm>
            <a:off x="4401145" y="1696859"/>
            <a:ext cx="731520" cy="731520"/>
          </a:xfrm>
          <a:prstGeom prst="ellipse">
            <a:avLst/>
          </a:prstGeom>
          <a:solidFill>
            <a:srgbClr val="524E67">
              <a:alpha val="75000"/>
            </a:srgbClr>
          </a:solidFill>
          <a:ln w="381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01</a:t>
            </a:r>
          </a:p>
        </p:txBody>
      </p:sp>
      <p:grpSp>
        <p:nvGrpSpPr>
          <p:cNvPr id="38" name="Group 37"/>
          <p:cNvGrpSpPr/>
          <p:nvPr/>
        </p:nvGrpSpPr>
        <p:grpSpPr>
          <a:xfrm rot="10800000">
            <a:off x="1246876" y="2043471"/>
            <a:ext cx="3115196" cy="51094"/>
            <a:chOff x="7800976" y="1961198"/>
            <a:chExt cx="3398088" cy="55734"/>
          </a:xfrm>
          <a:solidFill>
            <a:srgbClr val="FF7467"/>
          </a:solidFill>
        </p:grpSpPr>
        <p:cxnSp>
          <p:nvCxnSpPr>
            <p:cNvPr id="39" name="Straight Connector 38"/>
            <p:cNvCxnSpPr/>
            <p:nvPr/>
          </p:nvCxnSpPr>
          <p:spPr>
            <a:xfrm>
              <a:off x="7800976" y="1996044"/>
              <a:ext cx="2992311" cy="0"/>
            </a:xfrm>
            <a:prstGeom prst="line">
              <a:avLst/>
            </a:prstGeom>
            <a:grpFill/>
            <a:ln>
              <a:solidFill>
                <a:srgbClr val="FF7467"/>
              </a:solidFill>
              <a:prstDash val="dash"/>
            </a:ln>
          </p:spPr>
          <p:style>
            <a:lnRef idx="1">
              <a:schemeClr val="accent1"/>
            </a:lnRef>
            <a:fillRef idx="0">
              <a:schemeClr val="accent1"/>
            </a:fillRef>
            <a:effectRef idx="0">
              <a:schemeClr val="accent1"/>
            </a:effectRef>
            <a:fontRef idx="minor">
              <a:schemeClr val="tx1"/>
            </a:fontRef>
          </p:style>
        </p:cxnSp>
        <p:sp>
          <p:nvSpPr>
            <p:cNvPr id="40" name="Freeform 39"/>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1" name="TextBox 50"/>
          <p:cNvSpPr txBox="1"/>
          <p:nvPr/>
        </p:nvSpPr>
        <p:spPr>
          <a:xfrm>
            <a:off x="384432" y="4262099"/>
            <a:ext cx="2468880" cy="13265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51"/>
          <p:cNvSpPr>
            <a:spLocks noChangeAspect="1"/>
          </p:cNvSpPr>
          <p:nvPr/>
        </p:nvSpPr>
        <p:spPr>
          <a:xfrm>
            <a:off x="3578176" y="4258903"/>
            <a:ext cx="731520" cy="731520"/>
          </a:xfrm>
          <a:prstGeom prst="ellipse">
            <a:avLst/>
          </a:prstGeom>
          <a:solidFill>
            <a:srgbClr val="524E67">
              <a:alpha val="75000"/>
            </a:srgbClr>
          </a:solidFill>
          <a:ln w="3810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05</a:t>
            </a:r>
          </a:p>
        </p:txBody>
      </p:sp>
      <p:grpSp>
        <p:nvGrpSpPr>
          <p:cNvPr id="53" name="Group 52"/>
          <p:cNvGrpSpPr/>
          <p:nvPr/>
        </p:nvGrpSpPr>
        <p:grpSpPr>
          <a:xfrm rot="10800000">
            <a:off x="423907" y="4605515"/>
            <a:ext cx="3115196" cy="51094"/>
            <a:chOff x="7800976" y="1961198"/>
            <a:chExt cx="3398088" cy="55734"/>
          </a:xfrm>
          <a:solidFill>
            <a:srgbClr val="FF9285"/>
          </a:solidFill>
        </p:grpSpPr>
        <p:cxnSp>
          <p:nvCxnSpPr>
            <p:cNvPr id="54" name="Straight Connector 53"/>
            <p:cNvCxnSpPr/>
            <p:nvPr/>
          </p:nvCxnSpPr>
          <p:spPr>
            <a:xfrm>
              <a:off x="7800976" y="1996044"/>
              <a:ext cx="2992311" cy="0"/>
            </a:xfrm>
            <a:prstGeom prst="line">
              <a:avLst/>
            </a:prstGeom>
            <a:grpFill/>
            <a:ln>
              <a:solidFill>
                <a:srgbClr val="FF9285"/>
              </a:solidFill>
              <a:prstDash val="dash"/>
            </a:ln>
          </p:spPr>
          <p:style>
            <a:lnRef idx="1">
              <a:schemeClr val="accent1"/>
            </a:lnRef>
            <a:fillRef idx="0">
              <a:schemeClr val="accent1"/>
            </a:fillRef>
            <a:effectRef idx="0">
              <a:schemeClr val="accent1"/>
            </a:effectRef>
            <a:fontRef idx="minor">
              <a:schemeClr val="tx1"/>
            </a:fontRef>
          </p:style>
        </p:cxnSp>
        <p:sp>
          <p:nvSpPr>
            <p:cNvPr id="55" name="Freeform 54"/>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6" name="TextBox 55"/>
          <p:cNvSpPr txBox="1"/>
          <p:nvPr/>
        </p:nvSpPr>
        <p:spPr>
          <a:xfrm>
            <a:off x="8619854" y="1643823"/>
            <a:ext cx="2468880" cy="132651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Oval 56"/>
          <p:cNvSpPr>
            <a:spLocks noChangeAspect="1"/>
          </p:cNvSpPr>
          <p:nvPr/>
        </p:nvSpPr>
        <p:spPr>
          <a:xfrm>
            <a:off x="7148633" y="1701202"/>
            <a:ext cx="731520" cy="731520"/>
          </a:xfrm>
          <a:prstGeom prst="ellipse">
            <a:avLst/>
          </a:prstGeom>
          <a:solidFill>
            <a:srgbClr val="524E67">
              <a:alpha val="75000"/>
            </a:srgbClr>
          </a:solidFill>
          <a:ln w="381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02</a:t>
            </a:r>
          </a:p>
        </p:txBody>
      </p:sp>
      <p:grpSp>
        <p:nvGrpSpPr>
          <p:cNvPr id="58" name="Group 57"/>
          <p:cNvGrpSpPr/>
          <p:nvPr/>
        </p:nvGrpSpPr>
        <p:grpSpPr>
          <a:xfrm>
            <a:off x="7904999" y="2026626"/>
            <a:ext cx="3115196" cy="51094"/>
            <a:chOff x="7800976" y="1972933"/>
            <a:chExt cx="3398088" cy="55734"/>
          </a:xfrm>
          <a:solidFill>
            <a:srgbClr val="4CC8EC"/>
          </a:solidFill>
        </p:grpSpPr>
        <p:cxnSp>
          <p:nvCxnSpPr>
            <p:cNvPr id="59" name="Straight Connector 58"/>
            <p:cNvCxnSpPr/>
            <p:nvPr/>
          </p:nvCxnSpPr>
          <p:spPr>
            <a:xfrm>
              <a:off x="7800976" y="1996044"/>
              <a:ext cx="2992311" cy="0"/>
            </a:xfrm>
            <a:prstGeom prst="line">
              <a:avLst/>
            </a:prstGeom>
            <a:grpFill/>
            <a:ln>
              <a:solidFill>
                <a:srgbClr val="4CC8EC"/>
              </a:solidFill>
              <a:prstDash val="dash"/>
            </a:ln>
          </p:spPr>
          <p:style>
            <a:lnRef idx="1">
              <a:schemeClr val="accent1"/>
            </a:lnRef>
            <a:fillRef idx="0">
              <a:schemeClr val="accent1"/>
            </a:fillRef>
            <a:effectRef idx="0">
              <a:schemeClr val="accent1"/>
            </a:effectRef>
            <a:fontRef idx="minor">
              <a:schemeClr val="tx1"/>
            </a:fontRef>
          </p:style>
        </p:cxnSp>
        <p:sp>
          <p:nvSpPr>
            <p:cNvPr id="60" name="Freeform 59"/>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61" name="TextBox 60"/>
          <p:cNvSpPr txBox="1"/>
          <p:nvPr/>
        </p:nvSpPr>
        <p:spPr>
          <a:xfrm>
            <a:off x="9536535" y="4167569"/>
            <a:ext cx="2468880" cy="132651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61"/>
          <p:cNvSpPr>
            <a:spLocks noChangeAspect="1"/>
          </p:cNvSpPr>
          <p:nvPr/>
        </p:nvSpPr>
        <p:spPr>
          <a:xfrm>
            <a:off x="8065314" y="4224948"/>
            <a:ext cx="731520" cy="731520"/>
          </a:xfrm>
          <a:prstGeom prst="ellipse">
            <a:avLst/>
          </a:prstGeom>
          <a:solidFill>
            <a:srgbClr val="524E67">
              <a:alpha val="75000"/>
            </a:srgbClr>
          </a:solidFill>
          <a:ln w="381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03</a:t>
            </a:r>
          </a:p>
        </p:txBody>
      </p:sp>
      <p:grpSp>
        <p:nvGrpSpPr>
          <p:cNvPr id="63" name="Group 62"/>
          <p:cNvGrpSpPr/>
          <p:nvPr/>
        </p:nvGrpSpPr>
        <p:grpSpPr>
          <a:xfrm>
            <a:off x="8821680" y="4550372"/>
            <a:ext cx="3115196" cy="51094"/>
            <a:chOff x="7800976" y="1972933"/>
            <a:chExt cx="3398088" cy="55734"/>
          </a:xfrm>
          <a:solidFill>
            <a:srgbClr val="F4C956"/>
          </a:solidFill>
        </p:grpSpPr>
        <p:cxnSp>
          <p:nvCxnSpPr>
            <p:cNvPr id="64" name="Straight Connector 63"/>
            <p:cNvCxnSpPr/>
            <p:nvPr/>
          </p:nvCxnSpPr>
          <p:spPr>
            <a:xfrm>
              <a:off x="7800976" y="1996044"/>
              <a:ext cx="2992311" cy="0"/>
            </a:xfrm>
            <a:prstGeom prst="line">
              <a:avLst/>
            </a:prstGeom>
            <a:grpFill/>
            <a:ln>
              <a:solidFill>
                <a:srgbClr val="F4C956"/>
              </a:solidFill>
              <a:prstDash val="dash"/>
            </a:ln>
          </p:spPr>
          <p:style>
            <a:lnRef idx="1">
              <a:schemeClr val="accent1"/>
            </a:lnRef>
            <a:fillRef idx="0">
              <a:schemeClr val="accent1"/>
            </a:fillRef>
            <a:effectRef idx="0">
              <a:schemeClr val="accent1"/>
            </a:effectRef>
            <a:fontRef idx="minor">
              <a:schemeClr val="tx1"/>
            </a:fontRef>
          </p:style>
        </p:cxnSp>
        <p:sp>
          <p:nvSpPr>
            <p:cNvPr id="65" name="Freeform 64"/>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66" name="TextBox 65"/>
          <p:cNvSpPr txBox="1"/>
          <p:nvPr/>
        </p:nvSpPr>
        <p:spPr>
          <a:xfrm>
            <a:off x="6932428" y="5817286"/>
            <a:ext cx="4609967" cy="92640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7" name="Oval 66"/>
          <p:cNvSpPr>
            <a:spLocks noChangeAspect="1"/>
          </p:cNvSpPr>
          <p:nvPr/>
        </p:nvSpPr>
        <p:spPr>
          <a:xfrm>
            <a:off x="5783623" y="5863778"/>
            <a:ext cx="731520" cy="731520"/>
          </a:xfrm>
          <a:prstGeom prst="ellipse">
            <a:avLst/>
          </a:prstGeom>
          <a:solidFill>
            <a:srgbClr val="524E67">
              <a:alpha val="75000"/>
            </a:srgbClr>
          </a:solidFill>
          <a:ln w="381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04</a:t>
            </a:r>
          </a:p>
        </p:txBody>
      </p:sp>
      <p:grpSp>
        <p:nvGrpSpPr>
          <p:cNvPr id="68" name="Group 67"/>
          <p:cNvGrpSpPr/>
          <p:nvPr/>
        </p:nvGrpSpPr>
        <p:grpSpPr>
          <a:xfrm>
            <a:off x="6539985" y="6189202"/>
            <a:ext cx="4911722" cy="51094"/>
            <a:chOff x="7800976" y="1972933"/>
            <a:chExt cx="5357761" cy="55734"/>
          </a:xfrm>
          <a:solidFill>
            <a:srgbClr val="57CCC6"/>
          </a:solidFill>
        </p:grpSpPr>
        <p:cxnSp>
          <p:nvCxnSpPr>
            <p:cNvPr id="69" name="Straight Connector 68"/>
            <p:cNvCxnSpPr/>
            <p:nvPr/>
          </p:nvCxnSpPr>
          <p:spPr>
            <a:xfrm>
              <a:off x="7800976" y="1996044"/>
              <a:ext cx="4987189" cy="0"/>
            </a:xfrm>
            <a:prstGeom prst="line">
              <a:avLst/>
            </a:prstGeom>
            <a:grpFill/>
            <a:ln>
              <a:solidFill>
                <a:srgbClr val="57CCC6"/>
              </a:solidFill>
              <a:prstDash val="dash"/>
            </a:ln>
          </p:spPr>
          <p:style>
            <a:lnRef idx="1">
              <a:schemeClr val="accent1"/>
            </a:lnRef>
            <a:fillRef idx="0">
              <a:schemeClr val="accent1"/>
            </a:fillRef>
            <a:effectRef idx="0">
              <a:schemeClr val="accent1"/>
            </a:effectRef>
            <a:fontRef idx="minor">
              <a:schemeClr val="tx1"/>
            </a:fontRef>
          </p:style>
        </p:cxnSp>
        <p:sp>
          <p:nvSpPr>
            <p:cNvPr id="70" name="Freeform 69"/>
            <p:cNvSpPr>
              <a:spLocks noChangeAspect="1"/>
            </p:cNvSpPr>
            <p:nvPr/>
          </p:nvSpPr>
          <p:spPr>
            <a:xfrm>
              <a:off x="12792977"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Tree>
    <p:extLst>
      <p:ext uri="{BB962C8B-B14F-4D97-AF65-F5344CB8AC3E}">
        <p14:creationId xmlns:p14="http://schemas.microsoft.com/office/powerpoint/2010/main" val="421091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18" presetClass="entr" presetSubtype="3"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strips(upRight)">
                                      <p:cBhvr>
                                        <p:cTn id="17" dur="500"/>
                                        <p:tgtEl>
                                          <p:spTgt spid="50"/>
                                        </p:tgtEl>
                                      </p:cBhvr>
                                    </p:animEffect>
                                  </p:childTnLst>
                                </p:cTn>
                              </p:par>
                            </p:childTnLst>
                          </p:cTn>
                        </p:par>
                        <p:par>
                          <p:cTn id="18" fill="hold">
                            <p:stCondLst>
                              <p:cond delay="1500"/>
                            </p:stCondLst>
                            <p:childTnLst>
                              <p:par>
                                <p:cTn id="19" presetID="37"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900" decel="100000" fill="hold"/>
                                        <p:tgtEl>
                                          <p:spTgt spid="3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par>
                          <p:cTn id="33" fill="hold">
                            <p:stCondLst>
                              <p:cond delay="3500"/>
                            </p:stCondLst>
                            <p:childTnLst>
                              <p:par>
                                <p:cTn id="34" presetID="18" presetClass="entr" presetSubtype="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strips(downRight)">
                                      <p:cBhvr>
                                        <p:cTn id="36" dur="500"/>
                                        <p:tgtEl>
                                          <p:spTgt spid="17"/>
                                        </p:tgtEl>
                                      </p:cBhvr>
                                    </p:animEffect>
                                  </p:childTnLst>
                                </p:cTn>
                              </p:par>
                            </p:childTnLst>
                          </p:cTn>
                        </p:par>
                        <p:par>
                          <p:cTn id="37" fill="hold">
                            <p:stCondLst>
                              <p:cond delay="4000"/>
                            </p:stCondLst>
                            <p:childTnLst>
                              <p:par>
                                <p:cTn id="38" presetID="37"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900" decel="100000" fill="hold"/>
                                        <p:tgtEl>
                                          <p:spTgt spid="5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trips(downLeft)">
                                      <p:cBhvr>
                                        <p:cTn id="55" dur="500"/>
                                        <p:tgtEl>
                                          <p:spTgt spid="18"/>
                                        </p:tgtEl>
                                      </p:cBhvr>
                                    </p:animEffect>
                                  </p:childTnLst>
                                </p:cTn>
                              </p:par>
                            </p:childTnLst>
                          </p:cTn>
                        </p:par>
                        <p:par>
                          <p:cTn id="56" fill="hold">
                            <p:stCondLst>
                              <p:cond delay="6500"/>
                            </p:stCondLst>
                            <p:childTnLst>
                              <p:par>
                                <p:cTn id="57" presetID="37"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1000"/>
                                        <p:tgtEl>
                                          <p:spTgt spid="62"/>
                                        </p:tgtEl>
                                      </p:cBhvr>
                                    </p:animEffect>
                                    <p:anim calcmode="lin" valueType="num">
                                      <p:cBhvr>
                                        <p:cTn id="60" dur="1000" fill="hold"/>
                                        <p:tgtEl>
                                          <p:spTgt spid="62"/>
                                        </p:tgtEl>
                                        <p:attrNameLst>
                                          <p:attrName>ppt_x</p:attrName>
                                        </p:attrNameLst>
                                      </p:cBhvr>
                                      <p:tavLst>
                                        <p:tav tm="0">
                                          <p:val>
                                            <p:strVal val="#ppt_x"/>
                                          </p:val>
                                        </p:tav>
                                        <p:tav tm="100000">
                                          <p:val>
                                            <p:strVal val="#ppt_x"/>
                                          </p:val>
                                        </p:tav>
                                      </p:tavLst>
                                    </p:anim>
                                    <p:anim calcmode="lin" valueType="num">
                                      <p:cBhvr>
                                        <p:cTn id="61" dur="900" decel="100000" fill="hold"/>
                                        <p:tgtEl>
                                          <p:spTgt spid="6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63" fill="hold">
                            <p:stCondLst>
                              <p:cond delay="7500"/>
                            </p:stCondLst>
                            <p:childTnLst>
                              <p:par>
                                <p:cTn id="64" presetID="22" presetClass="entr" presetSubtype="8" fill="hold"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left)">
                                      <p:cBhvr>
                                        <p:cTn id="66" dur="500"/>
                                        <p:tgtEl>
                                          <p:spTgt spid="63"/>
                                        </p:tgtEl>
                                      </p:cBhvr>
                                    </p:animEffect>
                                  </p:childTnLst>
                                </p:cTn>
                              </p:par>
                            </p:childTnLst>
                          </p:cTn>
                        </p:par>
                        <p:par>
                          <p:cTn id="67" fill="hold">
                            <p:stCondLst>
                              <p:cond delay="8000"/>
                            </p:stCondLst>
                            <p:childTnLst>
                              <p:par>
                                <p:cTn id="68" presetID="22" presetClass="entr" presetSubtype="2" fill="hold" grpId="0" nodeType="after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right)">
                                      <p:cBhvr>
                                        <p:cTn id="70" dur="500"/>
                                        <p:tgtEl>
                                          <p:spTgt spid="61"/>
                                        </p:tgtEl>
                                      </p:cBhvr>
                                    </p:animEffect>
                                  </p:childTnLst>
                                </p:cTn>
                              </p:par>
                            </p:childTnLst>
                          </p:cTn>
                        </p:par>
                        <p:par>
                          <p:cTn id="71" fill="hold">
                            <p:stCondLst>
                              <p:cond delay="8500"/>
                            </p:stCondLst>
                            <p:childTnLst>
                              <p:par>
                                <p:cTn id="72" presetID="18" presetClass="entr" presetSubtype="9"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strips(upLeft)">
                                      <p:cBhvr>
                                        <p:cTn id="74" dur="500"/>
                                        <p:tgtEl>
                                          <p:spTgt spid="19"/>
                                        </p:tgtEl>
                                      </p:cBhvr>
                                    </p:animEffect>
                                  </p:childTnLst>
                                </p:cTn>
                              </p:par>
                            </p:childTnLst>
                          </p:cTn>
                        </p:par>
                        <p:par>
                          <p:cTn id="75" fill="hold">
                            <p:stCondLst>
                              <p:cond delay="9000"/>
                            </p:stCondLst>
                            <p:childTnLst>
                              <p:par>
                                <p:cTn id="76" presetID="37"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1000"/>
                                        <p:tgtEl>
                                          <p:spTgt spid="67"/>
                                        </p:tgtEl>
                                      </p:cBhvr>
                                    </p:animEffect>
                                    <p:anim calcmode="lin" valueType="num">
                                      <p:cBhvr>
                                        <p:cTn id="79" dur="1000" fill="hold"/>
                                        <p:tgtEl>
                                          <p:spTgt spid="67"/>
                                        </p:tgtEl>
                                        <p:attrNameLst>
                                          <p:attrName>ppt_x</p:attrName>
                                        </p:attrNameLst>
                                      </p:cBhvr>
                                      <p:tavLst>
                                        <p:tav tm="0">
                                          <p:val>
                                            <p:strVal val="#ppt_x"/>
                                          </p:val>
                                        </p:tav>
                                        <p:tav tm="100000">
                                          <p:val>
                                            <p:strVal val="#ppt_x"/>
                                          </p:val>
                                        </p:tav>
                                      </p:tavLst>
                                    </p:anim>
                                    <p:anim calcmode="lin" valueType="num">
                                      <p:cBhvr>
                                        <p:cTn id="80" dur="900" decel="100000" fill="hold"/>
                                        <p:tgtEl>
                                          <p:spTgt spid="67"/>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wipe(left)">
                                      <p:cBhvr>
                                        <p:cTn id="85" dur="500"/>
                                        <p:tgtEl>
                                          <p:spTgt spid="68"/>
                                        </p:tgtEl>
                                      </p:cBhvr>
                                    </p:animEffect>
                                  </p:childTnLst>
                                </p:cTn>
                              </p:par>
                            </p:childTnLst>
                          </p:cTn>
                        </p:par>
                        <p:par>
                          <p:cTn id="86" fill="hold">
                            <p:stCondLst>
                              <p:cond delay="10500"/>
                            </p:stCondLst>
                            <p:childTnLst>
                              <p:par>
                                <p:cTn id="87" presetID="22" presetClass="entr" presetSubtype="2" fill="hold" grpId="0" nodeType="after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wipe(right)">
                                      <p:cBhvr>
                                        <p:cTn id="89" dur="500"/>
                                        <p:tgtEl>
                                          <p:spTgt spid="66"/>
                                        </p:tgtEl>
                                      </p:cBhvr>
                                    </p:animEffect>
                                  </p:childTnLst>
                                </p:cTn>
                              </p:par>
                            </p:childTnLst>
                          </p:cTn>
                        </p:par>
                        <p:par>
                          <p:cTn id="90" fill="hold">
                            <p:stCondLst>
                              <p:cond delay="11000"/>
                            </p:stCondLst>
                            <p:childTnLst>
                              <p:par>
                                <p:cTn id="91" presetID="18" presetClass="entr" presetSubtype="9"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strips(upLeft)">
                                      <p:cBhvr>
                                        <p:cTn id="93" dur="500"/>
                                        <p:tgtEl>
                                          <p:spTgt spid="49"/>
                                        </p:tgtEl>
                                      </p:cBhvr>
                                    </p:animEffect>
                                  </p:childTnLst>
                                </p:cTn>
                              </p:par>
                            </p:childTnLst>
                          </p:cTn>
                        </p:par>
                        <p:par>
                          <p:cTn id="94" fill="hold">
                            <p:stCondLst>
                              <p:cond delay="11500"/>
                            </p:stCondLst>
                            <p:childTnLst>
                              <p:par>
                                <p:cTn id="95" presetID="37" presetClass="entr" presetSubtype="0"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1000"/>
                                        <p:tgtEl>
                                          <p:spTgt spid="52"/>
                                        </p:tgtEl>
                                      </p:cBhvr>
                                    </p:animEffect>
                                    <p:anim calcmode="lin" valueType="num">
                                      <p:cBhvr>
                                        <p:cTn id="98" dur="1000" fill="hold"/>
                                        <p:tgtEl>
                                          <p:spTgt spid="52"/>
                                        </p:tgtEl>
                                        <p:attrNameLst>
                                          <p:attrName>ppt_x</p:attrName>
                                        </p:attrNameLst>
                                      </p:cBhvr>
                                      <p:tavLst>
                                        <p:tav tm="0">
                                          <p:val>
                                            <p:strVal val="#ppt_x"/>
                                          </p:val>
                                        </p:tav>
                                        <p:tav tm="100000">
                                          <p:val>
                                            <p:strVal val="#ppt_x"/>
                                          </p:val>
                                        </p:tav>
                                      </p:tavLst>
                                    </p:anim>
                                    <p:anim calcmode="lin" valueType="num">
                                      <p:cBhvr>
                                        <p:cTn id="99" dur="900" decel="100000" fill="hold"/>
                                        <p:tgtEl>
                                          <p:spTgt spid="5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1" fill="hold">
                            <p:stCondLst>
                              <p:cond delay="12500"/>
                            </p:stCondLst>
                            <p:childTnLst>
                              <p:par>
                                <p:cTn id="102" presetID="22" presetClass="entr" presetSubtype="2"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wipe(right)">
                                      <p:cBhvr>
                                        <p:cTn id="104" dur="500"/>
                                        <p:tgtEl>
                                          <p:spTgt spid="53"/>
                                        </p:tgtEl>
                                      </p:cBhvr>
                                    </p:animEffect>
                                  </p:childTnLst>
                                </p:cTn>
                              </p:par>
                            </p:childTnLst>
                          </p:cTn>
                        </p:par>
                        <p:par>
                          <p:cTn id="105" fill="hold">
                            <p:stCondLst>
                              <p:cond delay="13000"/>
                            </p:stCondLst>
                            <p:childTnLst>
                              <p:par>
                                <p:cTn id="106" presetID="22" presetClass="entr" presetSubtype="8" fill="hold" grpId="0" nodeType="after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wipe(left)">
                                      <p:cBhvr>
                                        <p:cTn id="10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0" grpId="0" animBg="1"/>
      <p:bldP spid="7" grpId="0"/>
      <p:bldP spid="17" grpId="0" animBg="1"/>
      <p:bldP spid="18" grpId="0" animBg="1"/>
      <p:bldP spid="19" grpId="0" animBg="1"/>
      <p:bldP spid="49" grpId="0" animBg="1"/>
      <p:bldP spid="37" grpId="0" animBg="1"/>
      <p:bldP spid="51" grpId="0"/>
      <p:bldP spid="52" grpId="0" animBg="1"/>
      <p:bldP spid="56" grpId="0"/>
      <p:bldP spid="57" grpId="0" animBg="1"/>
      <p:bldP spid="61" grpId="0"/>
      <p:bldP spid="62" grpId="0" animBg="1"/>
      <p:bldP spid="66" grpId="0"/>
      <p:bldP spid="6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120244"/>
            <a:chOff x="6898340" y="3941118"/>
            <a:chExt cx="2005313" cy="840184"/>
          </a:xfrm>
        </p:grpSpPr>
        <p:sp>
          <p:nvSpPr>
            <p:cNvPr id="30" name="TextBox 29"/>
            <p:cNvSpPr txBox="1"/>
            <p:nvPr/>
          </p:nvSpPr>
          <p:spPr>
            <a:xfrm>
              <a:off x="6898340" y="4111887"/>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57CCC6"/>
                  </a:solidFill>
                  <a:latin typeface="Candara" panose="020E0502030303020204" pitchFamily="34" charset="0"/>
                </a:rPr>
                <a:t>LOREM IPSUM</a:t>
              </a:r>
            </a:p>
          </p:txBody>
        </p:sp>
      </p:grpSp>
      <p:grpSp>
        <p:nvGrpSpPr>
          <p:cNvPr id="37" name="Group 36"/>
          <p:cNvGrpSpPr/>
          <p:nvPr/>
        </p:nvGrpSpPr>
        <p:grpSpPr>
          <a:xfrm>
            <a:off x="800101" y="5158973"/>
            <a:ext cx="2673751" cy="1098728"/>
            <a:chOff x="6858000" y="3941118"/>
            <a:chExt cx="2005313" cy="824047"/>
          </a:xfrm>
        </p:grpSpPr>
        <p:sp>
          <p:nvSpPr>
            <p:cNvPr id="38" name="TextBox 37"/>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FF9285"/>
                  </a:solidFill>
                  <a:latin typeface="Candara" panose="020E0502030303020204" pitchFamily="34" charset="0"/>
                </a:rPr>
                <a:t>LOREM IPSUM</a:t>
              </a:r>
            </a:p>
          </p:txBody>
        </p:sp>
      </p:grpSp>
      <p:grpSp>
        <p:nvGrpSpPr>
          <p:cNvPr id="40" name="Group 39"/>
          <p:cNvGrpSpPr/>
          <p:nvPr/>
        </p:nvGrpSpPr>
        <p:grpSpPr>
          <a:xfrm>
            <a:off x="406401" y="3594084"/>
            <a:ext cx="2673751" cy="1098728"/>
            <a:chOff x="6858000" y="3941118"/>
            <a:chExt cx="2005313" cy="824047"/>
          </a:xfrm>
        </p:grpSpPr>
        <p:sp>
          <p:nvSpPr>
            <p:cNvPr id="41" name="TextBox 40"/>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60DCFF"/>
                  </a:solidFill>
                  <a:latin typeface="Candara" panose="020E0502030303020204" pitchFamily="34" charset="0"/>
                </a:rPr>
                <a:t>LOREM IPSUM</a:t>
              </a:r>
            </a:p>
          </p:txBody>
        </p:sp>
      </p:grpSp>
      <p:grpSp>
        <p:nvGrpSpPr>
          <p:cNvPr id="43" name="Group 42"/>
          <p:cNvGrpSpPr/>
          <p:nvPr/>
        </p:nvGrpSpPr>
        <p:grpSpPr>
          <a:xfrm>
            <a:off x="948414" y="2029194"/>
            <a:ext cx="2673751" cy="1098728"/>
            <a:chOff x="6858000" y="3941118"/>
            <a:chExt cx="2005313" cy="824047"/>
          </a:xfrm>
        </p:grpSpPr>
        <p:sp>
          <p:nvSpPr>
            <p:cNvPr id="44" name="TextBox 43"/>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FF7467"/>
                  </a:solidFill>
                  <a:latin typeface="Candara" panose="020E0502030303020204" pitchFamily="34" charset="0"/>
                </a:rPr>
                <a:t>LOREM IPSUM</a:t>
              </a:r>
            </a:p>
          </p:txBody>
        </p:sp>
      </p:grpSp>
      <p:grpSp>
        <p:nvGrpSpPr>
          <p:cNvPr id="46" name="Group 45"/>
          <p:cNvGrpSpPr/>
          <p:nvPr/>
        </p:nvGrpSpPr>
        <p:grpSpPr>
          <a:xfrm>
            <a:off x="9165635" y="3594084"/>
            <a:ext cx="2673751" cy="1120244"/>
            <a:chOff x="6898340" y="3941118"/>
            <a:chExt cx="2005313" cy="840184"/>
          </a:xfrm>
        </p:grpSpPr>
        <p:sp>
          <p:nvSpPr>
            <p:cNvPr id="47" name="TextBox 46"/>
            <p:cNvSpPr txBox="1"/>
            <p:nvPr/>
          </p:nvSpPr>
          <p:spPr>
            <a:xfrm>
              <a:off x="6898340" y="4111887"/>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F4C956"/>
                  </a:solidFill>
                  <a:latin typeface="Candara" panose="020E0502030303020204" pitchFamily="34" charset="0"/>
                </a:rPr>
                <a:t>LOREM IPSUM</a:t>
              </a:r>
            </a:p>
          </p:txBody>
        </p:sp>
      </p:grpSp>
      <p:grpSp>
        <p:nvGrpSpPr>
          <p:cNvPr id="49" name="Group 48"/>
          <p:cNvGrpSpPr/>
          <p:nvPr/>
        </p:nvGrpSpPr>
        <p:grpSpPr>
          <a:xfrm>
            <a:off x="8643261" y="2029196"/>
            <a:ext cx="2673751" cy="1109487"/>
            <a:chOff x="6890272" y="3941118"/>
            <a:chExt cx="2005313" cy="832116"/>
          </a:xfrm>
        </p:grpSpPr>
        <p:sp>
          <p:nvSpPr>
            <p:cNvPr id="50" name="TextBox 49"/>
            <p:cNvSpPr txBox="1"/>
            <p:nvPr/>
          </p:nvSpPr>
          <p:spPr>
            <a:xfrm>
              <a:off x="6890272" y="4103819"/>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4CC8EC"/>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7467"/>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CC8EC"/>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0DCFF"/>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4C956"/>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9285"/>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7CCC6"/>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70856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8" name="Freeform 47"/>
          <p:cNvSpPr/>
          <p:nvPr/>
        </p:nvSpPr>
        <p:spPr>
          <a:xfrm rot="1380000">
            <a:off x="434628" y="-610620"/>
            <a:ext cx="11322674" cy="4933083"/>
          </a:xfrm>
          <a:custGeom>
            <a:avLst/>
            <a:gdLst>
              <a:gd name="connsiteX0" fmla="*/ 53943 w 11322674"/>
              <a:gd name="connsiteY0" fmla="*/ 4857780 h 4933083"/>
              <a:gd name="connsiteX1" fmla="*/ 6668645 w 11322674"/>
              <a:gd name="connsiteY1" fmla="*/ 4857780 h 4933083"/>
              <a:gd name="connsiteX2" fmla="*/ 11290787 w 11322674"/>
              <a:gd name="connsiteY2" fmla="*/ 127081 h 4933083"/>
              <a:gd name="connsiteX3" fmla="*/ 11322674 w 11322674"/>
              <a:gd name="connsiteY3" fmla="*/ 202200 h 4933083"/>
              <a:gd name="connsiteX4" fmla="*/ 6703495 w 11322674"/>
              <a:gd name="connsiteY4" fmla="*/ 4929863 h 4933083"/>
              <a:gd name="connsiteX5" fmla="*/ 6692857 w 11322674"/>
              <a:gd name="connsiteY5" fmla="*/ 4919469 h 4933083"/>
              <a:gd name="connsiteX6" fmla="*/ 6692857 w 11322674"/>
              <a:gd name="connsiteY6" fmla="*/ 4933083 h 4933083"/>
              <a:gd name="connsiteX7" fmla="*/ 85907 w 11322674"/>
              <a:gd name="connsiteY7" fmla="*/ 4933083 h 4933083"/>
              <a:gd name="connsiteX8" fmla="*/ 0 w 11322674"/>
              <a:gd name="connsiteY8" fmla="*/ 4730699 h 4933083"/>
              <a:gd name="connsiteX9" fmla="*/ 6614702 w 11322674"/>
              <a:gd name="connsiteY9" fmla="*/ 4730699 h 4933083"/>
              <a:gd name="connsiteX10" fmla="*/ 11236845 w 11322674"/>
              <a:gd name="connsiteY10" fmla="*/ 0 h 4933083"/>
              <a:gd name="connsiteX11" fmla="*/ 11268731 w 11322674"/>
              <a:gd name="connsiteY11" fmla="*/ 75119 h 4933083"/>
              <a:gd name="connsiteX12" fmla="*/ 6649552 w 11322674"/>
              <a:gd name="connsiteY12" fmla="*/ 4802782 h 4933083"/>
              <a:gd name="connsiteX13" fmla="*/ 6638914 w 11322674"/>
              <a:gd name="connsiteY13" fmla="*/ 4792388 h 4933083"/>
              <a:gd name="connsiteX14" fmla="*/ 6638914 w 11322674"/>
              <a:gd name="connsiteY14" fmla="*/ 4806002 h 4933083"/>
              <a:gd name="connsiteX15" fmla="*/ 31964 w 11322674"/>
              <a:gd name="connsiteY15" fmla="*/ 4806002 h 49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22674" h="4933083">
                <a:moveTo>
                  <a:pt x="53943" y="4857780"/>
                </a:moveTo>
                <a:lnTo>
                  <a:pt x="6668645" y="4857780"/>
                </a:lnTo>
                <a:lnTo>
                  <a:pt x="11290787" y="127081"/>
                </a:lnTo>
                <a:lnTo>
                  <a:pt x="11322674" y="202200"/>
                </a:lnTo>
                <a:lnTo>
                  <a:pt x="6703495" y="4929863"/>
                </a:lnTo>
                <a:lnTo>
                  <a:pt x="6692857" y="4919469"/>
                </a:lnTo>
                <a:lnTo>
                  <a:pt x="6692857" y="4933083"/>
                </a:lnTo>
                <a:lnTo>
                  <a:pt x="85907" y="4933083"/>
                </a:lnTo>
                <a:close/>
                <a:moveTo>
                  <a:pt x="0" y="4730699"/>
                </a:moveTo>
                <a:lnTo>
                  <a:pt x="6614702" y="4730699"/>
                </a:lnTo>
                <a:lnTo>
                  <a:pt x="11236845" y="0"/>
                </a:lnTo>
                <a:lnTo>
                  <a:pt x="11268731" y="75119"/>
                </a:lnTo>
                <a:lnTo>
                  <a:pt x="6649552" y="4802782"/>
                </a:lnTo>
                <a:lnTo>
                  <a:pt x="6638914" y="4792388"/>
                </a:lnTo>
                <a:lnTo>
                  <a:pt x="6638914" y="4806002"/>
                </a:lnTo>
                <a:lnTo>
                  <a:pt x="31964" y="4806002"/>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noChangeAspect="1"/>
          </p:cNvGrpSpPr>
          <p:nvPr/>
        </p:nvGrpSpPr>
        <p:grpSpPr>
          <a:xfrm>
            <a:off x="5385961" y="3855668"/>
            <a:ext cx="1554480" cy="1031526"/>
            <a:chOff x="4691580" y="1985440"/>
            <a:chExt cx="2328672" cy="1545266"/>
          </a:xfrm>
          <a:solidFill>
            <a:srgbClr val="F4C956"/>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B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p:cNvSpPr txBox="1"/>
          <p:nvPr/>
        </p:nvSpPr>
        <p:spPr>
          <a:xfrm>
            <a:off x="5126445" y="496534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a:grpSpLocks noChangeAspect="1"/>
          </p:cNvGrpSpPr>
          <p:nvPr/>
        </p:nvGrpSpPr>
        <p:grpSpPr>
          <a:xfrm>
            <a:off x="7836143" y="2900031"/>
            <a:ext cx="1554480" cy="1031526"/>
            <a:chOff x="4691580" y="1985440"/>
            <a:chExt cx="2328672" cy="1545266"/>
          </a:xfrm>
          <a:solidFill>
            <a:srgbClr val="57CCC6"/>
          </a:solidFill>
          <a:effectLst>
            <a:outerShdw blurRad="50800" dist="38100" dir="5400000" algn="t" rotWithShape="0">
              <a:prstClr val="black">
                <a:alpha val="40000"/>
              </a:prstClr>
            </a:outerShdw>
          </a:effectLst>
        </p:grpSpPr>
        <p:sp>
          <p:nvSpPr>
            <p:cNvPr id="51" name="Freeform 5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3B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3" name="TextBox 52"/>
          <p:cNvSpPr txBox="1"/>
          <p:nvPr/>
        </p:nvSpPr>
        <p:spPr>
          <a:xfrm>
            <a:off x="7576627" y="400971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a:grpSpLocks noChangeAspect="1"/>
          </p:cNvGrpSpPr>
          <p:nvPr/>
        </p:nvGrpSpPr>
        <p:grpSpPr>
          <a:xfrm>
            <a:off x="2868670" y="2888657"/>
            <a:ext cx="1554480" cy="1031526"/>
            <a:chOff x="4691580" y="1985440"/>
            <a:chExt cx="2328672" cy="1545266"/>
          </a:xfrm>
          <a:solidFill>
            <a:srgbClr val="4CC8EC"/>
          </a:solidFill>
          <a:effectLst>
            <a:outerShdw blurRad="50800" dist="38100" dir="5400000" algn="t" rotWithShape="0">
              <a:prstClr val="black">
                <a:alpha val="40000"/>
              </a:prstClr>
            </a:outerShdw>
          </a:effectLst>
        </p:grpSpPr>
        <p:sp>
          <p:nvSpPr>
            <p:cNvPr id="55" name="Freeform 5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8B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p:cNvSpPr txBox="1"/>
          <p:nvPr/>
        </p:nvSpPr>
        <p:spPr>
          <a:xfrm>
            <a:off x="2609154" y="39983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9" name="Group 58"/>
          <p:cNvGrpSpPr>
            <a:grpSpLocks noChangeAspect="1"/>
          </p:cNvGrpSpPr>
          <p:nvPr/>
        </p:nvGrpSpPr>
        <p:grpSpPr>
          <a:xfrm>
            <a:off x="10177742" y="1908396"/>
            <a:ext cx="1554480" cy="1031526"/>
            <a:chOff x="4691580" y="1985440"/>
            <a:chExt cx="2328672" cy="1545266"/>
          </a:xfrm>
          <a:solidFill>
            <a:srgbClr val="FF9285"/>
          </a:solidFill>
          <a:effectLst>
            <a:outerShdw blurRad="50800" dist="38100" dir="5400000" algn="t" rotWithShape="0">
              <a:prstClr val="black">
                <a:alpha val="40000"/>
              </a:prstClr>
            </a:outerShdw>
          </a:effectLst>
        </p:grpSpPr>
        <p:sp>
          <p:nvSpPr>
            <p:cNvPr id="60" name="Freeform 5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7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9918226" y="3018075"/>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a:grpSpLocks noChangeAspect="1"/>
          </p:cNvGrpSpPr>
          <p:nvPr/>
        </p:nvGrpSpPr>
        <p:grpSpPr>
          <a:xfrm>
            <a:off x="512749" y="1887157"/>
            <a:ext cx="1554480" cy="1031526"/>
            <a:chOff x="4691580" y="1985440"/>
            <a:chExt cx="2328672" cy="1545266"/>
          </a:xfrm>
          <a:solidFill>
            <a:srgbClr val="FF7467"/>
          </a:solidFill>
          <a:effectLst>
            <a:outerShdw blurRad="50800" dist="38100" dir="5400000" algn="t" rotWithShape="0">
              <a:prstClr val="black">
                <a:alpha val="40000"/>
              </a:prstClr>
            </a:outerShdw>
          </a:effectLst>
        </p:grpSpPr>
        <p:sp>
          <p:nvSpPr>
            <p:cNvPr id="64" name="Freeform 63"/>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6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253233" y="29968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68" name="Isosceles Triangle 67"/>
          <p:cNvSpPr>
            <a:spLocks noChangeAspect="1"/>
          </p:cNvSpPr>
          <p:nvPr/>
        </p:nvSpPr>
        <p:spPr>
          <a:xfrm rot="10800000">
            <a:off x="3581365" y="1882883"/>
            <a:ext cx="5029200" cy="1110125"/>
          </a:xfrm>
          <a:prstGeom prst="triangle">
            <a:avLst/>
          </a:prstGeom>
          <a:solidFill>
            <a:srgbClr val="524E67">
              <a:alpha val="7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56761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animEffect transition="in" filter="fade">
                                      <p:cBhvr>
                                        <p:cTn id="13" dur="500"/>
                                        <p:tgtEl>
                                          <p:spTgt spid="68"/>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outVertical)">
                                      <p:cBhvr>
                                        <p:cTn id="17" dur="500"/>
                                        <p:tgtEl>
                                          <p:spTgt spid="4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p:cTn id="21" dur="500" fill="hold"/>
                                        <p:tgtEl>
                                          <p:spTgt spid="63"/>
                                        </p:tgtEl>
                                        <p:attrNameLst>
                                          <p:attrName>ppt_w</p:attrName>
                                        </p:attrNameLst>
                                      </p:cBhvr>
                                      <p:tavLst>
                                        <p:tav tm="0">
                                          <p:val>
                                            <p:fltVal val="0"/>
                                          </p:val>
                                        </p:tav>
                                        <p:tav tm="100000">
                                          <p:val>
                                            <p:strVal val="#ppt_w"/>
                                          </p:val>
                                        </p:tav>
                                      </p:tavLst>
                                    </p:anim>
                                    <p:anim calcmode="lin" valueType="num">
                                      <p:cBhvr>
                                        <p:cTn id="22" dur="500" fill="hold"/>
                                        <p:tgtEl>
                                          <p:spTgt spid="63"/>
                                        </p:tgtEl>
                                        <p:attrNameLst>
                                          <p:attrName>ppt_h</p:attrName>
                                        </p:attrNameLst>
                                      </p:cBhvr>
                                      <p:tavLst>
                                        <p:tav tm="0">
                                          <p:val>
                                            <p:fltVal val="0"/>
                                          </p:val>
                                        </p:tav>
                                        <p:tav tm="100000">
                                          <p:val>
                                            <p:strVal val="#ppt_h"/>
                                          </p:val>
                                        </p:tav>
                                      </p:tavLst>
                                    </p:anim>
                                    <p:animEffect transition="in" filter="fade">
                                      <p:cBhvr>
                                        <p:cTn id="23" dur="500"/>
                                        <p:tgtEl>
                                          <p:spTgt spid="63"/>
                                        </p:tgtEl>
                                      </p:cBhvr>
                                    </p:animEffect>
                                    <p:anim calcmode="lin" valueType="num">
                                      <p:cBhvr>
                                        <p:cTn id="24" dur="500" fill="hold"/>
                                        <p:tgtEl>
                                          <p:spTgt spid="63"/>
                                        </p:tgtEl>
                                        <p:attrNameLst>
                                          <p:attrName>ppt_x</p:attrName>
                                        </p:attrNameLst>
                                      </p:cBhvr>
                                      <p:tavLst>
                                        <p:tav tm="0">
                                          <p:val>
                                            <p:fltVal val="0.5"/>
                                          </p:val>
                                        </p:tav>
                                        <p:tav tm="100000">
                                          <p:val>
                                            <p:strVal val="#ppt_x"/>
                                          </p:val>
                                        </p:tav>
                                      </p:tavLst>
                                    </p:anim>
                                    <p:anim calcmode="lin" valueType="num">
                                      <p:cBhvr>
                                        <p:cTn id="25" dur="500" fill="hold"/>
                                        <p:tgtEl>
                                          <p:spTgt spid="6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3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900" decel="100000" fill="hold"/>
                                        <p:tgtEl>
                                          <p:spTgt spid="6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33" fill="hold">
                            <p:stCondLst>
                              <p:cond delay="3000"/>
                            </p:stCondLst>
                            <p:childTnLst>
                              <p:par>
                                <p:cTn id="34" presetID="53" presetClass="entr" presetSubtype="528"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p:cTn id="36" dur="500" fill="hold"/>
                                        <p:tgtEl>
                                          <p:spTgt spid="54"/>
                                        </p:tgtEl>
                                        <p:attrNameLst>
                                          <p:attrName>ppt_w</p:attrName>
                                        </p:attrNameLst>
                                      </p:cBhvr>
                                      <p:tavLst>
                                        <p:tav tm="0">
                                          <p:val>
                                            <p:fltVal val="0"/>
                                          </p:val>
                                        </p:tav>
                                        <p:tav tm="100000">
                                          <p:val>
                                            <p:strVal val="#ppt_w"/>
                                          </p:val>
                                        </p:tav>
                                      </p:tavLst>
                                    </p:anim>
                                    <p:anim calcmode="lin" valueType="num">
                                      <p:cBhvr>
                                        <p:cTn id="37" dur="500" fill="hold"/>
                                        <p:tgtEl>
                                          <p:spTgt spid="54"/>
                                        </p:tgtEl>
                                        <p:attrNameLst>
                                          <p:attrName>ppt_h</p:attrName>
                                        </p:attrNameLst>
                                      </p:cBhvr>
                                      <p:tavLst>
                                        <p:tav tm="0">
                                          <p:val>
                                            <p:fltVal val="0"/>
                                          </p:val>
                                        </p:tav>
                                        <p:tav tm="100000">
                                          <p:val>
                                            <p:strVal val="#ppt_h"/>
                                          </p:val>
                                        </p:tav>
                                      </p:tavLst>
                                    </p:anim>
                                    <p:animEffect transition="in" filter="fade">
                                      <p:cBhvr>
                                        <p:cTn id="38" dur="500"/>
                                        <p:tgtEl>
                                          <p:spTgt spid="54"/>
                                        </p:tgtEl>
                                      </p:cBhvr>
                                    </p:animEffect>
                                    <p:anim calcmode="lin" valueType="num">
                                      <p:cBhvr>
                                        <p:cTn id="39" dur="500" fill="hold"/>
                                        <p:tgtEl>
                                          <p:spTgt spid="54"/>
                                        </p:tgtEl>
                                        <p:attrNameLst>
                                          <p:attrName>ppt_x</p:attrName>
                                        </p:attrNameLst>
                                      </p:cBhvr>
                                      <p:tavLst>
                                        <p:tav tm="0">
                                          <p:val>
                                            <p:fltVal val="0.5"/>
                                          </p:val>
                                        </p:tav>
                                        <p:tav tm="100000">
                                          <p:val>
                                            <p:strVal val="#ppt_x"/>
                                          </p:val>
                                        </p:tav>
                                      </p:tavLst>
                                    </p:anim>
                                    <p:anim calcmode="lin" valueType="num">
                                      <p:cBhvr>
                                        <p:cTn id="40" dur="500" fill="hold"/>
                                        <p:tgtEl>
                                          <p:spTgt spid="54"/>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1000"/>
                                        <p:tgtEl>
                                          <p:spTgt spid="57"/>
                                        </p:tgtEl>
                                      </p:cBhvr>
                                    </p:animEffect>
                                    <p:anim calcmode="lin" valueType="num">
                                      <p:cBhvr>
                                        <p:cTn id="45" dur="1000" fill="hold"/>
                                        <p:tgtEl>
                                          <p:spTgt spid="57"/>
                                        </p:tgtEl>
                                        <p:attrNameLst>
                                          <p:attrName>ppt_x</p:attrName>
                                        </p:attrNameLst>
                                      </p:cBhvr>
                                      <p:tavLst>
                                        <p:tav tm="0">
                                          <p:val>
                                            <p:strVal val="#ppt_x"/>
                                          </p:val>
                                        </p:tav>
                                        <p:tav tm="100000">
                                          <p:val>
                                            <p:strVal val="#ppt_x"/>
                                          </p:val>
                                        </p:tav>
                                      </p:tavLst>
                                    </p:anim>
                                    <p:anim calcmode="lin" valueType="num">
                                      <p:cBhvr>
                                        <p:cTn id="46" dur="900" decel="100000" fill="hold"/>
                                        <p:tgtEl>
                                          <p:spTgt spid="5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53" presetClass="entr" presetSubtype="52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ppt_w</p:attrName>
                                        </p:attrNameLst>
                                      </p:cBhvr>
                                      <p:tavLst>
                                        <p:tav tm="0">
                                          <p:val>
                                            <p:fltVal val="0"/>
                                          </p:val>
                                        </p:tav>
                                        <p:tav tm="100000">
                                          <p:val>
                                            <p:strVal val="#ppt_w"/>
                                          </p:val>
                                        </p:tav>
                                      </p:tavLst>
                                    </p:anim>
                                    <p:anim calcmode="lin" valueType="num">
                                      <p:cBhvr>
                                        <p:cTn id="52" dur="500" fill="hold"/>
                                        <p:tgtEl>
                                          <p:spTgt spid="37"/>
                                        </p:tgtEl>
                                        <p:attrNameLst>
                                          <p:attrName>ppt_h</p:attrName>
                                        </p:attrNameLst>
                                      </p:cBhvr>
                                      <p:tavLst>
                                        <p:tav tm="0">
                                          <p:val>
                                            <p:fltVal val="0"/>
                                          </p:val>
                                        </p:tav>
                                        <p:tav tm="100000">
                                          <p:val>
                                            <p:strVal val="#ppt_h"/>
                                          </p:val>
                                        </p:tav>
                                      </p:tavLst>
                                    </p:anim>
                                    <p:animEffect transition="in" filter="fade">
                                      <p:cBhvr>
                                        <p:cTn id="53" dur="500"/>
                                        <p:tgtEl>
                                          <p:spTgt spid="37"/>
                                        </p:tgtEl>
                                      </p:cBhvr>
                                    </p:animEffect>
                                    <p:anim calcmode="lin" valueType="num">
                                      <p:cBhvr>
                                        <p:cTn id="54" dur="500" fill="hold"/>
                                        <p:tgtEl>
                                          <p:spTgt spid="37"/>
                                        </p:tgtEl>
                                        <p:attrNameLst>
                                          <p:attrName>ppt_x</p:attrName>
                                        </p:attrNameLst>
                                      </p:cBhvr>
                                      <p:tavLst>
                                        <p:tav tm="0">
                                          <p:val>
                                            <p:fltVal val="0.5"/>
                                          </p:val>
                                        </p:tav>
                                        <p:tav tm="100000">
                                          <p:val>
                                            <p:strVal val="#ppt_x"/>
                                          </p:val>
                                        </p:tav>
                                      </p:tavLst>
                                    </p:anim>
                                    <p:anim calcmode="lin" valueType="num">
                                      <p:cBhvr>
                                        <p:cTn id="55" dur="500" fill="hold"/>
                                        <p:tgtEl>
                                          <p:spTgt spid="37"/>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1000"/>
                                        <p:tgtEl>
                                          <p:spTgt spid="49"/>
                                        </p:tgtEl>
                                      </p:cBhvr>
                                    </p:animEffect>
                                    <p:anim calcmode="lin" valueType="num">
                                      <p:cBhvr>
                                        <p:cTn id="60" dur="1000" fill="hold"/>
                                        <p:tgtEl>
                                          <p:spTgt spid="49"/>
                                        </p:tgtEl>
                                        <p:attrNameLst>
                                          <p:attrName>ppt_x</p:attrName>
                                        </p:attrNameLst>
                                      </p:cBhvr>
                                      <p:tavLst>
                                        <p:tav tm="0">
                                          <p:val>
                                            <p:strVal val="#ppt_x"/>
                                          </p:val>
                                        </p:tav>
                                        <p:tav tm="100000">
                                          <p:val>
                                            <p:strVal val="#ppt_x"/>
                                          </p:val>
                                        </p:tav>
                                      </p:tavLst>
                                    </p:anim>
                                    <p:anim calcmode="lin" valueType="num">
                                      <p:cBhvr>
                                        <p:cTn id="61" dur="900" decel="100000" fill="hold"/>
                                        <p:tgtEl>
                                          <p:spTgt spid="4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53" presetClass="entr" presetSubtype="528" fill="hold" nodeType="after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p:cTn id="66" dur="500" fill="hold"/>
                                        <p:tgtEl>
                                          <p:spTgt spid="50"/>
                                        </p:tgtEl>
                                        <p:attrNameLst>
                                          <p:attrName>ppt_w</p:attrName>
                                        </p:attrNameLst>
                                      </p:cBhvr>
                                      <p:tavLst>
                                        <p:tav tm="0">
                                          <p:val>
                                            <p:fltVal val="0"/>
                                          </p:val>
                                        </p:tav>
                                        <p:tav tm="100000">
                                          <p:val>
                                            <p:strVal val="#ppt_w"/>
                                          </p:val>
                                        </p:tav>
                                      </p:tavLst>
                                    </p:anim>
                                    <p:anim calcmode="lin" valueType="num">
                                      <p:cBhvr>
                                        <p:cTn id="67" dur="500" fill="hold"/>
                                        <p:tgtEl>
                                          <p:spTgt spid="50"/>
                                        </p:tgtEl>
                                        <p:attrNameLst>
                                          <p:attrName>ppt_h</p:attrName>
                                        </p:attrNameLst>
                                      </p:cBhvr>
                                      <p:tavLst>
                                        <p:tav tm="0">
                                          <p:val>
                                            <p:fltVal val="0"/>
                                          </p:val>
                                        </p:tav>
                                        <p:tav tm="100000">
                                          <p:val>
                                            <p:strVal val="#ppt_h"/>
                                          </p:val>
                                        </p:tav>
                                      </p:tavLst>
                                    </p:anim>
                                    <p:animEffect transition="in" filter="fade">
                                      <p:cBhvr>
                                        <p:cTn id="68" dur="500"/>
                                        <p:tgtEl>
                                          <p:spTgt spid="50"/>
                                        </p:tgtEl>
                                      </p:cBhvr>
                                    </p:animEffect>
                                    <p:anim calcmode="lin" valueType="num">
                                      <p:cBhvr>
                                        <p:cTn id="69" dur="500" fill="hold"/>
                                        <p:tgtEl>
                                          <p:spTgt spid="50"/>
                                        </p:tgtEl>
                                        <p:attrNameLst>
                                          <p:attrName>ppt_x</p:attrName>
                                        </p:attrNameLst>
                                      </p:cBhvr>
                                      <p:tavLst>
                                        <p:tav tm="0">
                                          <p:val>
                                            <p:fltVal val="0.5"/>
                                          </p:val>
                                        </p:tav>
                                        <p:tav tm="100000">
                                          <p:val>
                                            <p:strVal val="#ppt_x"/>
                                          </p:val>
                                        </p:tav>
                                      </p:tavLst>
                                    </p:anim>
                                    <p:anim calcmode="lin" valueType="num">
                                      <p:cBhvr>
                                        <p:cTn id="70" dur="500" fill="hold"/>
                                        <p:tgtEl>
                                          <p:spTgt spid="50"/>
                                        </p:tgtEl>
                                        <p:attrNameLst>
                                          <p:attrName>ppt_y</p:attrName>
                                        </p:attrNameLst>
                                      </p:cBhvr>
                                      <p:tavLst>
                                        <p:tav tm="0">
                                          <p:val>
                                            <p:fltVal val="0.5"/>
                                          </p:val>
                                        </p:tav>
                                        <p:tav tm="100000">
                                          <p:val>
                                            <p:strVal val="#ppt_y"/>
                                          </p:val>
                                        </p:tav>
                                      </p:tavLst>
                                    </p:anim>
                                  </p:childTnLst>
                                </p:cTn>
                              </p:par>
                            </p:childTnLst>
                          </p:cTn>
                        </p:par>
                        <p:par>
                          <p:cTn id="71" fill="hold">
                            <p:stCondLst>
                              <p:cond delay="6500"/>
                            </p:stCondLst>
                            <p:childTnLst>
                              <p:par>
                                <p:cTn id="72" presetID="37"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900" decel="100000" fill="hold"/>
                                        <p:tgtEl>
                                          <p:spTgt spid="53"/>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8" fill="hold">
                            <p:stCondLst>
                              <p:cond delay="7500"/>
                            </p:stCondLst>
                            <p:childTnLst>
                              <p:par>
                                <p:cTn id="79" presetID="53" presetClass="entr" presetSubtype="528" fill="hold" nodeType="afterEffect">
                                  <p:stCondLst>
                                    <p:cond delay="0"/>
                                  </p:stCondLst>
                                  <p:childTnLst>
                                    <p:set>
                                      <p:cBhvr>
                                        <p:cTn id="80" dur="1" fill="hold">
                                          <p:stCondLst>
                                            <p:cond delay="0"/>
                                          </p:stCondLst>
                                        </p:cTn>
                                        <p:tgtEl>
                                          <p:spTgt spid="59"/>
                                        </p:tgtEl>
                                        <p:attrNameLst>
                                          <p:attrName>style.visibility</p:attrName>
                                        </p:attrNameLst>
                                      </p:cBhvr>
                                      <p:to>
                                        <p:strVal val="visible"/>
                                      </p:to>
                                    </p:set>
                                    <p:anim calcmode="lin" valueType="num">
                                      <p:cBhvr>
                                        <p:cTn id="81" dur="500" fill="hold"/>
                                        <p:tgtEl>
                                          <p:spTgt spid="59"/>
                                        </p:tgtEl>
                                        <p:attrNameLst>
                                          <p:attrName>ppt_w</p:attrName>
                                        </p:attrNameLst>
                                      </p:cBhvr>
                                      <p:tavLst>
                                        <p:tav tm="0">
                                          <p:val>
                                            <p:fltVal val="0"/>
                                          </p:val>
                                        </p:tav>
                                        <p:tav tm="100000">
                                          <p:val>
                                            <p:strVal val="#ppt_w"/>
                                          </p:val>
                                        </p:tav>
                                      </p:tavLst>
                                    </p:anim>
                                    <p:anim calcmode="lin" valueType="num">
                                      <p:cBhvr>
                                        <p:cTn id="82" dur="500" fill="hold"/>
                                        <p:tgtEl>
                                          <p:spTgt spid="59"/>
                                        </p:tgtEl>
                                        <p:attrNameLst>
                                          <p:attrName>ppt_h</p:attrName>
                                        </p:attrNameLst>
                                      </p:cBhvr>
                                      <p:tavLst>
                                        <p:tav tm="0">
                                          <p:val>
                                            <p:fltVal val="0"/>
                                          </p:val>
                                        </p:tav>
                                        <p:tav tm="100000">
                                          <p:val>
                                            <p:strVal val="#ppt_h"/>
                                          </p:val>
                                        </p:tav>
                                      </p:tavLst>
                                    </p:anim>
                                    <p:animEffect transition="in" filter="fade">
                                      <p:cBhvr>
                                        <p:cTn id="83" dur="500"/>
                                        <p:tgtEl>
                                          <p:spTgt spid="59"/>
                                        </p:tgtEl>
                                      </p:cBhvr>
                                    </p:animEffect>
                                    <p:anim calcmode="lin" valueType="num">
                                      <p:cBhvr>
                                        <p:cTn id="84" dur="500" fill="hold"/>
                                        <p:tgtEl>
                                          <p:spTgt spid="59"/>
                                        </p:tgtEl>
                                        <p:attrNameLst>
                                          <p:attrName>ppt_x</p:attrName>
                                        </p:attrNameLst>
                                      </p:cBhvr>
                                      <p:tavLst>
                                        <p:tav tm="0">
                                          <p:val>
                                            <p:fltVal val="0.5"/>
                                          </p:val>
                                        </p:tav>
                                        <p:tav tm="100000">
                                          <p:val>
                                            <p:strVal val="#ppt_x"/>
                                          </p:val>
                                        </p:tav>
                                      </p:tavLst>
                                    </p:anim>
                                    <p:anim calcmode="lin" valueType="num">
                                      <p:cBhvr>
                                        <p:cTn id="85" dur="500" fill="hold"/>
                                        <p:tgtEl>
                                          <p:spTgt spid="59"/>
                                        </p:tgtEl>
                                        <p:attrNameLst>
                                          <p:attrName>ppt_y</p:attrName>
                                        </p:attrNameLst>
                                      </p:cBhvr>
                                      <p:tavLst>
                                        <p:tav tm="0">
                                          <p:val>
                                            <p:fltVal val="0.5"/>
                                          </p:val>
                                        </p:tav>
                                        <p:tav tm="100000">
                                          <p:val>
                                            <p:strVal val="#ppt_y"/>
                                          </p:val>
                                        </p:tav>
                                      </p:tavLst>
                                    </p:anim>
                                  </p:childTnLst>
                                </p:cTn>
                              </p:par>
                            </p:childTnLst>
                          </p:cTn>
                        </p:par>
                        <p:par>
                          <p:cTn id="86" fill="hold">
                            <p:stCondLst>
                              <p:cond delay="8000"/>
                            </p:stCondLst>
                            <p:childTnLst>
                              <p:par>
                                <p:cTn id="87" presetID="37" presetClass="entr" presetSubtype="0" fill="hold" grpId="0"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900" decel="100000" fill="hold"/>
                                        <p:tgtEl>
                                          <p:spTgt spid="62"/>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3" grpId="0"/>
      <p:bldP spid="57" grpId="0"/>
      <p:bldP spid="62" grpId="0"/>
      <p:bldP spid="66" grpId="0"/>
      <p:bldP spid="67" grpId="0"/>
      <p:bldP spid="6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7" name="Group 16"/>
          <p:cNvGrpSpPr>
            <a:grpSpLocks noChangeAspect="1"/>
          </p:cNvGrpSpPr>
          <p:nvPr/>
        </p:nvGrpSpPr>
        <p:grpSpPr>
          <a:xfrm>
            <a:off x="6912192" y="3715399"/>
            <a:ext cx="1554480" cy="1031526"/>
            <a:chOff x="4691580" y="1985440"/>
            <a:chExt cx="2328672" cy="1545266"/>
          </a:xfrm>
          <a:solidFill>
            <a:srgbClr val="FF9285"/>
          </a:solidFill>
          <a:effectLst>
            <a:outerShdw blurRad="50800" dist="38100" dir="5400000" algn="t" rotWithShape="0">
              <a:prstClr val="black">
                <a:alpha val="40000"/>
              </a:prstClr>
            </a:outerShdw>
          </a:effectLst>
        </p:grpSpPr>
        <p:sp>
          <p:nvSpPr>
            <p:cNvPr id="18" name="Freeform 1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7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p:cNvGrpSpPr>
            <a:grpSpLocks noChangeAspect="1"/>
          </p:cNvGrpSpPr>
          <p:nvPr/>
        </p:nvGrpSpPr>
        <p:grpSpPr>
          <a:xfrm>
            <a:off x="6856206" y="1615236"/>
            <a:ext cx="1554480" cy="1031526"/>
            <a:chOff x="4691580" y="1985440"/>
            <a:chExt cx="2328672" cy="1545266"/>
          </a:xfrm>
          <a:solidFill>
            <a:srgbClr val="F4C956"/>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3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B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Box 31"/>
          <p:cNvSpPr txBox="1"/>
          <p:nvPr/>
        </p:nvSpPr>
        <p:spPr>
          <a:xfrm>
            <a:off x="2573244" y="552860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696168" y="3766420"/>
            <a:ext cx="3200400" cy="929485"/>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518551" y="273089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088024" y="2720721"/>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173772" y="4316892"/>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a:grpSpLocks noChangeAspect="1"/>
          </p:cNvGrpSpPr>
          <p:nvPr/>
        </p:nvGrpSpPr>
        <p:grpSpPr>
          <a:xfrm>
            <a:off x="6957656" y="5218059"/>
            <a:ext cx="1554480" cy="1031526"/>
            <a:chOff x="4691580" y="1985440"/>
            <a:chExt cx="2328672" cy="1545266"/>
          </a:xfrm>
          <a:solidFill>
            <a:srgbClr val="60DCFF"/>
          </a:solidFill>
          <a:effectLst>
            <a:outerShdw blurRad="50800" dist="38100" dir="5400000" algn="t" rotWithShape="0">
              <a:prstClr val="black">
                <a:alpha val="40000"/>
              </a:prstClr>
            </a:outerShdw>
          </a:effectLst>
        </p:grpSpPr>
        <p:sp>
          <p:nvSpPr>
            <p:cNvPr id="38" name="Freeform 3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CC8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Box 39"/>
          <p:cNvSpPr txBox="1"/>
          <p:nvPr/>
        </p:nvSpPr>
        <p:spPr>
          <a:xfrm>
            <a:off x="8741632" y="5269080"/>
            <a:ext cx="3200400" cy="929485"/>
          </a:xfrm>
          <a:prstGeom prst="rect">
            <a:avLst/>
          </a:prstGeom>
          <a:noFill/>
        </p:spPr>
        <p:txBody>
          <a:bodyPr wrap="square" rtlCol="0">
            <a:spAutoFit/>
          </a:bodyPr>
          <a:lstStyle/>
          <a:p>
            <a:pPr defTabSz="1219170">
              <a:spcBef>
                <a:spcPct val="20000"/>
              </a:spcBef>
              <a:defRPr/>
            </a:pPr>
            <a:r>
              <a:rPr lang="en-US" sz="1600" b="1" dirty="0">
                <a:solidFill>
                  <a:srgbClr val="60DCF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42" name="Straight Arrow Connector 41"/>
          <p:cNvCxnSpPr/>
          <p:nvPr/>
        </p:nvCxnSpPr>
        <p:spPr>
          <a:xfrm>
            <a:off x="4808668" y="2127756"/>
            <a:ext cx="1920240" cy="0"/>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1969199" y="2115964"/>
            <a:ext cx="1295578" cy="2852928"/>
            <a:chOff x="1969199" y="2115964"/>
            <a:chExt cx="1295578" cy="2852928"/>
          </a:xfrm>
        </p:grpSpPr>
        <p:cxnSp>
          <p:nvCxnSpPr>
            <p:cNvPr id="43" name="Straight Arrow Connector 42"/>
            <p:cNvCxnSpPr/>
            <p:nvPr/>
          </p:nvCxnSpPr>
          <p:spPr>
            <a:xfrm>
              <a:off x="2531120" y="2115964"/>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flipV="1">
              <a:off x="2520362" y="2115964"/>
              <a:ext cx="8239" cy="2852928"/>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2533257" y="4965266"/>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1969199" y="3634604"/>
              <a:ext cx="54864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20" name="Group 19"/>
          <p:cNvGrpSpPr>
            <a:grpSpLocks noChangeAspect="1"/>
          </p:cNvGrpSpPr>
          <p:nvPr/>
        </p:nvGrpSpPr>
        <p:grpSpPr>
          <a:xfrm>
            <a:off x="3341511" y="1634258"/>
            <a:ext cx="1554480" cy="1031526"/>
            <a:chOff x="4691580" y="1985440"/>
            <a:chExt cx="2328672" cy="1545266"/>
          </a:xfrm>
          <a:solidFill>
            <a:srgbClr val="4CC8EC"/>
          </a:solidFill>
          <a:effectLst>
            <a:outerShdw blurRad="50800" dist="38100" dir="5400000" algn="t" rotWithShape="0">
              <a:prstClr val="black">
                <a:alpha val="40000"/>
              </a:prstClr>
            </a:outerShdw>
          </a:effectLst>
        </p:grpSpPr>
        <p:sp>
          <p:nvSpPr>
            <p:cNvPr id="21" name="Freeform 2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8B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p:cNvGrpSpPr/>
          <p:nvPr/>
        </p:nvGrpSpPr>
        <p:grpSpPr>
          <a:xfrm>
            <a:off x="4791708" y="4214666"/>
            <a:ext cx="2027836" cy="1520190"/>
            <a:chOff x="1839712" y="2933973"/>
            <a:chExt cx="2027836" cy="1520190"/>
          </a:xfrm>
        </p:grpSpPr>
        <p:cxnSp>
          <p:nvCxnSpPr>
            <p:cNvPr id="51" name="Straight Arrow Connector 50"/>
            <p:cNvCxnSpPr/>
            <p:nvPr/>
          </p:nvCxnSpPr>
          <p:spPr>
            <a:xfrm>
              <a:off x="3133538" y="2933973"/>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flipV="1">
              <a:off x="3123887" y="2933973"/>
              <a:ext cx="8239" cy="1508760"/>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3136028" y="4453129"/>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839712" y="3699152"/>
              <a:ext cx="128016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14" name="Group 13"/>
          <p:cNvGrpSpPr>
            <a:grpSpLocks noChangeAspect="1"/>
          </p:cNvGrpSpPr>
          <p:nvPr/>
        </p:nvGrpSpPr>
        <p:grpSpPr>
          <a:xfrm>
            <a:off x="3341511" y="4465625"/>
            <a:ext cx="1554480" cy="1031526"/>
            <a:chOff x="4691580" y="1985440"/>
            <a:chExt cx="2328672" cy="1545266"/>
          </a:xfrm>
          <a:solidFill>
            <a:srgbClr val="57CCC6"/>
          </a:solidFill>
          <a:effectLst>
            <a:outerShdw blurRad="50800" dist="38100" dir="5400000" algn="t" rotWithShape="0">
              <a:prstClr val="black">
                <a:alpha val="40000"/>
              </a:prstClr>
            </a:outerShdw>
          </a:effectLst>
        </p:grpSpPr>
        <p:sp>
          <p:nvSpPr>
            <p:cNvPr id="15" name="Freeform 1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3B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a:grpSpLocks noChangeAspect="1"/>
          </p:cNvGrpSpPr>
          <p:nvPr/>
        </p:nvGrpSpPr>
        <p:grpSpPr>
          <a:xfrm>
            <a:off x="479464" y="3119269"/>
            <a:ext cx="1554480" cy="1031526"/>
            <a:chOff x="4691580" y="1985440"/>
            <a:chExt cx="2328672" cy="1545266"/>
          </a:xfrm>
          <a:solidFill>
            <a:srgbClr val="FF7467"/>
          </a:solidFill>
          <a:effectLst>
            <a:outerShdw blurRad="50800" dist="38100" dir="5400000" algn="t" rotWithShape="0">
              <a:prstClr val="black">
                <a:alpha val="40000"/>
              </a:prstClr>
            </a:outerShdw>
          </a:effectLst>
        </p:grpSpPr>
        <p:sp>
          <p:nvSpPr>
            <p:cNvPr id="27" name="Freeform 26"/>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6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012088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up)">
                                      <p:cBhvr>
                                        <p:cTn id="16" dur="500"/>
                                        <p:tgtEl>
                                          <p:spTgt spid="36"/>
                                        </p:tgtEl>
                                      </p:cBhvr>
                                    </p:animEffect>
                                  </p:childTnLst>
                                </p:cTn>
                              </p:par>
                            </p:childTnLst>
                          </p:cTn>
                        </p:par>
                        <p:par>
                          <p:cTn id="17" fill="hold">
                            <p:stCondLst>
                              <p:cond delay="1500"/>
                            </p:stCondLst>
                            <p:childTnLst>
                              <p:par>
                                <p:cTn id="18" presetID="16" presetClass="entr" presetSubtype="42" fill="hold"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barn(outHorizontal)">
                                      <p:cBhvr>
                                        <p:cTn id="20" dur="1000"/>
                                        <p:tgtEl>
                                          <p:spTgt spid="49"/>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up)">
                                      <p:cBhvr>
                                        <p:cTn id="29" dur="500"/>
                                        <p:tgtEl>
                                          <p:spTgt spid="34"/>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wipe(left)">
                                      <p:cBhvr>
                                        <p:cTn id="33" dur="500"/>
                                        <p:tgtEl>
                                          <p:spTgt spid="4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p:cTn id="37" dur="500" fill="hold"/>
                                        <p:tgtEl>
                                          <p:spTgt spid="29"/>
                                        </p:tgtEl>
                                        <p:attrNameLst>
                                          <p:attrName>ppt_w</p:attrName>
                                        </p:attrNameLst>
                                      </p:cBhvr>
                                      <p:tavLst>
                                        <p:tav tm="0">
                                          <p:val>
                                            <p:fltVal val="0"/>
                                          </p:val>
                                        </p:tav>
                                        <p:tav tm="100000">
                                          <p:val>
                                            <p:strVal val="#ppt_w"/>
                                          </p:val>
                                        </p:tav>
                                      </p:tavLst>
                                    </p:anim>
                                    <p:anim calcmode="lin" valueType="num">
                                      <p:cBhvr>
                                        <p:cTn id="38" dur="500" fill="hold"/>
                                        <p:tgtEl>
                                          <p:spTgt spid="29"/>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up)">
                                      <p:cBhvr>
                                        <p:cTn id="42" dur="500"/>
                                        <p:tgtEl>
                                          <p:spTgt spid="35"/>
                                        </p:tgtEl>
                                      </p:cBhvr>
                                    </p:animEffect>
                                  </p:childTnLst>
                                </p:cTn>
                              </p:par>
                            </p:childTnLst>
                          </p:cTn>
                        </p:par>
                        <p:par>
                          <p:cTn id="43" fill="hold">
                            <p:stCondLst>
                              <p:cond delay="5000"/>
                            </p:stCondLst>
                            <p:childTnLst>
                              <p:par>
                                <p:cTn id="44" presetID="23" presetClass="entr" presetSubtype="16"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6000"/>
                            </p:stCondLst>
                            <p:childTnLst>
                              <p:par>
                                <p:cTn id="53" presetID="16" presetClass="entr" presetSubtype="42" fill="hold"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barn(outHorizontal)">
                                      <p:cBhvr>
                                        <p:cTn id="55" dur="1000"/>
                                        <p:tgtEl>
                                          <p:spTgt spid="50"/>
                                        </p:tgtEl>
                                      </p:cBhvr>
                                    </p:animEffect>
                                  </p:childTnLst>
                                </p:cTn>
                              </p:par>
                            </p:childTnLst>
                          </p:cTn>
                        </p:par>
                        <p:par>
                          <p:cTn id="56" fill="hold">
                            <p:stCondLst>
                              <p:cond delay="7000"/>
                            </p:stCondLst>
                            <p:childTnLst>
                              <p:par>
                                <p:cTn id="57" presetID="2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childTnLst>
                                </p:cTn>
                              </p:par>
                            </p:childTnLst>
                          </p:cTn>
                        </p:par>
                        <p:par>
                          <p:cTn id="61" fill="hold">
                            <p:stCondLst>
                              <p:cond delay="7500"/>
                            </p:stCondLst>
                            <p:childTnLst>
                              <p:par>
                                <p:cTn id="62" presetID="22" presetClass="entr" presetSubtype="1"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wipe(up)">
                                      <p:cBhvr>
                                        <p:cTn id="64" dur="500"/>
                                        <p:tgtEl>
                                          <p:spTgt spid="33"/>
                                        </p:tgtEl>
                                      </p:cBhvr>
                                    </p:animEffect>
                                  </p:childTnLst>
                                </p:cTn>
                              </p:par>
                            </p:childTnLst>
                          </p:cTn>
                        </p:par>
                        <p:par>
                          <p:cTn id="65" fill="hold">
                            <p:stCondLst>
                              <p:cond delay="8000"/>
                            </p:stCondLst>
                            <p:childTnLst>
                              <p:par>
                                <p:cTn id="66" presetID="23" presetClass="entr" presetSubtype="16" fill="hold" nodeType="afterEffect">
                                  <p:stCondLst>
                                    <p:cond delay="0"/>
                                  </p:stCondLst>
                                  <p:childTnLst>
                                    <p:set>
                                      <p:cBhvr>
                                        <p:cTn id="67" dur="1" fill="hold">
                                          <p:stCondLst>
                                            <p:cond delay="0"/>
                                          </p:stCondLst>
                                        </p:cTn>
                                        <p:tgtEl>
                                          <p:spTgt spid="37"/>
                                        </p:tgtEl>
                                        <p:attrNameLst>
                                          <p:attrName>style.visibility</p:attrName>
                                        </p:attrNameLst>
                                      </p:cBhvr>
                                      <p:to>
                                        <p:strVal val="visible"/>
                                      </p:to>
                                    </p:set>
                                    <p:anim calcmode="lin" valueType="num">
                                      <p:cBhvr>
                                        <p:cTn id="68" dur="500" fill="hold"/>
                                        <p:tgtEl>
                                          <p:spTgt spid="37"/>
                                        </p:tgtEl>
                                        <p:attrNameLst>
                                          <p:attrName>ppt_w</p:attrName>
                                        </p:attrNameLst>
                                      </p:cBhvr>
                                      <p:tavLst>
                                        <p:tav tm="0">
                                          <p:val>
                                            <p:fltVal val="0"/>
                                          </p:val>
                                        </p:tav>
                                        <p:tav tm="100000">
                                          <p:val>
                                            <p:strVal val="#ppt_w"/>
                                          </p:val>
                                        </p:tav>
                                      </p:tavLst>
                                    </p:anim>
                                    <p:anim calcmode="lin" valueType="num">
                                      <p:cBhvr>
                                        <p:cTn id="69" dur="500" fill="hold"/>
                                        <p:tgtEl>
                                          <p:spTgt spid="37"/>
                                        </p:tgtEl>
                                        <p:attrNameLst>
                                          <p:attrName>ppt_h</p:attrName>
                                        </p:attrNameLst>
                                      </p:cBhvr>
                                      <p:tavLst>
                                        <p:tav tm="0">
                                          <p:val>
                                            <p:fltVal val="0"/>
                                          </p:val>
                                        </p:tav>
                                        <p:tav tm="100000">
                                          <p:val>
                                            <p:strVal val="#ppt_h"/>
                                          </p:val>
                                        </p:tav>
                                      </p:tavLst>
                                    </p:anim>
                                  </p:childTnLst>
                                </p:cTn>
                              </p:par>
                            </p:childTnLst>
                          </p:cTn>
                        </p:par>
                        <p:par>
                          <p:cTn id="70" fill="hold">
                            <p:stCondLst>
                              <p:cond delay="8500"/>
                            </p:stCondLst>
                            <p:childTnLst>
                              <p:par>
                                <p:cTn id="71" presetID="22" presetClass="entr" presetSubtype="1" fill="hold" grpId="0" nodeType="after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wipe(up)">
                                      <p:cBhvr>
                                        <p:cTn id="7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p:bldP spid="33" grpId="0"/>
      <p:bldP spid="34" grpId="0"/>
      <p:bldP spid="35" grpId="0"/>
      <p:bldP spid="36" grpId="0"/>
      <p:bldP spid="4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ardrop 1">
            <a:extLst>
              <a:ext uri="{FF2B5EF4-FFF2-40B4-BE49-F238E27FC236}">
                <a16:creationId xmlns:a16="http://schemas.microsoft.com/office/drawing/2014/main" id="{1F4EBC04-3248-4E33-913C-B58F9B6B1E66}"/>
              </a:ext>
            </a:extLst>
          </p:cNvPr>
          <p:cNvSpPr>
            <a:spLocks noChangeAspect="1"/>
          </p:cNvSpPr>
          <p:nvPr/>
        </p:nvSpPr>
        <p:spPr>
          <a:xfrm rot="2627482">
            <a:off x="4681240" y="2425784"/>
            <a:ext cx="1005840" cy="1005840"/>
          </a:xfrm>
          <a:prstGeom prst="teardrop">
            <a:avLst/>
          </a:prstGeom>
          <a:gradFill>
            <a:gsLst>
              <a:gs pos="0">
                <a:schemeClr val="accent1">
                  <a:lumMod val="5000"/>
                  <a:lumOff val="95000"/>
                </a:schemeClr>
              </a:gs>
              <a:gs pos="60000">
                <a:srgbClr val="FF7467"/>
              </a:gs>
              <a:gs pos="83000">
                <a:srgbClr val="FF7467"/>
              </a:gs>
              <a:gs pos="100000">
                <a:srgbClr val="FF7467"/>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1924</a:t>
            </a:r>
          </a:p>
        </p:txBody>
      </p:sp>
      <p:sp>
        <p:nvSpPr>
          <p:cNvPr id="8" name="Teardrop 7">
            <a:extLst>
              <a:ext uri="{FF2B5EF4-FFF2-40B4-BE49-F238E27FC236}">
                <a16:creationId xmlns:a16="http://schemas.microsoft.com/office/drawing/2014/main" id="{7C18603C-4BE7-4FC4-A023-7E16C4A91460}"/>
              </a:ext>
            </a:extLst>
          </p:cNvPr>
          <p:cNvSpPr>
            <a:spLocks noChangeAspect="1"/>
          </p:cNvSpPr>
          <p:nvPr/>
        </p:nvSpPr>
        <p:spPr>
          <a:xfrm rot="13559863">
            <a:off x="6479560" y="3228419"/>
            <a:ext cx="1005840" cy="1005840"/>
          </a:xfrm>
          <a:prstGeom prst="teardrop">
            <a:avLst/>
          </a:prstGeom>
          <a:gradFill flip="none" rotWithShape="1">
            <a:gsLst>
              <a:gs pos="0">
                <a:schemeClr val="accent1">
                  <a:lumMod val="5000"/>
                  <a:lumOff val="95000"/>
                </a:schemeClr>
              </a:gs>
              <a:gs pos="60000">
                <a:srgbClr val="4CC8EC"/>
              </a:gs>
              <a:gs pos="83000">
                <a:srgbClr val="4CC8EC"/>
              </a:gs>
              <a:gs pos="100000">
                <a:srgbClr val="4CC8EC"/>
              </a:gs>
            </a:gsLst>
            <a:lin ang="8100000" scaled="0"/>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1942</a:t>
            </a:r>
          </a:p>
        </p:txBody>
      </p:sp>
      <p:sp>
        <p:nvSpPr>
          <p:cNvPr id="9" name="Teardrop 8">
            <a:extLst>
              <a:ext uri="{FF2B5EF4-FFF2-40B4-BE49-F238E27FC236}">
                <a16:creationId xmlns:a16="http://schemas.microsoft.com/office/drawing/2014/main" id="{48EE7197-A3D9-4933-8297-F41FD6056E90}"/>
              </a:ext>
            </a:extLst>
          </p:cNvPr>
          <p:cNvSpPr>
            <a:spLocks noChangeAspect="1"/>
          </p:cNvSpPr>
          <p:nvPr/>
        </p:nvSpPr>
        <p:spPr>
          <a:xfrm rot="13559863">
            <a:off x="6479562" y="4836001"/>
            <a:ext cx="1005840" cy="1005840"/>
          </a:xfrm>
          <a:prstGeom prst="teardrop">
            <a:avLst/>
          </a:prstGeom>
          <a:gradFill flip="none" rotWithShape="1">
            <a:gsLst>
              <a:gs pos="0">
                <a:schemeClr val="accent1">
                  <a:lumMod val="5000"/>
                  <a:lumOff val="95000"/>
                </a:schemeClr>
              </a:gs>
              <a:gs pos="60000">
                <a:srgbClr val="57CCC6"/>
              </a:gs>
              <a:gs pos="83000">
                <a:srgbClr val="57CCC6"/>
              </a:gs>
              <a:gs pos="100000">
                <a:srgbClr val="57CCC6"/>
              </a:gs>
            </a:gsLst>
            <a:lin ang="8100000" scaled="1"/>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2001</a:t>
            </a:r>
          </a:p>
        </p:txBody>
      </p:sp>
      <p:sp>
        <p:nvSpPr>
          <p:cNvPr id="10" name="Teardrop 9">
            <a:extLst>
              <a:ext uri="{FF2B5EF4-FFF2-40B4-BE49-F238E27FC236}">
                <a16:creationId xmlns:a16="http://schemas.microsoft.com/office/drawing/2014/main" id="{65A46941-37AA-4310-A906-B2B2A1C421BA}"/>
              </a:ext>
            </a:extLst>
          </p:cNvPr>
          <p:cNvSpPr>
            <a:spLocks noChangeAspect="1"/>
          </p:cNvSpPr>
          <p:nvPr/>
        </p:nvSpPr>
        <p:spPr>
          <a:xfrm rot="2627482">
            <a:off x="4681241" y="4041221"/>
            <a:ext cx="1005840" cy="1005840"/>
          </a:xfrm>
          <a:prstGeom prst="teardrop">
            <a:avLst/>
          </a:prstGeom>
          <a:gradFill>
            <a:gsLst>
              <a:gs pos="0">
                <a:schemeClr val="accent1">
                  <a:lumMod val="5000"/>
                  <a:lumOff val="95000"/>
                </a:schemeClr>
              </a:gs>
              <a:gs pos="60000">
                <a:srgbClr val="F4C956"/>
              </a:gs>
              <a:gs pos="83000">
                <a:srgbClr val="F4C956"/>
              </a:gs>
              <a:gs pos="100000">
                <a:srgbClr val="F4C956"/>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1981</a:t>
            </a:r>
          </a:p>
        </p:txBody>
      </p:sp>
      <p:sp>
        <p:nvSpPr>
          <p:cNvPr id="11" name="TextBox 10">
            <a:extLst>
              <a:ext uri="{FF2B5EF4-FFF2-40B4-BE49-F238E27FC236}">
                <a16:creationId xmlns:a16="http://schemas.microsoft.com/office/drawing/2014/main" id="{8E0EF97F-F7C0-4E3B-83F6-F486E8B4A11A}"/>
              </a:ext>
            </a:extLst>
          </p:cNvPr>
          <p:cNvSpPr txBox="1"/>
          <p:nvPr/>
        </p:nvSpPr>
        <p:spPr>
          <a:xfrm>
            <a:off x="7693609" y="3266596"/>
            <a:ext cx="3300706"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B9651C04-2292-42A1-95CF-B428BEA35BAB}"/>
              </a:ext>
            </a:extLst>
          </p:cNvPr>
          <p:cNvSpPr txBox="1"/>
          <p:nvPr/>
        </p:nvSpPr>
        <p:spPr>
          <a:xfrm>
            <a:off x="7693609" y="4874178"/>
            <a:ext cx="3300706" cy="978729"/>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1424B73C-03E8-48BC-94C3-3E37BF9EC5AF}"/>
              </a:ext>
            </a:extLst>
          </p:cNvPr>
          <p:cNvSpPr txBox="1"/>
          <p:nvPr/>
        </p:nvSpPr>
        <p:spPr>
          <a:xfrm>
            <a:off x="1172584" y="2463961"/>
            <a:ext cx="3300497" cy="978729"/>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a:extLst>
              <a:ext uri="{FF2B5EF4-FFF2-40B4-BE49-F238E27FC236}">
                <a16:creationId xmlns:a16="http://schemas.microsoft.com/office/drawing/2014/main" id="{F83E1EEC-7546-42D0-98D4-4CF7024534AD}"/>
              </a:ext>
            </a:extLst>
          </p:cNvPr>
          <p:cNvSpPr txBox="1"/>
          <p:nvPr/>
        </p:nvSpPr>
        <p:spPr>
          <a:xfrm>
            <a:off x="1172584" y="4079398"/>
            <a:ext cx="3300497" cy="978729"/>
          </a:xfrm>
          <a:prstGeom prst="rect">
            <a:avLst/>
          </a:prstGeom>
          <a:noFill/>
        </p:spPr>
        <p:txBody>
          <a:bodyPr wrap="square" rtlCol="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5" name="Straight Connector 14">
            <a:extLst>
              <a:ext uri="{FF2B5EF4-FFF2-40B4-BE49-F238E27FC236}">
                <a16:creationId xmlns:a16="http://schemas.microsoft.com/office/drawing/2014/main" id="{A329AE93-1771-4635-AACD-04EE339B08DB}"/>
              </a:ext>
            </a:extLst>
          </p:cNvPr>
          <p:cNvCxnSpPr>
            <a:cxnSpLocks/>
          </p:cNvCxnSpPr>
          <p:nvPr/>
        </p:nvCxnSpPr>
        <p:spPr>
          <a:xfrm>
            <a:off x="6085242" y="1785769"/>
            <a:ext cx="4791" cy="1132176"/>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A722E86-1BDC-412C-B222-301CBEE2F184}"/>
              </a:ext>
            </a:extLst>
          </p:cNvPr>
          <p:cNvCxnSpPr>
            <a:cxnSpLocks/>
          </p:cNvCxnSpPr>
          <p:nvPr/>
        </p:nvCxnSpPr>
        <p:spPr>
          <a:xfrm>
            <a:off x="6089646" y="292870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B44C78E-56A4-4A03-A4F8-DA2E9A49E6F1}"/>
              </a:ext>
            </a:extLst>
          </p:cNvPr>
          <p:cNvCxnSpPr>
            <a:cxnSpLocks/>
          </p:cNvCxnSpPr>
          <p:nvPr/>
        </p:nvCxnSpPr>
        <p:spPr>
          <a:xfrm>
            <a:off x="6087853" y="3731338"/>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F51B45C-0029-44B7-8A17-872531A440EC}"/>
              </a:ext>
            </a:extLst>
          </p:cNvPr>
          <p:cNvCxnSpPr>
            <a:cxnSpLocks/>
          </p:cNvCxnSpPr>
          <p:nvPr/>
        </p:nvCxnSpPr>
        <p:spPr>
          <a:xfrm>
            <a:off x="6077095" y="453397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1A01A1C-DE90-4286-8971-C4F8923174AE}"/>
              </a:ext>
            </a:extLst>
          </p:cNvPr>
          <p:cNvCxnSpPr>
            <a:cxnSpLocks/>
          </p:cNvCxnSpPr>
          <p:nvPr/>
        </p:nvCxnSpPr>
        <p:spPr>
          <a:xfrm>
            <a:off x="6074484" y="5336608"/>
            <a:ext cx="10758" cy="1521392"/>
          </a:xfrm>
          <a:prstGeom prst="line">
            <a:avLst/>
          </a:prstGeom>
          <a:ln w="19050">
            <a:solidFill>
              <a:schemeClr val="bg2">
                <a:lumMod val="50000"/>
              </a:schemeClr>
            </a:solidFill>
            <a:prstDash val="sysDot"/>
            <a:headEnd type="oval" w="lg" len="lg"/>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687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up)">
                                      <p:cBhvr>
                                        <p:cTn id="11" dur="1500"/>
                                        <p:tgtEl>
                                          <p:spTgt spid="15"/>
                                        </p:tgtEl>
                                      </p:cBhvr>
                                    </p:animEffect>
                                  </p:childTnLst>
                                </p:cTn>
                              </p:par>
                              <p:par>
                                <p:cTn id="12" presetID="56" presetClass="entr" presetSubtype="0" fill="hold" grpId="0" nodeType="withEffect">
                                  <p:stCondLst>
                                    <p:cond delay="0"/>
                                  </p:stCondLst>
                                  <p:iterate type="lt">
                                    <p:tmPct val="10000"/>
                                  </p:iterate>
                                  <p:childTnLst>
                                    <p:set>
                                      <p:cBhvr>
                                        <p:cTn id="13" dur="1" fill="hold">
                                          <p:stCondLst>
                                            <p:cond delay="0"/>
                                          </p:stCondLst>
                                        </p:cTn>
                                        <p:tgtEl>
                                          <p:spTgt spid="2"/>
                                        </p:tgtEl>
                                        <p:attrNameLst>
                                          <p:attrName>style.visibility</p:attrName>
                                        </p:attrNameLst>
                                      </p:cBhvr>
                                      <p:to>
                                        <p:strVal val="visible"/>
                                      </p:to>
                                    </p:set>
                                    <p:anim by="(-#ppt_w*2)" calcmode="lin" valueType="num">
                                      <p:cBhvr rctx="PPT">
                                        <p:cTn id="14" dur="500" autoRev="1" fill="hold">
                                          <p:stCondLst>
                                            <p:cond delay="0"/>
                                          </p:stCondLst>
                                        </p:cTn>
                                        <p:tgtEl>
                                          <p:spTgt spid="2"/>
                                        </p:tgtEl>
                                        <p:attrNameLst>
                                          <p:attrName>ppt_w</p:attrName>
                                        </p:attrNameLst>
                                      </p:cBhvr>
                                    </p:anim>
                                    <p:anim by="(#ppt_w*0.50)" calcmode="lin" valueType="num">
                                      <p:cBhvr>
                                        <p:cTn id="15" dur="500" decel="50000" autoRev="1" fill="hold">
                                          <p:stCondLst>
                                            <p:cond delay="0"/>
                                          </p:stCondLst>
                                        </p:cTn>
                                        <p:tgtEl>
                                          <p:spTgt spid="2"/>
                                        </p:tgtEl>
                                        <p:attrNameLst>
                                          <p:attrName>ppt_x</p:attrName>
                                        </p:attrNameLst>
                                      </p:cBhvr>
                                    </p:anim>
                                    <p:anim from="(-#ppt_h/2)" to="(#ppt_y)" calcmode="lin" valueType="num">
                                      <p:cBhvr>
                                        <p:cTn id="16" dur="1000" fill="hold">
                                          <p:stCondLst>
                                            <p:cond delay="0"/>
                                          </p:stCondLst>
                                        </p:cTn>
                                        <p:tgtEl>
                                          <p:spTgt spid="2"/>
                                        </p:tgtEl>
                                        <p:attrNameLst>
                                          <p:attrName>ppt_y</p:attrName>
                                        </p:attrNameLst>
                                      </p:cBhvr>
                                    </p:anim>
                                    <p:animRot by="21600000">
                                      <p:cBhvr>
                                        <p:cTn id="17" dur="1000" fill="hold">
                                          <p:stCondLst>
                                            <p:cond delay="0"/>
                                          </p:stCondLst>
                                        </p:cTn>
                                        <p:tgtEl>
                                          <p:spTgt spid="2"/>
                                        </p:tgtEl>
                                        <p:attrNameLst>
                                          <p:attrName>r</p:attrName>
                                        </p:attrNameLst>
                                      </p:cBhvr>
                                    </p:animRot>
                                  </p:childTnLst>
                                </p:cTn>
                              </p:par>
                              <p:par>
                                <p:cTn id="18" presetID="42" presetClass="entr" presetSubtype="0" fill="hold" grpId="0" nodeType="withEffect">
                                  <p:stCondLst>
                                    <p:cond delay="50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750"/>
                                        <p:tgtEl>
                                          <p:spTgt spid="13"/>
                                        </p:tgtEl>
                                      </p:cBhvr>
                                    </p:animEffect>
                                    <p:anim calcmode="lin" valueType="num">
                                      <p:cBhvr>
                                        <p:cTn id="21" dur="750" fill="hold"/>
                                        <p:tgtEl>
                                          <p:spTgt spid="13"/>
                                        </p:tgtEl>
                                        <p:attrNameLst>
                                          <p:attrName>ppt_x</p:attrName>
                                        </p:attrNameLst>
                                      </p:cBhvr>
                                      <p:tavLst>
                                        <p:tav tm="0">
                                          <p:val>
                                            <p:strVal val="#ppt_x"/>
                                          </p:val>
                                        </p:tav>
                                        <p:tav tm="100000">
                                          <p:val>
                                            <p:strVal val="#ppt_x"/>
                                          </p:val>
                                        </p:tav>
                                      </p:tavLst>
                                    </p:anim>
                                    <p:anim calcmode="lin" valueType="num">
                                      <p:cBhvr>
                                        <p:cTn id="22" dur="750" fill="hold"/>
                                        <p:tgtEl>
                                          <p:spTgt spid="13"/>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1" fill="hold"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up)">
                                      <p:cBhvr>
                                        <p:cTn id="26" dur="500"/>
                                        <p:tgtEl>
                                          <p:spTgt spid="18"/>
                                        </p:tgtEl>
                                      </p:cBhvr>
                                    </p:animEffect>
                                  </p:childTnLst>
                                </p:cTn>
                              </p:par>
                              <p:par>
                                <p:cTn id="27" presetID="56" presetClass="entr" presetSubtype="0" fill="hold" grpId="0" nodeType="withEffect">
                                  <p:stCondLst>
                                    <p:cond delay="0"/>
                                  </p:stCondLst>
                                  <p:iterate type="lt">
                                    <p:tmPct val="10000"/>
                                  </p:iterate>
                                  <p:childTnLst>
                                    <p:set>
                                      <p:cBhvr>
                                        <p:cTn id="28" dur="1" fill="hold">
                                          <p:stCondLst>
                                            <p:cond delay="0"/>
                                          </p:stCondLst>
                                        </p:cTn>
                                        <p:tgtEl>
                                          <p:spTgt spid="8"/>
                                        </p:tgtEl>
                                        <p:attrNameLst>
                                          <p:attrName>style.visibility</p:attrName>
                                        </p:attrNameLst>
                                      </p:cBhvr>
                                      <p:to>
                                        <p:strVal val="visible"/>
                                      </p:to>
                                    </p:set>
                                    <p:anim by="(-#ppt_w*2)" calcmode="lin" valueType="num">
                                      <p:cBhvr rctx="PPT">
                                        <p:cTn id="29" dur="500" autoRev="1" fill="hold">
                                          <p:stCondLst>
                                            <p:cond delay="0"/>
                                          </p:stCondLst>
                                        </p:cTn>
                                        <p:tgtEl>
                                          <p:spTgt spid="8"/>
                                        </p:tgtEl>
                                        <p:attrNameLst>
                                          <p:attrName>ppt_w</p:attrName>
                                        </p:attrNameLst>
                                      </p:cBhvr>
                                    </p:anim>
                                    <p:anim by="(#ppt_w*0.50)" calcmode="lin" valueType="num">
                                      <p:cBhvr>
                                        <p:cTn id="30" dur="500" decel="50000" autoRev="1" fill="hold">
                                          <p:stCondLst>
                                            <p:cond delay="0"/>
                                          </p:stCondLst>
                                        </p:cTn>
                                        <p:tgtEl>
                                          <p:spTgt spid="8"/>
                                        </p:tgtEl>
                                        <p:attrNameLst>
                                          <p:attrName>ppt_x</p:attrName>
                                        </p:attrNameLst>
                                      </p:cBhvr>
                                    </p:anim>
                                    <p:anim from="(-#ppt_h/2)" to="(#ppt_y)" calcmode="lin" valueType="num">
                                      <p:cBhvr>
                                        <p:cTn id="31" dur="1000" fill="hold">
                                          <p:stCondLst>
                                            <p:cond delay="0"/>
                                          </p:stCondLst>
                                        </p:cTn>
                                        <p:tgtEl>
                                          <p:spTgt spid="8"/>
                                        </p:tgtEl>
                                        <p:attrNameLst>
                                          <p:attrName>ppt_y</p:attrName>
                                        </p:attrNameLst>
                                      </p:cBhvr>
                                    </p:anim>
                                    <p:animRot by="21600000">
                                      <p:cBhvr>
                                        <p:cTn id="32" dur="1000" fill="hold">
                                          <p:stCondLst>
                                            <p:cond delay="0"/>
                                          </p:stCondLst>
                                        </p:cTn>
                                        <p:tgtEl>
                                          <p:spTgt spid="8"/>
                                        </p:tgtEl>
                                        <p:attrNameLst>
                                          <p:attrName>r</p:attrName>
                                        </p:attrNameLst>
                                      </p:cBhvr>
                                    </p:animRot>
                                  </p:childTnLst>
                                </p:cTn>
                              </p:par>
                              <p:par>
                                <p:cTn id="33" presetID="42" presetClass="entr" presetSubtype="0" fill="hold" grpId="0" nodeType="withEffect">
                                  <p:stCondLst>
                                    <p:cond delay="50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750"/>
                                        <p:tgtEl>
                                          <p:spTgt spid="11"/>
                                        </p:tgtEl>
                                      </p:cBhvr>
                                    </p:animEffect>
                                    <p:anim calcmode="lin" valueType="num">
                                      <p:cBhvr>
                                        <p:cTn id="36" dur="750" fill="hold"/>
                                        <p:tgtEl>
                                          <p:spTgt spid="11"/>
                                        </p:tgtEl>
                                        <p:attrNameLst>
                                          <p:attrName>ppt_x</p:attrName>
                                        </p:attrNameLst>
                                      </p:cBhvr>
                                      <p:tavLst>
                                        <p:tav tm="0">
                                          <p:val>
                                            <p:strVal val="#ppt_x"/>
                                          </p:val>
                                        </p:tav>
                                        <p:tav tm="100000">
                                          <p:val>
                                            <p:strVal val="#ppt_x"/>
                                          </p:val>
                                        </p:tav>
                                      </p:tavLst>
                                    </p:anim>
                                    <p:anim calcmode="lin" valueType="num">
                                      <p:cBhvr>
                                        <p:cTn id="37" dur="750" fill="hold"/>
                                        <p:tgtEl>
                                          <p:spTgt spid="11"/>
                                        </p:tgtEl>
                                        <p:attrNameLst>
                                          <p:attrName>ppt_y</p:attrName>
                                        </p:attrNameLst>
                                      </p:cBhvr>
                                      <p:tavLst>
                                        <p:tav tm="0">
                                          <p:val>
                                            <p:strVal val="#ppt_y+.1"/>
                                          </p:val>
                                        </p:tav>
                                        <p:tav tm="100000">
                                          <p:val>
                                            <p:strVal val="#ppt_y"/>
                                          </p:val>
                                        </p:tav>
                                      </p:tavLst>
                                    </p:anim>
                                  </p:childTnLst>
                                </p:cTn>
                              </p:par>
                            </p:childTnLst>
                          </p:cTn>
                        </p:par>
                        <p:par>
                          <p:cTn id="38" fill="hold">
                            <p:stCondLst>
                              <p:cond delay="3300"/>
                            </p:stCondLst>
                            <p:childTnLst>
                              <p:par>
                                <p:cTn id="39" presetID="22" presetClass="entr" presetSubtype="1" fill="hold"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par>
                                <p:cTn id="42" presetID="56" presetClass="entr" presetSubtype="0" fill="hold" grpId="0" nodeType="withEffect">
                                  <p:stCondLst>
                                    <p:cond delay="0"/>
                                  </p:stCondLst>
                                  <p:iterate type="lt">
                                    <p:tmPct val="10000"/>
                                  </p:iterate>
                                  <p:childTnLst>
                                    <p:set>
                                      <p:cBhvr>
                                        <p:cTn id="43" dur="1" fill="hold">
                                          <p:stCondLst>
                                            <p:cond delay="0"/>
                                          </p:stCondLst>
                                        </p:cTn>
                                        <p:tgtEl>
                                          <p:spTgt spid="10"/>
                                        </p:tgtEl>
                                        <p:attrNameLst>
                                          <p:attrName>style.visibility</p:attrName>
                                        </p:attrNameLst>
                                      </p:cBhvr>
                                      <p:to>
                                        <p:strVal val="visible"/>
                                      </p:to>
                                    </p:set>
                                    <p:anim by="(-#ppt_w*2)" calcmode="lin" valueType="num">
                                      <p:cBhvr rctx="PPT">
                                        <p:cTn id="44" dur="500" autoRev="1" fill="hold">
                                          <p:stCondLst>
                                            <p:cond delay="0"/>
                                          </p:stCondLst>
                                        </p:cTn>
                                        <p:tgtEl>
                                          <p:spTgt spid="10"/>
                                        </p:tgtEl>
                                        <p:attrNameLst>
                                          <p:attrName>ppt_w</p:attrName>
                                        </p:attrNameLst>
                                      </p:cBhvr>
                                    </p:anim>
                                    <p:anim by="(#ppt_w*0.50)" calcmode="lin" valueType="num">
                                      <p:cBhvr>
                                        <p:cTn id="45" dur="500" decel="50000" autoRev="1" fill="hold">
                                          <p:stCondLst>
                                            <p:cond delay="0"/>
                                          </p:stCondLst>
                                        </p:cTn>
                                        <p:tgtEl>
                                          <p:spTgt spid="10"/>
                                        </p:tgtEl>
                                        <p:attrNameLst>
                                          <p:attrName>ppt_x</p:attrName>
                                        </p:attrNameLst>
                                      </p:cBhvr>
                                    </p:anim>
                                    <p:anim from="(-#ppt_h/2)" to="(#ppt_y)" calcmode="lin" valueType="num">
                                      <p:cBhvr>
                                        <p:cTn id="46" dur="1000" fill="hold">
                                          <p:stCondLst>
                                            <p:cond delay="0"/>
                                          </p:stCondLst>
                                        </p:cTn>
                                        <p:tgtEl>
                                          <p:spTgt spid="10"/>
                                        </p:tgtEl>
                                        <p:attrNameLst>
                                          <p:attrName>ppt_y</p:attrName>
                                        </p:attrNameLst>
                                      </p:cBhvr>
                                    </p:anim>
                                    <p:animRot by="21600000">
                                      <p:cBhvr>
                                        <p:cTn id="47" dur="1000" fill="hold">
                                          <p:stCondLst>
                                            <p:cond delay="0"/>
                                          </p:stCondLst>
                                        </p:cTn>
                                        <p:tgtEl>
                                          <p:spTgt spid="10"/>
                                        </p:tgtEl>
                                        <p:attrNameLst>
                                          <p:attrName>r</p:attrName>
                                        </p:attrNameLst>
                                      </p:cBhvr>
                                    </p:animRot>
                                  </p:childTnLst>
                                </p:cTn>
                              </p:par>
                              <p:par>
                                <p:cTn id="48" presetID="47" presetClass="entr" presetSubtype="0" fill="hold" grpId="0" nodeType="withEffect">
                                  <p:stCondLst>
                                    <p:cond delay="50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750"/>
                                        <p:tgtEl>
                                          <p:spTgt spid="14"/>
                                        </p:tgtEl>
                                      </p:cBhvr>
                                    </p:animEffect>
                                    <p:anim calcmode="lin" valueType="num">
                                      <p:cBhvr>
                                        <p:cTn id="51" dur="750" fill="hold"/>
                                        <p:tgtEl>
                                          <p:spTgt spid="14"/>
                                        </p:tgtEl>
                                        <p:attrNameLst>
                                          <p:attrName>ppt_x</p:attrName>
                                        </p:attrNameLst>
                                      </p:cBhvr>
                                      <p:tavLst>
                                        <p:tav tm="0">
                                          <p:val>
                                            <p:strVal val="#ppt_x"/>
                                          </p:val>
                                        </p:tav>
                                        <p:tav tm="100000">
                                          <p:val>
                                            <p:strVal val="#ppt_x"/>
                                          </p:val>
                                        </p:tav>
                                      </p:tavLst>
                                    </p:anim>
                                    <p:anim calcmode="lin" valueType="num">
                                      <p:cBhvr>
                                        <p:cTn id="52" dur="750" fill="hold"/>
                                        <p:tgtEl>
                                          <p:spTgt spid="14"/>
                                        </p:tgtEl>
                                        <p:attrNameLst>
                                          <p:attrName>ppt_y</p:attrName>
                                        </p:attrNameLst>
                                      </p:cBhvr>
                                      <p:tavLst>
                                        <p:tav tm="0">
                                          <p:val>
                                            <p:strVal val="#ppt_y-.1"/>
                                          </p:val>
                                        </p:tav>
                                        <p:tav tm="100000">
                                          <p:val>
                                            <p:strVal val="#ppt_y"/>
                                          </p:val>
                                        </p:tav>
                                      </p:tavLst>
                                    </p:anim>
                                  </p:childTnLst>
                                </p:cTn>
                              </p:par>
                            </p:childTnLst>
                          </p:cTn>
                        </p:par>
                        <p:par>
                          <p:cTn id="53" fill="hold">
                            <p:stCondLst>
                              <p:cond delay="4600"/>
                            </p:stCondLst>
                            <p:childTnLst>
                              <p:par>
                                <p:cTn id="54" presetID="22" presetClass="entr" presetSubtype="1" fill="hold"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up)">
                                      <p:cBhvr>
                                        <p:cTn id="56" dur="500"/>
                                        <p:tgtEl>
                                          <p:spTgt spid="22"/>
                                        </p:tgtEl>
                                      </p:cBhvr>
                                    </p:animEffect>
                                  </p:childTnLst>
                                </p:cTn>
                              </p:par>
                              <p:par>
                                <p:cTn id="57" presetID="56" presetClass="entr" presetSubtype="0" fill="hold" grpId="0" nodeType="withEffect">
                                  <p:stCondLst>
                                    <p:cond delay="0"/>
                                  </p:stCondLst>
                                  <p:iterate type="lt">
                                    <p:tmPct val="10000"/>
                                  </p:iterate>
                                  <p:childTnLst>
                                    <p:set>
                                      <p:cBhvr>
                                        <p:cTn id="58" dur="1" fill="hold">
                                          <p:stCondLst>
                                            <p:cond delay="0"/>
                                          </p:stCondLst>
                                        </p:cTn>
                                        <p:tgtEl>
                                          <p:spTgt spid="9"/>
                                        </p:tgtEl>
                                        <p:attrNameLst>
                                          <p:attrName>style.visibility</p:attrName>
                                        </p:attrNameLst>
                                      </p:cBhvr>
                                      <p:to>
                                        <p:strVal val="visible"/>
                                      </p:to>
                                    </p:set>
                                    <p:anim by="(-#ppt_w*2)" calcmode="lin" valueType="num">
                                      <p:cBhvr rctx="PPT">
                                        <p:cTn id="59" dur="500" autoRev="1" fill="hold">
                                          <p:stCondLst>
                                            <p:cond delay="0"/>
                                          </p:stCondLst>
                                        </p:cTn>
                                        <p:tgtEl>
                                          <p:spTgt spid="9"/>
                                        </p:tgtEl>
                                        <p:attrNameLst>
                                          <p:attrName>ppt_w</p:attrName>
                                        </p:attrNameLst>
                                      </p:cBhvr>
                                    </p:anim>
                                    <p:anim by="(#ppt_w*0.50)" calcmode="lin" valueType="num">
                                      <p:cBhvr>
                                        <p:cTn id="60" dur="500" decel="50000" autoRev="1" fill="hold">
                                          <p:stCondLst>
                                            <p:cond delay="0"/>
                                          </p:stCondLst>
                                        </p:cTn>
                                        <p:tgtEl>
                                          <p:spTgt spid="9"/>
                                        </p:tgtEl>
                                        <p:attrNameLst>
                                          <p:attrName>ppt_x</p:attrName>
                                        </p:attrNameLst>
                                      </p:cBhvr>
                                    </p:anim>
                                    <p:anim from="(-#ppt_h/2)" to="(#ppt_y)" calcmode="lin" valueType="num">
                                      <p:cBhvr>
                                        <p:cTn id="61" dur="1000" fill="hold">
                                          <p:stCondLst>
                                            <p:cond delay="0"/>
                                          </p:stCondLst>
                                        </p:cTn>
                                        <p:tgtEl>
                                          <p:spTgt spid="9"/>
                                        </p:tgtEl>
                                        <p:attrNameLst>
                                          <p:attrName>ppt_y</p:attrName>
                                        </p:attrNameLst>
                                      </p:cBhvr>
                                    </p:anim>
                                    <p:animRot by="21600000">
                                      <p:cBhvr>
                                        <p:cTn id="62" dur="1000" fill="hold">
                                          <p:stCondLst>
                                            <p:cond delay="0"/>
                                          </p:stCondLst>
                                        </p:cTn>
                                        <p:tgtEl>
                                          <p:spTgt spid="9"/>
                                        </p:tgtEl>
                                        <p:attrNameLst>
                                          <p:attrName>r</p:attrName>
                                        </p:attrNameLst>
                                      </p:cBhvr>
                                    </p:animRot>
                                  </p:childTnLst>
                                </p:cTn>
                              </p:par>
                              <p:par>
                                <p:cTn id="63" presetID="42" presetClass="entr" presetSubtype="0" fill="hold" grpId="0" nodeType="withEffect">
                                  <p:stCondLst>
                                    <p:cond delay="500"/>
                                  </p:stCondLst>
                                  <p:childTnLst>
                                    <p:set>
                                      <p:cBhvr>
                                        <p:cTn id="64" dur="1" fill="hold">
                                          <p:stCondLst>
                                            <p:cond delay="0"/>
                                          </p:stCondLst>
                                        </p:cTn>
                                        <p:tgtEl>
                                          <p:spTgt spid="12"/>
                                        </p:tgtEl>
                                        <p:attrNameLst>
                                          <p:attrName>style.visibility</p:attrName>
                                        </p:attrNameLst>
                                      </p:cBhvr>
                                      <p:to>
                                        <p:strVal val="visible"/>
                                      </p:to>
                                    </p:set>
                                    <p:animEffect transition="in" filter="fade">
                                      <p:cBhvr>
                                        <p:cTn id="65" dur="750"/>
                                        <p:tgtEl>
                                          <p:spTgt spid="12"/>
                                        </p:tgtEl>
                                      </p:cBhvr>
                                    </p:animEffect>
                                    <p:anim calcmode="lin" valueType="num">
                                      <p:cBhvr>
                                        <p:cTn id="66" dur="750" fill="hold"/>
                                        <p:tgtEl>
                                          <p:spTgt spid="12"/>
                                        </p:tgtEl>
                                        <p:attrNameLst>
                                          <p:attrName>ppt_x</p:attrName>
                                        </p:attrNameLst>
                                      </p:cBhvr>
                                      <p:tavLst>
                                        <p:tav tm="0">
                                          <p:val>
                                            <p:strVal val="#ppt_x"/>
                                          </p:val>
                                        </p:tav>
                                        <p:tav tm="100000">
                                          <p:val>
                                            <p:strVal val="#ppt_x"/>
                                          </p:val>
                                        </p:tav>
                                      </p:tavLst>
                                    </p:anim>
                                    <p:anim calcmode="lin" valueType="num">
                                      <p:cBhvr>
                                        <p:cTn id="67" dur="750" fill="hold"/>
                                        <p:tgtEl>
                                          <p:spTgt spid="12"/>
                                        </p:tgtEl>
                                        <p:attrNameLst>
                                          <p:attrName>ppt_y</p:attrName>
                                        </p:attrNameLst>
                                      </p:cBhvr>
                                      <p:tavLst>
                                        <p:tav tm="0">
                                          <p:val>
                                            <p:strVal val="#ppt_y+.1"/>
                                          </p:val>
                                        </p:tav>
                                        <p:tav tm="100000">
                                          <p:val>
                                            <p:strVal val="#ppt_y"/>
                                          </p:val>
                                        </p:tav>
                                      </p:tavLst>
                                    </p:anim>
                                  </p:childTnLst>
                                </p:cTn>
                              </p:par>
                            </p:childTnLst>
                          </p:cTn>
                        </p:par>
                        <p:par>
                          <p:cTn id="68" fill="hold">
                            <p:stCondLst>
                              <p:cond delay="5900"/>
                            </p:stCondLst>
                            <p:childTnLst>
                              <p:par>
                                <p:cTn id="69" presetID="22" presetClass="entr" presetSubtype="1" fill="hold" nodeType="after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wipe(up)">
                                      <p:cBhvr>
                                        <p:cTn id="7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p:bldP spid="12" grpId="0"/>
      <p:bldP spid="13" grpId="0"/>
      <p:bldP spid="1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FF9285"/>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FFBAA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D76A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57CCC6"/>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75EAE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2FA4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F7467"/>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9C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D74C3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4CC8EC"/>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6AE6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24A0C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F4C956"/>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FFE77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702258"/>
            <a:ext cx="2623176" cy="1711261"/>
            <a:chOff x="1879600" y="3095483"/>
            <a:chExt cx="4564985" cy="1027706"/>
          </a:xfrm>
        </p:grpSpPr>
        <p:sp>
          <p:nvSpPr>
            <p:cNvPr id="54" name="Text Box 10"/>
            <p:cNvSpPr txBox="1">
              <a:spLocks noChangeArrowheads="1"/>
            </p:cNvSpPr>
            <p:nvPr/>
          </p:nvSpPr>
          <p:spPr bwMode="auto">
            <a:xfrm>
              <a:off x="1879600" y="3365358"/>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F9285"/>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46910" y="2007937"/>
            <a:ext cx="2623176" cy="1711258"/>
            <a:chOff x="1879600" y="3095483"/>
            <a:chExt cx="4564985" cy="1027704"/>
          </a:xfrm>
        </p:grpSpPr>
        <p:sp>
          <p:nvSpPr>
            <p:cNvPr id="63"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F7467"/>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37256"/>
            <a:ext cx="2623176" cy="1711258"/>
            <a:chOff x="1879600" y="3095483"/>
            <a:chExt cx="4564985" cy="1027704"/>
          </a:xfrm>
        </p:grpSpPr>
        <p:sp>
          <p:nvSpPr>
            <p:cNvPr id="66"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4C956"/>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36686"/>
            <a:ext cx="2623176" cy="1711258"/>
            <a:chOff x="1879600" y="3095483"/>
            <a:chExt cx="4564985" cy="1027704"/>
          </a:xfrm>
        </p:grpSpPr>
        <p:sp>
          <p:nvSpPr>
            <p:cNvPr id="74"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57CCC6"/>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48359"/>
            <a:ext cx="2623176" cy="1711258"/>
            <a:chOff x="1879600" y="3095483"/>
            <a:chExt cx="4564985" cy="1027704"/>
          </a:xfrm>
        </p:grpSpPr>
        <p:sp>
          <p:nvSpPr>
            <p:cNvPr id="77"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4CC8EC"/>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976712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75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25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75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25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75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25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75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rgbClr val="FF7467"/>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rgbClr val="4CC8EC"/>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rgbClr val="F4C956"/>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4" name="Oval 13"/>
            <p:cNvSpPr/>
            <p:nvPr/>
          </p:nvSpPr>
          <p:spPr>
            <a:xfrm>
              <a:off x="1484312" y="2623415"/>
              <a:ext cx="685800" cy="68580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7" name="Oval 16"/>
            <p:cNvSpPr/>
            <p:nvPr/>
          </p:nvSpPr>
          <p:spPr>
            <a:xfrm>
              <a:off x="4229100" y="2623415"/>
              <a:ext cx="685800" cy="68580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50" name="Group 49"/>
          <p:cNvGrpSpPr/>
          <p:nvPr/>
        </p:nvGrpSpPr>
        <p:grpSpPr>
          <a:xfrm>
            <a:off x="9199150" y="3398520"/>
            <a:ext cx="1113133" cy="1113133"/>
            <a:chOff x="6899362" y="2548890"/>
            <a:chExt cx="834850" cy="834850"/>
          </a:xfrm>
          <a:solidFill>
            <a:srgbClr val="F4C956"/>
          </a:solidFill>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20" name="Oval 19"/>
            <p:cNvSpPr/>
            <p:nvPr/>
          </p:nvSpPr>
          <p:spPr>
            <a:xfrm>
              <a:off x="6973887" y="2623415"/>
              <a:ext cx="685800" cy="685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8"/>
            <a:ext cx="2173801" cy="857586"/>
            <a:chOff x="4597685" y="3155872"/>
            <a:chExt cx="1699181" cy="643189"/>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7467"/>
                  </a:solidFill>
                  <a:latin typeface="Candara" panose="020E0502030303020204" pitchFamily="34" charset="0"/>
                </a:rPr>
                <a:t>Lorem Ipsum</a:t>
              </a:r>
            </a:p>
          </p:txBody>
        </p:sp>
        <p:sp>
          <p:nvSpPr>
            <p:cNvPr id="41" name="TextBox 40"/>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42" name="Group 41"/>
          <p:cNvGrpSpPr/>
          <p:nvPr/>
        </p:nvGrpSpPr>
        <p:grpSpPr>
          <a:xfrm>
            <a:off x="4991107" y="5274678"/>
            <a:ext cx="2173801" cy="857586"/>
            <a:chOff x="4597685" y="3155872"/>
            <a:chExt cx="1699181" cy="643189"/>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CC8EC"/>
                  </a:solidFill>
                  <a:latin typeface="Candara" panose="020E0502030303020204" pitchFamily="34" charset="0"/>
                </a:rPr>
                <a:t>Lorem Ipsum</a:t>
              </a:r>
            </a:p>
          </p:txBody>
        </p:sp>
        <p:sp>
          <p:nvSpPr>
            <p:cNvPr id="44" name="TextBox 43"/>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51" name="Group 50"/>
          <p:cNvGrpSpPr/>
          <p:nvPr/>
        </p:nvGrpSpPr>
        <p:grpSpPr>
          <a:xfrm>
            <a:off x="8668731" y="5274678"/>
            <a:ext cx="2173801" cy="857586"/>
            <a:chOff x="4597685" y="3155872"/>
            <a:chExt cx="1699181" cy="643189"/>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4C956"/>
                  </a:solidFill>
                  <a:latin typeface="Candara" panose="020E0502030303020204" pitchFamily="34" charset="0"/>
                </a:rPr>
                <a:t>Lorem Ipsum</a:t>
              </a:r>
            </a:p>
          </p:txBody>
        </p:sp>
        <p:sp>
          <p:nvSpPr>
            <p:cNvPr id="53" name="TextBox 52"/>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F7467"/>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4CC8EC"/>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F4C956"/>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57CCC6"/>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285505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pic>
        <p:nvPicPr>
          <p:cNvPr id="38" name="Picture 3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9"/>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10"/>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F7467">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CC8EC">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4C956">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7CCC6">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E156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E1564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39AEA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9AEA8">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0" name="TextBox 4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51" name="Picture 50">
            <a:hlinkClick r:id="rId11"/>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01454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750"/>
                                        <p:tgtEl>
                                          <p:spTgt spid="4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 name="Rectangle 9"/>
          <p:cNvSpPr/>
          <p:nvPr/>
        </p:nvSpPr>
        <p:spPr>
          <a:xfrm>
            <a:off x="1" y="1388534"/>
            <a:ext cx="12192000" cy="323991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Freeform 45"/>
          <p:cNvSpPr>
            <a:spLocks noChangeAspect="1" noEditPoints="1"/>
          </p:cNvSpPr>
          <p:nvPr/>
        </p:nvSpPr>
        <p:spPr bwMode="auto">
          <a:xfrm>
            <a:off x="1278306"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7CCC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45"/>
          <p:cNvSpPr>
            <a:spLocks noChangeAspect="1" noEditPoints="1"/>
          </p:cNvSpPr>
          <p:nvPr/>
        </p:nvSpPr>
        <p:spPr bwMode="auto">
          <a:xfrm>
            <a:off x="4608528"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CC8E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3" name="Freeform 45"/>
          <p:cNvSpPr>
            <a:spLocks noChangeAspect="1" noEditPoints="1"/>
          </p:cNvSpPr>
          <p:nvPr/>
        </p:nvSpPr>
        <p:spPr bwMode="auto">
          <a:xfrm>
            <a:off x="4608528"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92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45"/>
          <p:cNvSpPr>
            <a:spLocks noChangeAspect="1" noEditPoints="1"/>
          </p:cNvSpPr>
          <p:nvPr/>
        </p:nvSpPr>
        <p:spPr bwMode="auto">
          <a:xfrm>
            <a:off x="7938750"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4C95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 name="Freeform 45"/>
          <p:cNvSpPr>
            <a:spLocks noChangeAspect="1" noEditPoints="1"/>
          </p:cNvSpPr>
          <p:nvPr/>
        </p:nvSpPr>
        <p:spPr bwMode="auto">
          <a:xfrm>
            <a:off x="1278306"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746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45"/>
          <p:cNvSpPr>
            <a:spLocks noChangeAspect="1" noEditPoints="1"/>
          </p:cNvSpPr>
          <p:nvPr/>
        </p:nvSpPr>
        <p:spPr bwMode="auto">
          <a:xfrm>
            <a:off x="7938750"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60DCF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 name="Text Box 10"/>
          <p:cNvSpPr txBox="1">
            <a:spLocks noChangeArrowheads="1"/>
          </p:cNvSpPr>
          <p:nvPr/>
        </p:nvSpPr>
        <p:spPr bwMode="auto">
          <a:xfrm>
            <a:off x="1828236" y="4863863"/>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18" name="Text Box 10"/>
          <p:cNvSpPr txBox="1">
            <a:spLocks noChangeArrowheads="1"/>
          </p:cNvSpPr>
          <p:nvPr/>
        </p:nvSpPr>
        <p:spPr bwMode="auto">
          <a:xfrm>
            <a:off x="1825413" y="5675345"/>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19" name="Text Box 10"/>
          <p:cNvSpPr txBox="1">
            <a:spLocks noChangeArrowheads="1"/>
          </p:cNvSpPr>
          <p:nvPr/>
        </p:nvSpPr>
        <p:spPr bwMode="auto">
          <a:xfrm>
            <a:off x="5152814" y="4858489"/>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0" name="Text Box 10"/>
          <p:cNvSpPr txBox="1">
            <a:spLocks noChangeArrowheads="1"/>
          </p:cNvSpPr>
          <p:nvPr/>
        </p:nvSpPr>
        <p:spPr bwMode="auto">
          <a:xfrm>
            <a:off x="8480133" y="4858488"/>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1" name="Text Box 10"/>
          <p:cNvSpPr txBox="1">
            <a:spLocks noChangeArrowheads="1"/>
          </p:cNvSpPr>
          <p:nvPr/>
        </p:nvSpPr>
        <p:spPr bwMode="auto">
          <a:xfrm>
            <a:off x="5152814" y="5675344"/>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2" name="Text Box 10"/>
          <p:cNvSpPr txBox="1">
            <a:spLocks noChangeArrowheads="1"/>
          </p:cNvSpPr>
          <p:nvPr/>
        </p:nvSpPr>
        <p:spPr bwMode="auto">
          <a:xfrm>
            <a:off x="8480133" y="5670788"/>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Tree>
    <p:extLst>
      <p:ext uri="{BB962C8B-B14F-4D97-AF65-F5344CB8AC3E}">
        <p14:creationId xmlns:p14="http://schemas.microsoft.com/office/powerpoint/2010/main" val="2949889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900" decel="100000" fill="hold"/>
                                        <p:tgtEl>
                                          <p:spTgt spid="1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additive="base">
                                        <p:cTn id="18" dur="500" fill="hold"/>
                                        <p:tgtEl>
                                          <p:spTgt spid="15"/>
                                        </p:tgtEl>
                                        <p:attrNameLst>
                                          <p:attrName>ppt_x</p:attrName>
                                        </p:attrNameLst>
                                      </p:cBhvr>
                                      <p:tavLst>
                                        <p:tav tm="0">
                                          <p:val>
                                            <p:strVal val="#ppt_x"/>
                                          </p:val>
                                        </p:tav>
                                        <p:tav tm="100000">
                                          <p:val>
                                            <p:strVal val="#ppt_x"/>
                                          </p:val>
                                        </p:tav>
                                      </p:tavLst>
                                    </p:anim>
                                    <p:anim calcmode="lin" valueType="num">
                                      <p:cBhvr additive="base">
                                        <p:cTn id="19" dur="500" fill="hold"/>
                                        <p:tgtEl>
                                          <p:spTgt spid="15"/>
                                        </p:tgtEl>
                                        <p:attrNameLst>
                                          <p:attrName>ppt_y</p:attrName>
                                        </p:attrNameLst>
                                      </p:cBhvr>
                                      <p:tavLst>
                                        <p:tav tm="0">
                                          <p:val>
                                            <p:strVal val="1+#ppt_h/2"/>
                                          </p:val>
                                        </p:tav>
                                        <p:tav tm="100000">
                                          <p:val>
                                            <p:strVal val="#ppt_y"/>
                                          </p:val>
                                        </p:tav>
                                      </p:tavLst>
                                    </p:anim>
                                  </p:childTnLst>
                                </p:cTn>
                              </p:par>
                            </p:childTnLst>
                          </p:cTn>
                        </p:par>
                        <p:par>
                          <p:cTn id="20" fill="hold">
                            <p:stCondLst>
                              <p:cond delay="2250"/>
                            </p:stCondLst>
                            <p:childTnLst>
                              <p:par>
                                <p:cTn id="21" presetID="2" presetClass="entr" presetSubtype="2"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fill="hold"/>
                                        <p:tgtEl>
                                          <p:spTgt spid="17"/>
                                        </p:tgtEl>
                                        <p:attrNameLst>
                                          <p:attrName>ppt_x</p:attrName>
                                        </p:attrNameLst>
                                      </p:cBhvr>
                                      <p:tavLst>
                                        <p:tav tm="0">
                                          <p:val>
                                            <p:strVal val="1+#ppt_w/2"/>
                                          </p:val>
                                        </p:tav>
                                        <p:tav tm="100000">
                                          <p:val>
                                            <p:strVal val="#ppt_x"/>
                                          </p:val>
                                        </p:tav>
                                      </p:tavLst>
                                    </p:anim>
                                    <p:anim calcmode="lin" valueType="num">
                                      <p:cBhvr additive="base">
                                        <p:cTn id="24" dur="500" fill="hold"/>
                                        <p:tgtEl>
                                          <p:spTgt spid="17"/>
                                        </p:tgtEl>
                                        <p:attrNameLst>
                                          <p:attrName>ppt_y</p:attrName>
                                        </p:attrNameLst>
                                      </p:cBhvr>
                                      <p:tavLst>
                                        <p:tav tm="0">
                                          <p:val>
                                            <p:strVal val="#ppt_y"/>
                                          </p:val>
                                        </p:tav>
                                        <p:tav tm="100000">
                                          <p:val>
                                            <p:strVal val="#ppt_y"/>
                                          </p:val>
                                        </p:tav>
                                      </p:tavLst>
                                    </p:anim>
                                  </p:childTnLst>
                                </p:cTn>
                              </p:par>
                            </p:childTnLst>
                          </p:cTn>
                        </p:par>
                        <p:par>
                          <p:cTn id="25" fill="hold">
                            <p:stCondLst>
                              <p:cond delay="2750"/>
                            </p:stCondLst>
                            <p:childTnLst>
                              <p:par>
                                <p:cTn id="26" presetID="2" presetClass="entr" presetSubtype="4"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additive="base">
                                        <p:cTn id="28" dur="500" fill="hold"/>
                                        <p:tgtEl>
                                          <p:spTgt spid="12"/>
                                        </p:tgtEl>
                                        <p:attrNameLst>
                                          <p:attrName>ppt_x</p:attrName>
                                        </p:attrNameLst>
                                      </p:cBhvr>
                                      <p:tavLst>
                                        <p:tav tm="0">
                                          <p:val>
                                            <p:strVal val="#ppt_x"/>
                                          </p:val>
                                        </p:tav>
                                        <p:tav tm="100000">
                                          <p:val>
                                            <p:strVal val="#ppt_x"/>
                                          </p:val>
                                        </p:tav>
                                      </p:tavLst>
                                    </p:anim>
                                    <p:anim calcmode="lin" valueType="num">
                                      <p:cBhvr additive="base">
                                        <p:cTn id="29" dur="500" fill="hold"/>
                                        <p:tgtEl>
                                          <p:spTgt spid="12"/>
                                        </p:tgtEl>
                                        <p:attrNameLst>
                                          <p:attrName>ppt_y</p:attrName>
                                        </p:attrNameLst>
                                      </p:cBhvr>
                                      <p:tavLst>
                                        <p:tav tm="0">
                                          <p:val>
                                            <p:strVal val="1+#ppt_h/2"/>
                                          </p:val>
                                        </p:tav>
                                        <p:tav tm="100000">
                                          <p:val>
                                            <p:strVal val="#ppt_y"/>
                                          </p:val>
                                        </p:tav>
                                      </p:tavLst>
                                    </p:anim>
                                  </p:childTnLst>
                                </p:cTn>
                              </p:par>
                            </p:childTnLst>
                          </p:cTn>
                        </p:par>
                        <p:par>
                          <p:cTn id="30" fill="hold">
                            <p:stCondLst>
                              <p:cond delay="3250"/>
                            </p:stCondLst>
                            <p:childTnLst>
                              <p:par>
                                <p:cTn id="31" presetID="2" presetClass="entr" presetSubtype="2"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additive="base">
                                        <p:cTn id="33" dur="500" fill="hold"/>
                                        <p:tgtEl>
                                          <p:spTgt spid="19"/>
                                        </p:tgtEl>
                                        <p:attrNameLst>
                                          <p:attrName>ppt_x</p:attrName>
                                        </p:attrNameLst>
                                      </p:cBhvr>
                                      <p:tavLst>
                                        <p:tav tm="0">
                                          <p:val>
                                            <p:strVal val="1+#ppt_w/2"/>
                                          </p:val>
                                        </p:tav>
                                        <p:tav tm="100000">
                                          <p:val>
                                            <p:strVal val="#ppt_x"/>
                                          </p:val>
                                        </p:tav>
                                      </p:tavLst>
                                    </p:anim>
                                    <p:anim calcmode="lin" valueType="num">
                                      <p:cBhvr additive="base">
                                        <p:cTn id="34" dur="500" fill="hold"/>
                                        <p:tgtEl>
                                          <p:spTgt spid="19"/>
                                        </p:tgtEl>
                                        <p:attrNameLst>
                                          <p:attrName>ppt_y</p:attrName>
                                        </p:attrNameLst>
                                      </p:cBhvr>
                                      <p:tavLst>
                                        <p:tav tm="0">
                                          <p:val>
                                            <p:strVal val="#ppt_y"/>
                                          </p:val>
                                        </p:tav>
                                        <p:tav tm="100000">
                                          <p:val>
                                            <p:strVal val="#ppt_y"/>
                                          </p:val>
                                        </p:tav>
                                      </p:tavLst>
                                    </p:anim>
                                  </p:childTnLst>
                                </p:cTn>
                              </p:par>
                            </p:childTnLst>
                          </p:cTn>
                        </p:par>
                        <p:par>
                          <p:cTn id="35" fill="hold">
                            <p:stCondLst>
                              <p:cond delay="3750"/>
                            </p:stCondLst>
                            <p:childTnLst>
                              <p:par>
                                <p:cTn id="36" presetID="2" presetClass="entr" presetSubtype="4"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additive="base">
                                        <p:cTn id="38" dur="500" fill="hold"/>
                                        <p:tgtEl>
                                          <p:spTgt spid="14"/>
                                        </p:tgtEl>
                                        <p:attrNameLst>
                                          <p:attrName>ppt_x</p:attrName>
                                        </p:attrNameLst>
                                      </p:cBhvr>
                                      <p:tavLst>
                                        <p:tav tm="0">
                                          <p:val>
                                            <p:strVal val="#ppt_x"/>
                                          </p:val>
                                        </p:tav>
                                        <p:tav tm="100000">
                                          <p:val>
                                            <p:strVal val="#ppt_x"/>
                                          </p:val>
                                        </p:tav>
                                      </p:tavLst>
                                    </p:anim>
                                    <p:anim calcmode="lin" valueType="num">
                                      <p:cBhvr additive="base">
                                        <p:cTn id="39" dur="500" fill="hold"/>
                                        <p:tgtEl>
                                          <p:spTgt spid="14"/>
                                        </p:tgtEl>
                                        <p:attrNameLst>
                                          <p:attrName>ppt_y</p:attrName>
                                        </p:attrNameLst>
                                      </p:cBhvr>
                                      <p:tavLst>
                                        <p:tav tm="0">
                                          <p:val>
                                            <p:strVal val="1+#ppt_h/2"/>
                                          </p:val>
                                        </p:tav>
                                        <p:tav tm="100000">
                                          <p:val>
                                            <p:strVal val="#ppt_y"/>
                                          </p:val>
                                        </p:tav>
                                      </p:tavLst>
                                    </p:anim>
                                  </p:childTnLst>
                                </p:cTn>
                              </p:par>
                            </p:childTnLst>
                          </p:cTn>
                        </p:par>
                        <p:par>
                          <p:cTn id="40" fill="hold">
                            <p:stCondLst>
                              <p:cond delay="4250"/>
                            </p:stCondLst>
                            <p:childTnLst>
                              <p:par>
                                <p:cTn id="41" presetID="2" presetClass="entr" presetSubtype="2"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500" fill="hold"/>
                                        <p:tgtEl>
                                          <p:spTgt spid="20"/>
                                        </p:tgtEl>
                                        <p:attrNameLst>
                                          <p:attrName>ppt_x</p:attrName>
                                        </p:attrNameLst>
                                      </p:cBhvr>
                                      <p:tavLst>
                                        <p:tav tm="0">
                                          <p:val>
                                            <p:strVal val="1+#ppt_w/2"/>
                                          </p:val>
                                        </p:tav>
                                        <p:tav tm="100000">
                                          <p:val>
                                            <p:strVal val="#ppt_x"/>
                                          </p:val>
                                        </p:tav>
                                      </p:tavLst>
                                    </p:anim>
                                    <p:anim calcmode="lin" valueType="num">
                                      <p:cBhvr additive="base">
                                        <p:cTn id="44" dur="500" fill="hold"/>
                                        <p:tgtEl>
                                          <p:spTgt spid="20"/>
                                        </p:tgtEl>
                                        <p:attrNameLst>
                                          <p:attrName>ppt_y</p:attrName>
                                        </p:attrNameLst>
                                      </p:cBhvr>
                                      <p:tavLst>
                                        <p:tav tm="0">
                                          <p:val>
                                            <p:strVal val="#ppt_y"/>
                                          </p:val>
                                        </p:tav>
                                        <p:tav tm="100000">
                                          <p:val>
                                            <p:strVal val="#ppt_y"/>
                                          </p:val>
                                        </p:tav>
                                      </p:tavLst>
                                    </p:anim>
                                  </p:childTnLst>
                                </p:cTn>
                              </p:par>
                            </p:childTnLst>
                          </p:cTn>
                        </p:par>
                        <p:par>
                          <p:cTn id="45" fill="hold">
                            <p:stCondLst>
                              <p:cond delay="4750"/>
                            </p:stCondLst>
                            <p:childTnLst>
                              <p:par>
                                <p:cTn id="46" presetID="2" presetClass="entr" presetSubtype="4" fill="hold" grpId="0" nodeType="afterEffect">
                                  <p:stCondLst>
                                    <p:cond delay="0"/>
                                  </p:stCondLst>
                                  <p:childTnLst>
                                    <p:set>
                                      <p:cBhvr>
                                        <p:cTn id="47" dur="1" fill="hold">
                                          <p:stCondLst>
                                            <p:cond delay="0"/>
                                          </p:stCondLst>
                                        </p:cTn>
                                        <p:tgtEl>
                                          <p:spTgt spid="11"/>
                                        </p:tgtEl>
                                        <p:attrNameLst>
                                          <p:attrName>style.visibility</p:attrName>
                                        </p:attrNameLst>
                                      </p:cBhvr>
                                      <p:to>
                                        <p:strVal val="visible"/>
                                      </p:to>
                                    </p:set>
                                    <p:anim calcmode="lin" valueType="num">
                                      <p:cBhvr additive="base">
                                        <p:cTn id="48" dur="500" fill="hold"/>
                                        <p:tgtEl>
                                          <p:spTgt spid="11"/>
                                        </p:tgtEl>
                                        <p:attrNameLst>
                                          <p:attrName>ppt_x</p:attrName>
                                        </p:attrNameLst>
                                      </p:cBhvr>
                                      <p:tavLst>
                                        <p:tav tm="0">
                                          <p:val>
                                            <p:strVal val="#ppt_x"/>
                                          </p:val>
                                        </p:tav>
                                        <p:tav tm="100000">
                                          <p:val>
                                            <p:strVal val="#ppt_x"/>
                                          </p:val>
                                        </p:tav>
                                      </p:tavLst>
                                    </p:anim>
                                    <p:anim calcmode="lin" valueType="num">
                                      <p:cBhvr additive="base">
                                        <p:cTn id="49" dur="500" fill="hold"/>
                                        <p:tgtEl>
                                          <p:spTgt spid="11"/>
                                        </p:tgtEl>
                                        <p:attrNameLst>
                                          <p:attrName>ppt_y</p:attrName>
                                        </p:attrNameLst>
                                      </p:cBhvr>
                                      <p:tavLst>
                                        <p:tav tm="0">
                                          <p:val>
                                            <p:strVal val="1+#ppt_h/2"/>
                                          </p:val>
                                        </p:tav>
                                        <p:tav tm="100000">
                                          <p:val>
                                            <p:strVal val="#ppt_y"/>
                                          </p:val>
                                        </p:tav>
                                      </p:tavLst>
                                    </p:anim>
                                  </p:childTnLst>
                                </p:cTn>
                              </p:par>
                            </p:childTnLst>
                          </p:cTn>
                        </p:par>
                        <p:par>
                          <p:cTn id="50" fill="hold">
                            <p:stCondLst>
                              <p:cond delay="5250"/>
                            </p:stCondLst>
                            <p:childTnLst>
                              <p:par>
                                <p:cTn id="51" presetID="2" presetClass="entr" presetSubtype="2"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 calcmode="lin" valueType="num">
                                      <p:cBhvr additive="base">
                                        <p:cTn id="53" dur="500" fill="hold"/>
                                        <p:tgtEl>
                                          <p:spTgt spid="18"/>
                                        </p:tgtEl>
                                        <p:attrNameLst>
                                          <p:attrName>ppt_x</p:attrName>
                                        </p:attrNameLst>
                                      </p:cBhvr>
                                      <p:tavLst>
                                        <p:tav tm="0">
                                          <p:val>
                                            <p:strVal val="1+#ppt_w/2"/>
                                          </p:val>
                                        </p:tav>
                                        <p:tav tm="100000">
                                          <p:val>
                                            <p:strVal val="#ppt_x"/>
                                          </p:val>
                                        </p:tav>
                                      </p:tavLst>
                                    </p:anim>
                                    <p:anim calcmode="lin" valueType="num">
                                      <p:cBhvr additive="base">
                                        <p:cTn id="54" dur="500" fill="hold"/>
                                        <p:tgtEl>
                                          <p:spTgt spid="18"/>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 presetClass="entr" presetSubtype="4"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500" fill="hold"/>
                                        <p:tgtEl>
                                          <p:spTgt spid="13"/>
                                        </p:tgtEl>
                                        <p:attrNameLst>
                                          <p:attrName>ppt_x</p:attrName>
                                        </p:attrNameLst>
                                      </p:cBhvr>
                                      <p:tavLst>
                                        <p:tav tm="0">
                                          <p:val>
                                            <p:strVal val="#ppt_x"/>
                                          </p:val>
                                        </p:tav>
                                        <p:tav tm="100000">
                                          <p:val>
                                            <p:strVal val="#ppt_x"/>
                                          </p:val>
                                        </p:tav>
                                      </p:tavLst>
                                    </p:anim>
                                    <p:anim calcmode="lin" valueType="num">
                                      <p:cBhvr additive="base">
                                        <p:cTn id="59" dur="500" fill="hold"/>
                                        <p:tgtEl>
                                          <p:spTgt spid="13"/>
                                        </p:tgtEl>
                                        <p:attrNameLst>
                                          <p:attrName>ppt_y</p:attrName>
                                        </p:attrNameLst>
                                      </p:cBhvr>
                                      <p:tavLst>
                                        <p:tav tm="0">
                                          <p:val>
                                            <p:strVal val="1+#ppt_h/2"/>
                                          </p:val>
                                        </p:tav>
                                        <p:tav tm="100000">
                                          <p:val>
                                            <p:strVal val="#ppt_y"/>
                                          </p:val>
                                        </p:tav>
                                      </p:tavLst>
                                    </p:anim>
                                  </p:childTnLst>
                                </p:cTn>
                              </p:par>
                            </p:childTnLst>
                          </p:cTn>
                        </p:par>
                        <p:par>
                          <p:cTn id="60" fill="hold">
                            <p:stCondLst>
                              <p:cond delay="6250"/>
                            </p:stCondLst>
                            <p:childTnLst>
                              <p:par>
                                <p:cTn id="61" presetID="2" presetClass="entr" presetSubtype="2"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additive="base">
                                        <p:cTn id="63" dur="500" fill="hold"/>
                                        <p:tgtEl>
                                          <p:spTgt spid="21"/>
                                        </p:tgtEl>
                                        <p:attrNameLst>
                                          <p:attrName>ppt_x</p:attrName>
                                        </p:attrNameLst>
                                      </p:cBhvr>
                                      <p:tavLst>
                                        <p:tav tm="0">
                                          <p:val>
                                            <p:strVal val="1+#ppt_w/2"/>
                                          </p:val>
                                        </p:tav>
                                        <p:tav tm="100000">
                                          <p:val>
                                            <p:strVal val="#ppt_x"/>
                                          </p:val>
                                        </p:tav>
                                      </p:tavLst>
                                    </p:anim>
                                    <p:anim calcmode="lin" valueType="num">
                                      <p:cBhvr additive="base">
                                        <p:cTn id="64" dur="500" fill="hold"/>
                                        <p:tgtEl>
                                          <p:spTgt spid="21"/>
                                        </p:tgtEl>
                                        <p:attrNameLst>
                                          <p:attrName>ppt_y</p:attrName>
                                        </p:attrNameLst>
                                      </p:cBhvr>
                                      <p:tavLst>
                                        <p:tav tm="0">
                                          <p:val>
                                            <p:strVal val="#ppt_y"/>
                                          </p:val>
                                        </p:tav>
                                        <p:tav tm="100000">
                                          <p:val>
                                            <p:strVal val="#ppt_y"/>
                                          </p:val>
                                        </p:tav>
                                      </p:tavLst>
                                    </p:anim>
                                  </p:childTnLst>
                                </p:cTn>
                              </p:par>
                            </p:childTnLst>
                          </p:cTn>
                        </p:par>
                        <p:par>
                          <p:cTn id="65" fill="hold">
                            <p:stCondLst>
                              <p:cond delay="6750"/>
                            </p:stCondLst>
                            <p:childTnLst>
                              <p:par>
                                <p:cTn id="66" presetID="2" presetClass="entr" presetSubtype="4"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additive="base">
                                        <p:cTn id="68" dur="500" fill="hold"/>
                                        <p:tgtEl>
                                          <p:spTgt spid="16"/>
                                        </p:tgtEl>
                                        <p:attrNameLst>
                                          <p:attrName>ppt_x</p:attrName>
                                        </p:attrNameLst>
                                      </p:cBhvr>
                                      <p:tavLst>
                                        <p:tav tm="0">
                                          <p:val>
                                            <p:strVal val="#ppt_x"/>
                                          </p:val>
                                        </p:tav>
                                        <p:tav tm="100000">
                                          <p:val>
                                            <p:strVal val="#ppt_x"/>
                                          </p:val>
                                        </p:tav>
                                      </p:tavLst>
                                    </p:anim>
                                    <p:anim calcmode="lin" valueType="num">
                                      <p:cBhvr additive="base">
                                        <p:cTn id="69" dur="500" fill="hold"/>
                                        <p:tgtEl>
                                          <p:spTgt spid="16"/>
                                        </p:tgtEl>
                                        <p:attrNameLst>
                                          <p:attrName>ppt_y</p:attrName>
                                        </p:attrNameLst>
                                      </p:cBhvr>
                                      <p:tavLst>
                                        <p:tav tm="0">
                                          <p:val>
                                            <p:strVal val="1+#ppt_h/2"/>
                                          </p:val>
                                        </p:tav>
                                        <p:tav tm="100000">
                                          <p:val>
                                            <p:strVal val="#ppt_y"/>
                                          </p:val>
                                        </p:tav>
                                      </p:tavLst>
                                    </p:anim>
                                  </p:childTnLst>
                                </p:cTn>
                              </p:par>
                            </p:childTnLst>
                          </p:cTn>
                        </p:par>
                        <p:par>
                          <p:cTn id="70" fill="hold">
                            <p:stCondLst>
                              <p:cond delay="7250"/>
                            </p:stCondLst>
                            <p:childTnLst>
                              <p:par>
                                <p:cTn id="71" presetID="2" presetClass="entr" presetSubtype="2" fill="hold" grpId="0" nodeType="afterEffect">
                                  <p:stCondLst>
                                    <p:cond delay="0"/>
                                  </p:stCondLst>
                                  <p:childTnLst>
                                    <p:set>
                                      <p:cBhvr>
                                        <p:cTn id="72" dur="1" fill="hold">
                                          <p:stCondLst>
                                            <p:cond delay="0"/>
                                          </p:stCondLst>
                                        </p:cTn>
                                        <p:tgtEl>
                                          <p:spTgt spid="22"/>
                                        </p:tgtEl>
                                        <p:attrNameLst>
                                          <p:attrName>style.visibility</p:attrName>
                                        </p:attrNameLst>
                                      </p:cBhvr>
                                      <p:to>
                                        <p:strVal val="visible"/>
                                      </p:to>
                                    </p:set>
                                    <p:anim calcmode="lin" valueType="num">
                                      <p:cBhvr additive="base">
                                        <p:cTn id="73" dur="500" fill="hold"/>
                                        <p:tgtEl>
                                          <p:spTgt spid="22"/>
                                        </p:tgtEl>
                                        <p:attrNameLst>
                                          <p:attrName>ppt_x</p:attrName>
                                        </p:attrNameLst>
                                      </p:cBhvr>
                                      <p:tavLst>
                                        <p:tav tm="0">
                                          <p:val>
                                            <p:strVal val="1+#ppt_w/2"/>
                                          </p:val>
                                        </p:tav>
                                        <p:tav tm="100000">
                                          <p:val>
                                            <p:strVal val="#ppt_x"/>
                                          </p:val>
                                        </p:tav>
                                      </p:tavLst>
                                    </p:anim>
                                    <p:anim calcmode="lin" valueType="num">
                                      <p:cBhvr additive="base">
                                        <p:cTn id="74" dur="5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p:bldP spid="18" grpId="0"/>
      <p:bldP spid="19" grpId="0"/>
      <p:bldP spid="20" grpId="0"/>
      <p:bldP spid="21" grpId="0"/>
      <p:bldP spid="2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D360"/>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FED36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7CCC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7467"/>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D36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1932823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9243A45-D388-49E0-879C-2458CC9D7770}"/>
              </a:ext>
            </a:extLst>
          </p:cNvPr>
          <p:cNvSpPr/>
          <p:nvPr/>
        </p:nvSpPr>
        <p:spPr>
          <a:xfrm>
            <a:off x="-1" y="1"/>
            <a:ext cx="12192001" cy="6857998"/>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57312DE6-BBCD-486B-873E-02CBE506A0B1}"/>
              </a:ext>
            </a:extLst>
          </p:cNvPr>
          <p:cNvSpPr/>
          <p:nvPr/>
        </p:nvSpPr>
        <p:spPr>
          <a:xfrm>
            <a:off x="7982172" y="2179393"/>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820A7B2-5996-4933-A5F0-2C600EE7D58A}"/>
              </a:ext>
            </a:extLst>
          </p:cNvPr>
          <p:cNvSpPr/>
          <p:nvPr/>
        </p:nvSpPr>
        <p:spPr>
          <a:xfrm>
            <a:off x="7982172" y="4240305"/>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45B48DC-DC40-4056-92DB-807247B97538}"/>
              </a:ext>
            </a:extLst>
          </p:cNvPr>
          <p:cNvSpPr/>
          <p:nvPr/>
        </p:nvSpPr>
        <p:spPr>
          <a:xfrm>
            <a:off x="11654" y="2151529"/>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D53CAA3-37C3-41D3-9075-A32C018FA70C}"/>
              </a:ext>
            </a:extLst>
          </p:cNvPr>
          <p:cNvSpPr/>
          <p:nvPr/>
        </p:nvSpPr>
        <p:spPr>
          <a:xfrm>
            <a:off x="11654" y="4240305"/>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A42F6907-BAC1-4C21-9AD3-4D1C5BC0C80D}"/>
              </a:ext>
            </a:extLst>
          </p:cNvPr>
          <p:cNvSpPr>
            <a:spLocks noChangeAspect="1"/>
          </p:cNvSpPr>
          <p:nvPr/>
        </p:nvSpPr>
        <p:spPr>
          <a:xfrm>
            <a:off x="4163205" y="1936376"/>
            <a:ext cx="1828800" cy="1828800"/>
          </a:xfrm>
          <a:prstGeom prst="roundRect">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D90536E3-D554-4B91-B2AA-7EF517A4BC62}"/>
              </a:ext>
            </a:extLst>
          </p:cNvPr>
          <p:cNvSpPr>
            <a:spLocks noChangeAspect="1"/>
          </p:cNvSpPr>
          <p:nvPr/>
        </p:nvSpPr>
        <p:spPr>
          <a:xfrm>
            <a:off x="6198193" y="1936376"/>
            <a:ext cx="1828800" cy="1828800"/>
          </a:xfrm>
          <a:prstGeom prst="roundRect">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D94BA666-0E82-4235-8D97-ED4642D227A7}"/>
              </a:ext>
            </a:extLst>
          </p:cNvPr>
          <p:cNvSpPr>
            <a:spLocks noChangeAspect="1"/>
          </p:cNvSpPr>
          <p:nvPr/>
        </p:nvSpPr>
        <p:spPr>
          <a:xfrm>
            <a:off x="4163205" y="4025152"/>
            <a:ext cx="1828800" cy="1828800"/>
          </a:xfrm>
          <a:prstGeom prst="roundRect">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ABD47AFC-7971-493F-B573-C802E007782F}"/>
              </a:ext>
            </a:extLst>
          </p:cNvPr>
          <p:cNvSpPr>
            <a:spLocks noChangeAspect="1"/>
          </p:cNvSpPr>
          <p:nvPr/>
        </p:nvSpPr>
        <p:spPr>
          <a:xfrm>
            <a:off x="6198193" y="4025152"/>
            <a:ext cx="1828800" cy="1828800"/>
          </a:xfrm>
          <a:prstGeom prst="roundRect">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99EA24F-F61D-4A7F-B906-06827AB00BAA}"/>
              </a:ext>
            </a:extLst>
          </p:cNvPr>
          <p:cNvSpPr txBox="1"/>
          <p:nvPr/>
        </p:nvSpPr>
        <p:spPr>
          <a:xfrm>
            <a:off x="606909" y="2193736"/>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5" name="TextBox 14">
            <a:extLst>
              <a:ext uri="{FF2B5EF4-FFF2-40B4-BE49-F238E27FC236}">
                <a16:creationId xmlns:a16="http://schemas.microsoft.com/office/drawing/2014/main" id="{8C4F606A-B34F-4E67-8BE7-6CC0D1FF70A3}"/>
              </a:ext>
            </a:extLst>
          </p:cNvPr>
          <p:cNvSpPr txBox="1"/>
          <p:nvPr/>
        </p:nvSpPr>
        <p:spPr>
          <a:xfrm>
            <a:off x="606909" y="4309407"/>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6" name="TextBox 15">
            <a:extLst>
              <a:ext uri="{FF2B5EF4-FFF2-40B4-BE49-F238E27FC236}">
                <a16:creationId xmlns:a16="http://schemas.microsoft.com/office/drawing/2014/main" id="{55B0D17E-DFC9-434E-ABC0-D6E8487E5991}"/>
              </a:ext>
            </a:extLst>
          </p:cNvPr>
          <p:cNvSpPr txBox="1"/>
          <p:nvPr/>
        </p:nvSpPr>
        <p:spPr>
          <a:xfrm>
            <a:off x="8336271" y="225736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7" name="TextBox 16">
            <a:extLst>
              <a:ext uri="{FF2B5EF4-FFF2-40B4-BE49-F238E27FC236}">
                <a16:creationId xmlns:a16="http://schemas.microsoft.com/office/drawing/2014/main" id="{601685A3-BD4E-4A58-B897-08EE4811DA79}"/>
              </a:ext>
            </a:extLst>
          </p:cNvPr>
          <p:cNvSpPr txBox="1"/>
          <p:nvPr/>
        </p:nvSpPr>
        <p:spPr>
          <a:xfrm>
            <a:off x="8336271" y="429322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8" name="Shape 2671">
            <a:extLst>
              <a:ext uri="{FF2B5EF4-FFF2-40B4-BE49-F238E27FC236}">
                <a16:creationId xmlns:a16="http://schemas.microsoft.com/office/drawing/2014/main" id="{96874CBC-FDB9-479B-B9C8-5402584E52E1}"/>
              </a:ext>
            </a:extLst>
          </p:cNvPr>
          <p:cNvSpPr>
            <a:spLocks noChangeAspect="1"/>
          </p:cNvSpPr>
          <p:nvPr/>
        </p:nvSpPr>
        <p:spPr>
          <a:xfrm>
            <a:off x="5346546" y="3163644"/>
            <a:ext cx="1463040" cy="146304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24E67">
              <a:alpha val="85000"/>
            </a:srgbClr>
          </a:solid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19" name="Freeform 5">
            <a:extLst>
              <a:ext uri="{FF2B5EF4-FFF2-40B4-BE49-F238E27FC236}">
                <a16:creationId xmlns:a16="http://schemas.microsoft.com/office/drawing/2014/main" id="{937C2A50-F7A3-414A-A295-C98F426C5BF7}"/>
              </a:ext>
            </a:extLst>
          </p:cNvPr>
          <p:cNvSpPr>
            <a:spLocks noChangeAspect="1"/>
          </p:cNvSpPr>
          <p:nvPr/>
        </p:nvSpPr>
        <p:spPr bwMode="auto">
          <a:xfrm>
            <a:off x="4890287" y="2685780"/>
            <a:ext cx="293962" cy="56692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1" name="Freeform 9">
            <a:extLst>
              <a:ext uri="{FF2B5EF4-FFF2-40B4-BE49-F238E27FC236}">
                <a16:creationId xmlns:a16="http://schemas.microsoft.com/office/drawing/2014/main" id="{7BF686B3-FFA3-4C2A-8F7C-E6B6C8C9123E}"/>
              </a:ext>
            </a:extLst>
          </p:cNvPr>
          <p:cNvSpPr>
            <a:spLocks noChangeAspect="1"/>
          </p:cNvSpPr>
          <p:nvPr/>
        </p:nvSpPr>
        <p:spPr bwMode="auto">
          <a:xfrm>
            <a:off x="6908599" y="2661358"/>
            <a:ext cx="407988" cy="563563"/>
          </a:xfrm>
          <a:custGeom>
            <a:avLst/>
            <a:gdLst>
              <a:gd name="T0" fmla="*/ 52 w 137"/>
              <a:gd name="T1" fmla="*/ 135 h 189"/>
              <a:gd name="T2" fmla="*/ 69 w 137"/>
              <a:gd name="T3" fmla="*/ 142 h 189"/>
              <a:gd name="T4" fmla="*/ 114 w 137"/>
              <a:gd name="T5" fmla="*/ 142 h 189"/>
              <a:gd name="T6" fmla="*/ 130 w 137"/>
              <a:gd name="T7" fmla="*/ 149 h 189"/>
              <a:gd name="T8" fmla="*/ 137 w 137"/>
              <a:gd name="T9" fmla="*/ 166 h 189"/>
              <a:gd name="T10" fmla="*/ 130 w 137"/>
              <a:gd name="T11" fmla="*/ 182 h 189"/>
              <a:gd name="T12" fmla="*/ 114 w 137"/>
              <a:gd name="T13" fmla="*/ 189 h 189"/>
              <a:gd name="T14" fmla="*/ 69 w 137"/>
              <a:gd name="T15" fmla="*/ 189 h 189"/>
              <a:gd name="T16" fmla="*/ 20 w 137"/>
              <a:gd name="T17" fmla="*/ 168 h 189"/>
              <a:gd name="T18" fmla="*/ 0 w 137"/>
              <a:gd name="T19" fmla="*/ 118 h 189"/>
              <a:gd name="T20" fmla="*/ 0 w 137"/>
              <a:gd name="T21" fmla="*/ 24 h 189"/>
              <a:gd name="T22" fmla="*/ 7 w 137"/>
              <a:gd name="T23" fmla="*/ 7 h 189"/>
              <a:gd name="T24" fmla="*/ 23 w 137"/>
              <a:gd name="T25" fmla="*/ 0 h 189"/>
              <a:gd name="T26" fmla="*/ 39 w 137"/>
              <a:gd name="T27" fmla="*/ 7 h 189"/>
              <a:gd name="T28" fmla="*/ 46 w 137"/>
              <a:gd name="T29" fmla="*/ 24 h 189"/>
              <a:gd name="T30" fmla="*/ 46 w 137"/>
              <a:gd name="T31" fmla="*/ 48 h 189"/>
              <a:gd name="T32" fmla="*/ 114 w 137"/>
              <a:gd name="T33" fmla="*/ 48 h 189"/>
              <a:gd name="T34" fmla="*/ 130 w 137"/>
              <a:gd name="T35" fmla="*/ 55 h 189"/>
              <a:gd name="T36" fmla="*/ 137 w 137"/>
              <a:gd name="T37" fmla="*/ 71 h 189"/>
              <a:gd name="T38" fmla="*/ 130 w 137"/>
              <a:gd name="T39" fmla="*/ 88 h 189"/>
              <a:gd name="T40" fmla="*/ 114 w 137"/>
              <a:gd name="T41" fmla="*/ 95 h 189"/>
              <a:gd name="T42" fmla="*/ 46 w 137"/>
              <a:gd name="T43" fmla="*/ 95 h 189"/>
              <a:gd name="T44" fmla="*/ 46 w 137"/>
              <a:gd name="T45" fmla="*/ 118 h 189"/>
              <a:gd name="T46" fmla="*/ 52 w 137"/>
              <a:gd name="T47" fmla="*/ 135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7" h="189">
                <a:moveTo>
                  <a:pt x="52" y="135"/>
                </a:moveTo>
                <a:cubicBezTo>
                  <a:pt x="57" y="140"/>
                  <a:pt x="62" y="142"/>
                  <a:pt x="69" y="142"/>
                </a:cubicBezTo>
                <a:cubicBezTo>
                  <a:pt x="114" y="142"/>
                  <a:pt x="114" y="142"/>
                  <a:pt x="114" y="142"/>
                </a:cubicBezTo>
                <a:cubicBezTo>
                  <a:pt x="120" y="142"/>
                  <a:pt x="126" y="144"/>
                  <a:pt x="130" y="149"/>
                </a:cubicBezTo>
                <a:cubicBezTo>
                  <a:pt x="135" y="153"/>
                  <a:pt x="137" y="159"/>
                  <a:pt x="137" y="166"/>
                </a:cubicBezTo>
                <a:cubicBezTo>
                  <a:pt x="137" y="172"/>
                  <a:pt x="135" y="178"/>
                  <a:pt x="130" y="182"/>
                </a:cubicBezTo>
                <a:cubicBezTo>
                  <a:pt x="126" y="187"/>
                  <a:pt x="120" y="189"/>
                  <a:pt x="114" y="189"/>
                </a:cubicBezTo>
                <a:cubicBezTo>
                  <a:pt x="69" y="189"/>
                  <a:pt x="69" y="189"/>
                  <a:pt x="69" y="189"/>
                </a:cubicBezTo>
                <a:cubicBezTo>
                  <a:pt x="50" y="189"/>
                  <a:pt x="34" y="182"/>
                  <a:pt x="20" y="168"/>
                </a:cubicBezTo>
                <a:cubicBezTo>
                  <a:pt x="7" y="155"/>
                  <a:pt x="0" y="138"/>
                  <a:pt x="0" y="118"/>
                </a:cubicBezTo>
                <a:cubicBezTo>
                  <a:pt x="0" y="24"/>
                  <a:pt x="0" y="24"/>
                  <a:pt x="0" y="24"/>
                </a:cubicBezTo>
                <a:cubicBezTo>
                  <a:pt x="0" y="17"/>
                  <a:pt x="2" y="12"/>
                  <a:pt x="7" y="7"/>
                </a:cubicBezTo>
                <a:cubicBezTo>
                  <a:pt x="11" y="3"/>
                  <a:pt x="17" y="0"/>
                  <a:pt x="23" y="0"/>
                </a:cubicBezTo>
                <a:cubicBezTo>
                  <a:pt x="29" y="0"/>
                  <a:pt x="35" y="3"/>
                  <a:pt x="39" y="7"/>
                </a:cubicBezTo>
                <a:cubicBezTo>
                  <a:pt x="44" y="12"/>
                  <a:pt x="46" y="17"/>
                  <a:pt x="46" y="24"/>
                </a:cubicBezTo>
                <a:cubicBezTo>
                  <a:pt x="46" y="48"/>
                  <a:pt x="46" y="48"/>
                  <a:pt x="46" y="48"/>
                </a:cubicBezTo>
                <a:cubicBezTo>
                  <a:pt x="114" y="48"/>
                  <a:pt x="114" y="48"/>
                  <a:pt x="114" y="48"/>
                </a:cubicBezTo>
                <a:cubicBezTo>
                  <a:pt x="120" y="48"/>
                  <a:pt x="126" y="50"/>
                  <a:pt x="130" y="55"/>
                </a:cubicBezTo>
                <a:cubicBezTo>
                  <a:pt x="135" y="59"/>
                  <a:pt x="137" y="65"/>
                  <a:pt x="137" y="71"/>
                </a:cubicBezTo>
                <a:cubicBezTo>
                  <a:pt x="137" y="78"/>
                  <a:pt x="135" y="83"/>
                  <a:pt x="130" y="88"/>
                </a:cubicBezTo>
                <a:cubicBezTo>
                  <a:pt x="126" y="93"/>
                  <a:pt x="120" y="95"/>
                  <a:pt x="114" y="95"/>
                </a:cubicBezTo>
                <a:cubicBezTo>
                  <a:pt x="46" y="95"/>
                  <a:pt x="46" y="95"/>
                  <a:pt x="46" y="95"/>
                </a:cubicBezTo>
                <a:cubicBezTo>
                  <a:pt x="46" y="118"/>
                  <a:pt x="46" y="118"/>
                  <a:pt x="46" y="118"/>
                </a:cubicBezTo>
                <a:cubicBezTo>
                  <a:pt x="46" y="125"/>
                  <a:pt x="48" y="130"/>
                  <a:pt x="52" y="135"/>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22" name="Group 21">
            <a:extLst>
              <a:ext uri="{FF2B5EF4-FFF2-40B4-BE49-F238E27FC236}">
                <a16:creationId xmlns:a16="http://schemas.microsoft.com/office/drawing/2014/main" id="{89950034-737B-45FE-AFF3-13B255465809}"/>
              </a:ext>
            </a:extLst>
          </p:cNvPr>
          <p:cNvGrpSpPr>
            <a:grpSpLocks noChangeAspect="1"/>
          </p:cNvGrpSpPr>
          <p:nvPr/>
        </p:nvGrpSpPr>
        <p:grpSpPr>
          <a:xfrm>
            <a:off x="4801935" y="4511879"/>
            <a:ext cx="478216" cy="566928"/>
            <a:chOff x="11039475" y="14288"/>
            <a:chExt cx="547688" cy="649287"/>
          </a:xfrm>
          <a:solidFill>
            <a:schemeClr val="bg1"/>
          </a:solidFill>
          <a:effectLst>
            <a:outerShdw blurRad="63500" sx="102000" sy="102000" algn="ctr" rotWithShape="0">
              <a:prstClr val="black">
                <a:alpha val="40000"/>
              </a:prstClr>
            </a:outerShdw>
          </a:effectLst>
        </p:grpSpPr>
        <p:sp>
          <p:nvSpPr>
            <p:cNvPr id="23" name="Freeform 45">
              <a:extLst>
                <a:ext uri="{FF2B5EF4-FFF2-40B4-BE49-F238E27FC236}">
                  <a16:creationId xmlns:a16="http://schemas.microsoft.com/office/drawing/2014/main" id="{83BC9D56-F45D-4E19-B03C-9D01E044C5C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4" name="Freeform 46">
              <a:extLst>
                <a:ext uri="{FF2B5EF4-FFF2-40B4-BE49-F238E27FC236}">
                  <a16:creationId xmlns:a16="http://schemas.microsoft.com/office/drawing/2014/main" id="{D06887B7-6ACC-4114-B8A0-BB4B42C026DC}"/>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47">
              <a:extLst>
                <a:ext uri="{FF2B5EF4-FFF2-40B4-BE49-F238E27FC236}">
                  <a16:creationId xmlns:a16="http://schemas.microsoft.com/office/drawing/2014/main" id="{5B4A859D-6DBE-4551-80A6-45878428FC20}"/>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6" name="Freeform 48">
              <a:extLst>
                <a:ext uri="{FF2B5EF4-FFF2-40B4-BE49-F238E27FC236}">
                  <a16:creationId xmlns:a16="http://schemas.microsoft.com/office/drawing/2014/main" id="{994F2698-3379-4E57-A087-3BE60328D426}"/>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7" name="Freeform 49">
              <a:extLst>
                <a:ext uri="{FF2B5EF4-FFF2-40B4-BE49-F238E27FC236}">
                  <a16:creationId xmlns:a16="http://schemas.microsoft.com/office/drawing/2014/main" id="{C28130C5-D309-47E6-88BE-6461800E840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50">
              <a:extLst>
                <a:ext uri="{FF2B5EF4-FFF2-40B4-BE49-F238E27FC236}">
                  <a16:creationId xmlns:a16="http://schemas.microsoft.com/office/drawing/2014/main" id="{165BD7E4-7D8D-4246-9539-4F79476E1F8D}"/>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9" name="Group 28">
            <a:extLst>
              <a:ext uri="{FF2B5EF4-FFF2-40B4-BE49-F238E27FC236}">
                <a16:creationId xmlns:a16="http://schemas.microsoft.com/office/drawing/2014/main" id="{45D3BA1A-641C-4458-A725-DB0DC91B32D5}"/>
              </a:ext>
            </a:extLst>
          </p:cNvPr>
          <p:cNvGrpSpPr>
            <a:grpSpLocks noChangeAspect="1"/>
          </p:cNvGrpSpPr>
          <p:nvPr/>
        </p:nvGrpSpPr>
        <p:grpSpPr>
          <a:xfrm>
            <a:off x="6828342" y="4539445"/>
            <a:ext cx="570033" cy="566928"/>
            <a:chOff x="11012488" y="1978025"/>
            <a:chExt cx="582612" cy="579438"/>
          </a:xfrm>
          <a:solidFill>
            <a:schemeClr val="bg1"/>
          </a:solidFill>
          <a:effectLst>
            <a:outerShdw blurRad="63500" sx="102000" sy="102000" algn="ctr" rotWithShape="0">
              <a:prstClr val="black">
                <a:alpha val="40000"/>
              </a:prstClr>
            </a:outerShdw>
          </a:effectLst>
        </p:grpSpPr>
        <p:sp>
          <p:nvSpPr>
            <p:cNvPr id="30" name="Oval 39">
              <a:extLst>
                <a:ext uri="{FF2B5EF4-FFF2-40B4-BE49-F238E27FC236}">
                  <a16:creationId xmlns:a16="http://schemas.microsoft.com/office/drawing/2014/main" id="{73709BDA-20E0-43BB-979A-213079D1BCE7}"/>
                </a:ext>
              </a:extLst>
            </p:cNvPr>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Rectangle 40">
              <a:extLst>
                <a:ext uri="{FF2B5EF4-FFF2-40B4-BE49-F238E27FC236}">
                  <a16:creationId xmlns:a16="http://schemas.microsoft.com/office/drawing/2014/main" id="{3FD19B84-383D-47B9-8983-29753BEB1098}"/>
                </a:ext>
              </a:extLst>
            </p:cNvPr>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1">
              <a:extLst>
                <a:ext uri="{FF2B5EF4-FFF2-40B4-BE49-F238E27FC236}">
                  <a16:creationId xmlns:a16="http://schemas.microsoft.com/office/drawing/2014/main" id="{8CB3DD87-B9CF-439B-9382-58784CBA20E5}"/>
                </a:ext>
              </a:extLst>
            </p:cNvPr>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33" name="TextBox 32">
            <a:extLst>
              <a:ext uri="{FF2B5EF4-FFF2-40B4-BE49-F238E27FC236}">
                <a16:creationId xmlns:a16="http://schemas.microsoft.com/office/drawing/2014/main" id="{C5179511-D6B7-40B2-A6E3-B4F46CF3A0DB}"/>
              </a:ext>
            </a:extLst>
          </p:cNvPr>
          <p:cNvSpPr txBox="1"/>
          <p:nvPr/>
        </p:nvSpPr>
        <p:spPr>
          <a:xfrm>
            <a:off x="4173187"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4" name="TextBox 33">
            <a:extLst>
              <a:ext uri="{FF2B5EF4-FFF2-40B4-BE49-F238E27FC236}">
                <a16:creationId xmlns:a16="http://schemas.microsoft.com/office/drawing/2014/main" id="{5182036E-02CD-49C3-8C35-DA06C6AA55CA}"/>
              </a:ext>
            </a:extLst>
          </p:cNvPr>
          <p:cNvSpPr txBox="1"/>
          <p:nvPr/>
        </p:nvSpPr>
        <p:spPr>
          <a:xfrm>
            <a:off x="6198193"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5" name="TextBox 34">
            <a:extLst>
              <a:ext uri="{FF2B5EF4-FFF2-40B4-BE49-F238E27FC236}">
                <a16:creationId xmlns:a16="http://schemas.microsoft.com/office/drawing/2014/main" id="{EF29D98D-30AA-4905-8AFF-E99C99B5B5AE}"/>
              </a:ext>
            </a:extLst>
          </p:cNvPr>
          <p:cNvSpPr txBox="1"/>
          <p:nvPr/>
        </p:nvSpPr>
        <p:spPr>
          <a:xfrm>
            <a:off x="4164504" y="5184288"/>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B1840684-FD72-4096-BAC7-E2BC46DD59C6}"/>
              </a:ext>
            </a:extLst>
          </p:cNvPr>
          <p:cNvSpPr txBox="1"/>
          <p:nvPr/>
        </p:nvSpPr>
        <p:spPr>
          <a:xfrm>
            <a:off x="6207784" y="5186737"/>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pic>
        <p:nvPicPr>
          <p:cNvPr id="55" name="Picture 54">
            <a:extLst>
              <a:ext uri="{FF2B5EF4-FFF2-40B4-BE49-F238E27FC236}">
                <a16:creationId xmlns:a16="http://schemas.microsoft.com/office/drawing/2014/main" id="{2DC69179-F15E-48AE-A75B-32537B3538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1684" y="3537867"/>
            <a:ext cx="731520" cy="710419"/>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928971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par>
                                <p:cTn id="14" presetID="53" presetClass="entr" presetSubtype="16" fill="hold" nodeType="withEffect">
                                  <p:stCondLst>
                                    <p:cond delay="0"/>
                                  </p:stCondLst>
                                  <p:childTnLst>
                                    <p:set>
                                      <p:cBhvr>
                                        <p:cTn id="15" dur="1" fill="hold">
                                          <p:stCondLst>
                                            <p:cond delay="0"/>
                                          </p:stCondLst>
                                        </p:cTn>
                                        <p:tgtEl>
                                          <p:spTgt spid="55"/>
                                        </p:tgtEl>
                                        <p:attrNameLst>
                                          <p:attrName>style.visibility</p:attrName>
                                        </p:attrNameLst>
                                      </p:cBhvr>
                                      <p:to>
                                        <p:strVal val="visible"/>
                                      </p:to>
                                    </p:set>
                                    <p:anim calcmode="lin" valueType="num">
                                      <p:cBhvr>
                                        <p:cTn id="16" dur="500" fill="hold"/>
                                        <p:tgtEl>
                                          <p:spTgt spid="55"/>
                                        </p:tgtEl>
                                        <p:attrNameLst>
                                          <p:attrName>ppt_w</p:attrName>
                                        </p:attrNameLst>
                                      </p:cBhvr>
                                      <p:tavLst>
                                        <p:tav tm="0">
                                          <p:val>
                                            <p:fltVal val="0"/>
                                          </p:val>
                                        </p:tav>
                                        <p:tav tm="100000">
                                          <p:val>
                                            <p:strVal val="#ppt_w"/>
                                          </p:val>
                                        </p:tav>
                                      </p:tavLst>
                                    </p:anim>
                                    <p:anim calcmode="lin" valueType="num">
                                      <p:cBhvr>
                                        <p:cTn id="17" dur="500" fill="hold"/>
                                        <p:tgtEl>
                                          <p:spTgt spid="55"/>
                                        </p:tgtEl>
                                        <p:attrNameLst>
                                          <p:attrName>ppt_h</p:attrName>
                                        </p:attrNameLst>
                                      </p:cBhvr>
                                      <p:tavLst>
                                        <p:tav tm="0">
                                          <p:val>
                                            <p:fltVal val="0"/>
                                          </p:val>
                                        </p:tav>
                                        <p:tav tm="100000">
                                          <p:val>
                                            <p:strVal val="#ppt_h"/>
                                          </p:val>
                                        </p:tav>
                                      </p:tavLst>
                                    </p:anim>
                                    <p:animEffect transition="in" filter="fade">
                                      <p:cBhvr>
                                        <p:cTn id="18" dur="500"/>
                                        <p:tgtEl>
                                          <p:spTgt spid="55"/>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animEffect transition="in" filter="fade">
                                      <p:cBhvr>
                                        <p:cTn id="24" dur="500"/>
                                        <p:tgtEl>
                                          <p:spTgt spid="2"/>
                                        </p:tgtEl>
                                      </p:cBhvr>
                                    </p:animEffect>
                                    <p:anim calcmode="lin" valueType="num">
                                      <p:cBhvr>
                                        <p:cTn id="25" dur="500" fill="hold"/>
                                        <p:tgtEl>
                                          <p:spTgt spid="2"/>
                                        </p:tgtEl>
                                        <p:attrNameLst>
                                          <p:attrName>ppt_x</p:attrName>
                                        </p:attrNameLst>
                                      </p:cBhvr>
                                      <p:tavLst>
                                        <p:tav tm="0">
                                          <p:val>
                                            <p:fltVal val="0.5"/>
                                          </p:val>
                                        </p:tav>
                                        <p:tav tm="100000">
                                          <p:val>
                                            <p:strVal val="#ppt_x"/>
                                          </p:val>
                                        </p:tav>
                                      </p:tavLst>
                                    </p:anim>
                                    <p:anim calcmode="lin" valueType="num">
                                      <p:cBhvr>
                                        <p:cTn id="26" dur="500" fill="hold"/>
                                        <p:tgtEl>
                                          <p:spTgt spid="2"/>
                                        </p:tgtEl>
                                        <p:attrNameLst>
                                          <p:attrName>ppt_y</p:attrName>
                                        </p:attrNameLst>
                                      </p:cBhvr>
                                      <p:tavLst>
                                        <p:tav tm="0">
                                          <p:val>
                                            <p:fltVal val="0.5"/>
                                          </p:val>
                                        </p:tav>
                                        <p:tav tm="100000">
                                          <p:val>
                                            <p:strVal val="#ppt_y"/>
                                          </p:val>
                                        </p:tav>
                                      </p:tavLst>
                                    </p:anim>
                                  </p:childTnLst>
                                </p:cTn>
                              </p:par>
                              <p:par>
                                <p:cTn id="27" presetID="53" presetClass="entr" presetSubtype="528"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anim calcmode="lin" valueType="num">
                                      <p:cBhvr>
                                        <p:cTn id="29" dur="500" fill="hold"/>
                                        <p:tgtEl>
                                          <p:spTgt spid="33"/>
                                        </p:tgtEl>
                                        <p:attrNameLst>
                                          <p:attrName>ppt_w</p:attrName>
                                        </p:attrNameLst>
                                      </p:cBhvr>
                                      <p:tavLst>
                                        <p:tav tm="0">
                                          <p:val>
                                            <p:fltVal val="0"/>
                                          </p:val>
                                        </p:tav>
                                        <p:tav tm="100000">
                                          <p:val>
                                            <p:strVal val="#ppt_w"/>
                                          </p:val>
                                        </p:tav>
                                      </p:tavLst>
                                    </p:anim>
                                    <p:anim calcmode="lin" valueType="num">
                                      <p:cBhvr>
                                        <p:cTn id="30" dur="500" fill="hold"/>
                                        <p:tgtEl>
                                          <p:spTgt spid="33"/>
                                        </p:tgtEl>
                                        <p:attrNameLst>
                                          <p:attrName>ppt_h</p:attrName>
                                        </p:attrNameLst>
                                      </p:cBhvr>
                                      <p:tavLst>
                                        <p:tav tm="0">
                                          <p:val>
                                            <p:fltVal val="0"/>
                                          </p:val>
                                        </p:tav>
                                        <p:tav tm="100000">
                                          <p:val>
                                            <p:strVal val="#ppt_h"/>
                                          </p:val>
                                        </p:tav>
                                      </p:tavLst>
                                    </p:anim>
                                    <p:animEffect transition="in" filter="fade">
                                      <p:cBhvr>
                                        <p:cTn id="31" dur="500"/>
                                        <p:tgtEl>
                                          <p:spTgt spid="33"/>
                                        </p:tgtEl>
                                      </p:cBhvr>
                                    </p:animEffect>
                                    <p:anim calcmode="lin" valueType="num">
                                      <p:cBhvr>
                                        <p:cTn id="32" dur="500" fill="hold"/>
                                        <p:tgtEl>
                                          <p:spTgt spid="33"/>
                                        </p:tgtEl>
                                        <p:attrNameLst>
                                          <p:attrName>ppt_x</p:attrName>
                                        </p:attrNameLst>
                                      </p:cBhvr>
                                      <p:tavLst>
                                        <p:tav tm="0">
                                          <p:val>
                                            <p:fltVal val="0.5"/>
                                          </p:val>
                                        </p:tav>
                                        <p:tav tm="100000">
                                          <p:val>
                                            <p:strVal val="#ppt_x"/>
                                          </p:val>
                                        </p:tav>
                                      </p:tavLst>
                                    </p:anim>
                                    <p:anim calcmode="lin" valueType="num">
                                      <p:cBhvr>
                                        <p:cTn id="33" dur="500" fill="hold"/>
                                        <p:tgtEl>
                                          <p:spTgt spid="33"/>
                                        </p:tgtEl>
                                        <p:attrNameLst>
                                          <p:attrName>ppt_y</p:attrName>
                                        </p:attrNameLst>
                                      </p:cBhvr>
                                      <p:tavLst>
                                        <p:tav tm="0">
                                          <p:val>
                                            <p:fltVal val="0.5"/>
                                          </p:val>
                                        </p:tav>
                                        <p:tav tm="100000">
                                          <p:val>
                                            <p:strVal val="#ppt_y"/>
                                          </p:val>
                                        </p:tav>
                                      </p:tavLst>
                                    </p:anim>
                                  </p:childTnLst>
                                </p:cTn>
                              </p:par>
                              <p:par>
                                <p:cTn id="34" presetID="53" presetClass="entr" presetSubtype="528"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Effect transition="in" filter="fade">
                                      <p:cBhvr>
                                        <p:cTn id="38" dur="500"/>
                                        <p:tgtEl>
                                          <p:spTgt spid="19"/>
                                        </p:tgtEl>
                                      </p:cBhvr>
                                    </p:animEffect>
                                    <p:anim calcmode="lin" valueType="num">
                                      <p:cBhvr>
                                        <p:cTn id="39" dur="500" fill="hold"/>
                                        <p:tgtEl>
                                          <p:spTgt spid="19"/>
                                        </p:tgtEl>
                                        <p:attrNameLst>
                                          <p:attrName>ppt_x</p:attrName>
                                        </p:attrNameLst>
                                      </p:cBhvr>
                                      <p:tavLst>
                                        <p:tav tm="0">
                                          <p:val>
                                            <p:fltVal val="0.5"/>
                                          </p:val>
                                        </p:tav>
                                        <p:tav tm="100000">
                                          <p:val>
                                            <p:strVal val="#ppt_x"/>
                                          </p:val>
                                        </p:tav>
                                      </p:tavLst>
                                    </p:anim>
                                    <p:anim calcmode="lin" valueType="num">
                                      <p:cBhvr>
                                        <p:cTn id="40" dur="500" fill="hold"/>
                                        <p:tgtEl>
                                          <p:spTgt spid="19"/>
                                        </p:tgtEl>
                                        <p:attrNameLst>
                                          <p:attrName>ppt_y</p:attrName>
                                        </p:attrNameLst>
                                      </p:cBhvr>
                                      <p:tavLst>
                                        <p:tav tm="0">
                                          <p:val>
                                            <p:fltVal val="0.5"/>
                                          </p:val>
                                        </p:tav>
                                        <p:tav tm="100000">
                                          <p:val>
                                            <p:strVal val="#ppt_y"/>
                                          </p:val>
                                        </p:tav>
                                      </p:tavLst>
                                    </p:anim>
                                  </p:childTnLst>
                                </p:cTn>
                              </p:par>
                            </p:childTnLst>
                          </p:cTn>
                        </p:par>
                        <p:par>
                          <p:cTn id="41" fill="hold">
                            <p:stCondLst>
                              <p:cond delay="1500"/>
                            </p:stCondLst>
                            <p:childTnLst>
                              <p:par>
                                <p:cTn id="42" presetID="22" presetClass="entr" presetSubtype="2"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right)">
                                      <p:cBhvr>
                                        <p:cTn id="44" dur="500"/>
                                        <p:tgtEl>
                                          <p:spTgt spid="12"/>
                                        </p:tgtEl>
                                      </p:cBhvr>
                                    </p:animEffect>
                                  </p:childTnLst>
                                </p:cTn>
                              </p:par>
                            </p:childTnLst>
                          </p:cTn>
                        </p:par>
                        <p:par>
                          <p:cTn id="45" fill="hold">
                            <p:stCondLst>
                              <p:cond delay="2000"/>
                            </p:stCondLst>
                            <p:childTnLst>
                              <p:par>
                                <p:cTn id="46" presetID="42" presetClass="entr" presetSubtype="0" fill="hold" grpId="0" nodeType="afterEffect">
                                  <p:stCondLst>
                                    <p:cond delay="0"/>
                                  </p:stCondLst>
                                  <p:childTnLst>
                                    <p:set>
                                      <p:cBhvr>
                                        <p:cTn id="47" dur="1" fill="hold">
                                          <p:stCondLst>
                                            <p:cond delay="0"/>
                                          </p:stCondLst>
                                        </p:cTn>
                                        <p:tgtEl>
                                          <p:spTgt spid="14">
                                            <p:txEl>
                                              <p:pRg st="0" end="0"/>
                                            </p:txEl>
                                          </p:spTgt>
                                        </p:tgtEl>
                                        <p:attrNameLst>
                                          <p:attrName>style.visibility</p:attrName>
                                        </p:attrNameLst>
                                      </p:cBhvr>
                                      <p:to>
                                        <p:strVal val="visible"/>
                                      </p:to>
                                    </p:set>
                                    <p:animEffect transition="in" filter="fade">
                                      <p:cBhvr>
                                        <p:cTn id="48" dur="1000"/>
                                        <p:tgtEl>
                                          <p:spTgt spid="14">
                                            <p:txEl>
                                              <p:pRg st="0" end="0"/>
                                            </p:txEl>
                                          </p:spTgt>
                                        </p:tgtEl>
                                      </p:cBhvr>
                                    </p:animEffect>
                                    <p:anim calcmode="lin" valueType="num">
                                      <p:cBhvr>
                                        <p:cTn id="49"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3000"/>
                            </p:stCondLst>
                            <p:childTnLst>
                              <p:par>
                                <p:cTn id="52" presetID="42" presetClass="entr" presetSubtype="0" fill="hold" grpId="0" nodeType="afterEffect">
                                  <p:stCondLst>
                                    <p:cond delay="0"/>
                                  </p:stCondLst>
                                  <p:childTnLst>
                                    <p:set>
                                      <p:cBhvr>
                                        <p:cTn id="53" dur="1" fill="hold">
                                          <p:stCondLst>
                                            <p:cond delay="0"/>
                                          </p:stCondLst>
                                        </p:cTn>
                                        <p:tgtEl>
                                          <p:spTgt spid="14">
                                            <p:txEl>
                                              <p:pRg st="1" end="1"/>
                                            </p:txEl>
                                          </p:spTgt>
                                        </p:tgtEl>
                                        <p:attrNameLst>
                                          <p:attrName>style.visibility</p:attrName>
                                        </p:attrNameLst>
                                      </p:cBhvr>
                                      <p:to>
                                        <p:strVal val="visible"/>
                                      </p:to>
                                    </p:set>
                                    <p:animEffect transition="in" filter="fade">
                                      <p:cBhvr>
                                        <p:cTn id="54" dur="1000"/>
                                        <p:tgtEl>
                                          <p:spTgt spid="14">
                                            <p:txEl>
                                              <p:pRg st="1" end="1"/>
                                            </p:txEl>
                                          </p:spTgt>
                                        </p:tgtEl>
                                      </p:cBhvr>
                                    </p:animEffect>
                                    <p:anim calcmode="lin" valueType="num">
                                      <p:cBhvr>
                                        <p:cTn id="55"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56"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57" fill="hold">
                            <p:stCondLst>
                              <p:cond delay="4000"/>
                            </p:stCondLst>
                            <p:childTnLst>
                              <p:par>
                                <p:cTn id="58" presetID="42" presetClass="entr" presetSubtype="0" fill="hold" grpId="0" nodeType="afterEffect">
                                  <p:stCondLst>
                                    <p:cond delay="0"/>
                                  </p:stCondLst>
                                  <p:childTnLst>
                                    <p:set>
                                      <p:cBhvr>
                                        <p:cTn id="59" dur="1" fill="hold">
                                          <p:stCondLst>
                                            <p:cond delay="0"/>
                                          </p:stCondLst>
                                        </p:cTn>
                                        <p:tgtEl>
                                          <p:spTgt spid="14">
                                            <p:txEl>
                                              <p:pRg st="2" end="2"/>
                                            </p:txEl>
                                          </p:spTgt>
                                        </p:tgtEl>
                                        <p:attrNameLst>
                                          <p:attrName>style.visibility</p:attrName>
                                        </p:attrNameLst>
                                      </p:cBhvr>
                                      <p:to>
                                        <p:strVal val="visible"/>
                                      </p:to>
                                    </p:set>
                                    <p:animEffect transition="in" filter="fade">
                                      <p:cBhvr>
                                        <p:cTn id="60" dur="1000"/>
                                        <p:tgtEl>
                                          <p:spTgt spid="14">
                                            <p:txEl>
                                              <p:pRg st="2" end="2"/>
                                            </p:txEl>
                                          </p:spTgt>
                                        </p:tgtEl>
                                      </p:cBhvr>
                                    </p:animEffect>
                                    <p:anim calcmode="lin" valueType="num">
                                      <p:cBhvr>
                                        <p:cTn id="61"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62"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42" presetClass="entr" presetSubtype="0" fill="hold" grpId="0" nodeType="afterEffect">
                                  <p:stCondLst>
                                    <p:cond delay="0"/>
                                  </p:stCondLst>
                                  <p:childTnLst>
                                    <p:set>
                                      <p:cBhvr>
                                        <p:cTn id="65" dur="1" fill="hold">
                                          <p:stCondLst>
                                            <p:cond delay="0"/>
                                          </p:stCondLst>
                                        </p:cTn>
                                        <p:tgtEl>
                                          <p:spTgt spid="14">
                                            <p:txEl>
                                              <p:pRg st="3" end="3"/>
                                            </p:txEl>
                                          </p:spTgt>
                                        </p:tgtEl>
                                        <p:attrNameLst>
                                          <p:attrName>style.visibility</p:attrName>
                                        </p:attrNameLst>
                                      </p:cBhvr>
                                      <p:to>
                                        <p:strVal val="visible"/>
                                      </p:to>
                                    </p:set>
                                    <p:animEffect transition="in" filter="fade">
                                      <p:cBhvr>
                                        <p:cTn id="66" dur="1000"/>
                                        <p:tgtEl>
                                          <p:spTgt spid="14">
                                            <p:txEl>
                                              <p:pRg st="3" end="3"/>
                                            </p:txEl>
                                          </p:spTgt>
                                        </p:tgtEl>
                                      </p:cBhvr>
                                    </p:animEffect>
                                    <p:anim calcmode="lin" valueType="num">
                                      <p:cBhvr>
                                        <p:cTn id="67"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68"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8"/>
                                        </p:tgtEl>
                                        <p:attrNameLst>
                                          <p:attrName>style.visibility</p:attrName>
                                        </p:attrNameLst>
                                      </p:cBhvr>
                                      <p:to>
                                        <p:strVal val="visible"/>
                                      </p:to>
                                    </p:set>
                                    <p:anim calcmode="lin" valueType="num">
                                      <p:cBhvr>
                                        <p:cTn id="72" dur="500" fill="hold"/>
                                        <p:tgtEl>
                                          <p:spTgt spid="8"/>
                                        </p:tgtEl>
                                        <p:attrNameLst>
                                          <p:attrName>ppt_w</p:attrName>
                                        </p:attrNameLst>
                                      </p:cBhvr>
                                      <p:tavLst>
                                        <p:tav tm="0">
                                          <p:val>
                                            <p:fltVal val="0"/>
                                          </p:val>
                                        </p:tav>
                                        <p:tav tm="100000">
                                          <p:val>
                                            <p:strVal val="#ppt_w"/>
                                          </p:val>
                                        </p:tav>
                                      </p:tavLst>
                                    </p:anim>
                                    <p:anim calcmode="lin" valueType="num">
                                      <p:cBhvr>
                                        <p:cTn id="73" dur="500" fill="hold"/>
                                        <p:tgtEl>
                                          <p:spTgt spid="8"/>
                                        </p:tgtEl>
                                        <p:attrNameLst>
                                          <p:attrName>ppt_h</p:attrName>
                                        </p:attrNameLst>
                                      </p:cBhvr>
                                      <p:tavLst>
                                        <p:tav tm="0">
                                          <p:val>
                                            <p:fltVal val="0"/>
                                          </p:val>
                                        </p:tav>
                                        <p:tav tm="100000">
                                          <p:val>
                                            <p:strVal val="#ppt_h"/>
                                          </p:val>
                                        </p:tav>
                                      </p:tavLst>
                                    </p:anim>
                                    <p:animEffect transition="in" filter="fade">
                                      <p:cBhvr>
                                        <p:cTn id="74" dur="500"/>
                                        <p:tgtEl>
                                          <p:spTgt spid="8"/>
                                        </p:tgtEl>
                                      </p:cBhvr>
                                    </p:animEffect>
                                    <p:anim calcmode="lin" valueType="num">
                                      <p:cBhvr>
                                        <p:cTn id="75" dur="500" fill="hold"/>
                                        <p:tgtEl>
                                          <p:spTgt spid="8"/>
                                        </p:tgtEl>
                                        <p:attrNameLst>
                                          <p:attrName>ppt_x</p:attrName>
                                        </p:attrNameLst>
                                      </p:cBhvr>
                                      <p:tavLst>
                                        <p:tav tm="0">
                                          <p:val>
                                            <p:fltVal val="0.5"/>
                                          </p:val>
                                        </p:tav>
                                        <p:tav tm="100000">
                                          <p:val>
                                            <p:strVal val="#ppt_x"/>
                                          </p:val>
                                        </p:tav>
                                      </p:tavLst>
                                    </p:anim>
                                    <p:anim calcmode="lin" valueType="num">
                                      <p:cBhvr>
                                        <p:cTn id="76" dur="500" fill="hold"/>
                                        <p:tgtEl>
                                          <p:spTgt spid="8"/>
                                        </p:tgtEl>
                                        <p:attrNameLst>
                                          <p:attrName>ppt_y</p:attrName>
                                        </p:attrNameLst>
                                      </p:cBhvr>
                                      <p:tavLst>
                                        <p:tav tm="0">
                                          <p:val>
                                            <p:fltVal val="0.5"/>
                                          </p:val>
                                        </p:tav>
                                        <p:tav tm="100000">
                                          <p:val>
                                            <p:strVal val="#ppt_y"/>
                                          </p:val>
                                        </p:tav>
                                      </p:tavLst>
                                    </p:anim>
                                  </p:childTnLst>
                                </p:cTn>
                              </p:par>
                              <p:par>
                                <p:cTn id="77" presetID="53" presetClass="entr" presetSubtype="528" fill="hold" grpId="0" nodeType="withEffect">
                                  <p:stCondLst>
                                    <p:cond delay="0"/>
                                  </p:stCondLst>
                                  <p:childTnLst>
                                    <p:set>
                                      <p:cBhvr>
                                        <p:cTn id="78" dur="1" fill="hold">
                                          <p:stCondLst>
                                            <p:cond delay="0"/>
                                          </p:stCondLst>
                                        </p:cTn>
                                        <p:tgtEl>
                                          <p:spTgt spid="34"/>
                                        </p:tgtEl>
                                        <p:attrNameLst>
                                          <p:attrName>style.visibility</p:attrName>
                                        </p:attrNameLst>
                                      </p:cBhvr>
                                      <p:to>
                                        <p:strVal val="visible"/>
                                      </p:to>
                                    </p:set>
                                    <p:anim calcmode="lin" valueType="num">
                                      <p:cBhvr>
                                        <p:cTn id="79" dur="500" fill="hold"/>
                                        <p:tgtEl>
                                          <p:spTgt spid="34"/>
                                        </p:tgtEl>
                                        <p:attrNameLst>
                                          <p:attrName>ppt_w</p:attrName>
                                        </p:attrNameLst>
                                      </p:cBhvr>
                                      <p:tavLst>
                                        <p:tav tm="0">
                                          <p:val>
                                            <p:fltVal val="0"/>
                                          </p:val>
                                        </p:tav>
                                        <p:tav tm="100000">
                                          <p:val>
                                            <p:strVal val="#ppt_w"/>
                                          </p:val>
                                        </p:tav>
                                      </p:tavLst>
                                    </p:anim>
                                    <p:anim calcmode="lin" valueType="num">
                                      <p:cBhvr>
                                        <p:cTn id="80" dur="500" fill="hold"/>
                                        <p:tgtEl>
                                          <p:spTgt spid="34"/>
                                        </p:tgtEl>
                                        <p:attrNameLst>
                                          <p:attrName>ppt_h</p:attrName>
                                        </p:attrNameLst>
                                      </p:cBhvr>
                                      <p:tavLst>
                                        <p:tav tm="0">
                                          <p:val>
                                            <p:fltVal val="0"/>
                                          </p:val>
                                        </p:tav>
                                        <p:tav tm="100000">
                                          <p:val>
                                            <p:strVal val="#ppt_h"/>
                                          </p:val>
                                        </p:tav>
                                      </p:tavLst>
                                    </p:anim>
                                    <p:animEffect transition="in" filter="fade">
                                      <p:cBhvr>
                                        <p:cTn id="81" dur="500"/>
                                        <p:tgtEl>
                                          <p:spTgt spid="34"/>
                                        </p:tgtEl>
                                      </p:cBhvr>
                                    </p:animEffect>
                                    <p:anim calcmode="lin" valueType="num">
                                      <p:cBhvr>
                                        <p:cTn id="82" dur="500" fill="hold"/>
                                        <p:tgtEl>
                                          <p:spTgt spid="34"/>
                                        </p:tgtEl>
                                        <p:attrNameLst>
                                          <p:attrName>ppt_x</p:attrName>
                                        </p:attrNameLst>
                                      </p:cBhvr>
                                      <p:tavLst>
                                        <p:tav tm="0">
                                          <p:val>
                                            <p:fltVal val="0.5"/>
                                          </p:val>
                                        </p:tav>
                                        <p:tav tm="100000">
                                          <p:val>
                                            <p:strVal val="#ppt_x"/>
                                          </p:val>
                                        </p:tav>
                                      </p:tavLst>
                                    </p:anim>
                                    <p:anim calcmode="lin" valueType="num">
                                      <p:cBhvr>
                                        <p:cTn id="83" dur="500" fill="hold"/>
                                        <p:tgtEl>
                                          <p:spTgt spid="34"/>
                                        </p:tgtEl>
                                        <p:attrNameLst>
                                          <p:attrName>ppt_y</p:attrName>
                                        </p:attrNameLst>
                                      </p:cBhvr>
                                      <p:tavLst>
                                        <p:tav tm="0">
                                          <p:val>
                                            <p:fltVal val="0.5"/>
                                          </p:val>
                                        </p:tav>
                                        <p:tav tm="100000">
                                          <p:val>
                                            <p:strVal val="#ppt_y"/>
                                          </p:val>
                                        </p:tav>
                                      </p:tavLst>
                                    </p:anim>
                                  </p:childTnLst>
                                </p:cTn>
                              </p:par>
                              <p:par>
                                <p:cTn id="84" presetID="53" presetClass="entr" presetSubtype="528" fill="hold" grpId="0" nodeType="withEffect">
                                  <p:stCondLst>
                                    <p:cond delay="0"/>
                                  </p:stCondLst>
                                  <p:childTnLst>
                                    <p:set>
                                      <p:cBhvr>
                                        <p:cTn id="85" dur="1" fill="hold">
                                          <p:stCondLst>
                                            <p:cond delay="0"/>
                                          </p:stCondLst>
                                        </p:cTn>
                                        <p:tgtEl>
                                          <p:spTgt spid="21"/>
                                        </p:tgtEl>
                                        <p:attrNameLst>
                                          <p:attrName>style.visibility</p:attrName>
                                        </p:attrNameLst>
                                      </p:cBhvr>
                                      <p:to>
                                        <p:strVal val="visible"/>
                                      </p:to>
                                    </p:set>
                                    <p:anim calcmode="lin" valueType="num">
                                      <p:cBhvr>
                                        <p:cTn id="86" dur="500" fill="hold"/>
                                        <p:tgtEl>
                                          <p:spTgt spid="21"/>
                                        </p:tgtEl>
                                        <p:attrNameLst>
                                          <p:attrName>ppt_w</p:attrName>
                                        </p:attrNameLst>
                                      </p:cBhvr>
                                      <p:tavLst>
                                        <p:tav tm="0">
                                          <p:val>
                                            <p:fltVal val="0"/>
                                          </p:val>
                                        </p:tav>
                                        <p:tav tm="100000">
                                          <p:val>
                                            <p:strVal val="#ppt_w"/>
                                          </p:val>
                                        </p:tav>
                                      </p:tavLst>
                                    </p:anim>
                                    <p:anim calcmode="lin" valueType="num">
                                      <p:cBhvr>
                                        <p:cTn id="87" dur="500" fill="hold"/>
                                        <p:tgtEl>
                                          <p:spTgt spid="21"/>
                                        </p:tgtEl>
                                        <p:attrNameLst>
                                          <p:attrName>ppt_h</p:attrName>
                                        </p:attrNameLst>
                                      </p:cBhvr>
                                      <p:tavLst>
                                        <p:tav tm="0">
                                          <p:val>
                                            <p:fltVal val="0"/>
                                          </p:val>
                                        </p:tav>
                                        <p:tav tm="100000">
                                          <p:val>
                                            <p:strVal val="#ppt_h"/>
                                          </p:val>
                                        </p:tav>
                                      </p:tavLst>
                                    </p:anim>
                                    <p:animEffect transition="in" filter="fade">
                                      <p:cBhvr>
                                        <p:cTn id="88" dur="500"/>
                                        <p:tgtEl>
                                          <p:spTgt spid="21"/>
                                        </p:tgtEl>
                                      </p:cBhvr>
                                    </p:animEffect>
                                    <p:anim calcmode="lin" valueType="num">
                                      <p:cBhvr>
                                        <p:cTn id="89" dur="500" fill="hold"/>
                                        <p:tgtEl>
                                          <p:spTgt spid="21"/>
                                        </p:tgtEl>
                                        <p:attrNameLst>
                                          <p:attrName>ppt_x</p:attrName>
                                        </p:attrNameLst>
                                      </p:cBhvr>
                                      <p:tavLst>
                                        <p:tav tm="0">
                                          <p:val>
                                            <p:fltVal val="0.5"/>
                                          </p:val>
                                        </p:tav>
                                        <p:tav tm="100000">
                                          <p:val>
                                            <p:strVal val="#ppt_x"/>
                                          </p:val>
                                        </p:tav>
                                      </p:tavLst>
                                    </p:anim>
                                    <p:anim calcmode="lin" valueType="num">
                                      <p:cBhvr>
                                        <p:cTn id="90" dur="500" fill="hold"/>
                                        <p:tgtEl>
                                          <p:spTgt spid="21"/>
                                        </p:tgtEl>
                                        <p:attrNameLst>
                                          <p:attrName>ppt_y</p:attrName>
                                        </p:attrNameLst>
                                      </p:cBhvr>
                                      <p:tavLst>
                                        <p:tav tm="0">
                                          <p:val>
                                            <p:fltVal val="0.5"/>
                                          </p:val>
                                        </p:tav>
                                        <p:tav tm="100000">
                                          <p:val>
                                            <p:strVal val="#ppt_y"/>
                                          </p:val>
                                        </p:tav>
                                      </p:tavLst>
                                    </p:anim>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3"/>
                                        </p:tgtEl>
                                        <p:attrNameLst>
                                          <p:attrName>style.visibility</p:attrName>
                                        </p:attrNameLst>
                                      </p:cBhvr>
                                      <p:to>
                                        <p:strVal val="visible"/>
                                      </p:to>
                                    </p:set>
                                    <p:animEffect transition="in" filter="wipe(left)">
                                      <p:cBhvr>
                                        <p:cTn id="94" dur="500"/>
                                        <p:tgtEl>
                                          <p:spTgt spid="3"/>
                                        </p:tgtEl>
                                      </p:cBhvr>
                                    </p:animEffect>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16">
                                            <p:txEl>
                                              <p:pRg st="0" end="0"/>
                                            </p:txEl>
                                          </p:spTgt>
                                        </p:tgtEl>
                                        <p:attrNameLst>
                                          <p:attrName>style.visibility</p:attrName>
                                        </p:attrNameLst>
                                      </p:cBhvr>
                                      <p:to>
                                        <p:strVal val="visible"/>
                                      </p:to>
                                    </p:set>
                                    <p:animEffect transition="in" filter="fade">
                                      <p:cBhvr>
                                        <p:cTn id="98" dur="1000"/>
                                        <p:tgtEl>
                                          <p:spTgt spid="16">
                                            <p:txEl>
                                              <p:pRg st="0" end="0"/>
                                            </p:txEl>
                                          </p:spTgt>
                                        </p:tgtEl>
                                      </p:cBhvr>
                                    </p:animEffect>
                                    <p:anim calcmode="lin" valueType="num">
                                      <p:cBhvr>
                                        <p:cTn id="99"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8000"/>
                            </p:stCondLst>
                            <p:childTnLst>
                              <p:par>
                                <p:cTn id="102" presetID="42" presetClass="entr" presetSubtype="0" fill="hold" grpId="0" nodeType="afterEffect">
                                  <p:stCondLst>
                                    <p:cond delay="0"/>
                                  </p:stCondLst>
                                  <p:childTnLst>
                                    <p:set>
                                      <p:cBhvr>
                                        <p:cTn id="103" dur="1" fill="hold">
                                          <p:stCondLst>
                                            <p:cond delay="0"/>
                                          </p:stCondLst>
                                        </p:cTn>
                                        <p:tgtEl>
                                          <p:spTgt spid="16">
                                            <p:txEl>
                                              <p:pRg st="1" end="1"/>
                                            </p:txEl>
                                          </p:spTgt>
                                        </p:tgtEl>
                                        <p:attrNameLst>
                                          <p:attrName>style.visibility</p:attrName>
                                        </p:attrNameLst>
                                      </p:cBhvr>
                                      <p:to>
                                        <p:strVal val="visible"/>
                                      </p:to>
                                    </p:set>
                                    <p:animEffect transition="in" filter="fade">
                                      <p:cBhvr>
                                        <p:cTn id="104" dur="1000"/>
                                        <p:tgtEl>
                                          <p:spTgt spid="16">
                                            <p:txEl>
                                              <p:pRg st="1" end="1"/>
                                            </p:txEl>
                                          </p:spTgt>
                                        </p:tgtEl>
                                      </p:cBhvr>
                                    </p:animEffect>
                                    <p:anim calcmode="lin" valueType="num">
                                      <p:cBhvr>
                                        <p:cTn id="105"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106"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16">
                                            <p:txEl>
                                              <p:pRg st="2" end="2"/>
                                            </p:txEl>
                                          </p:spTgt>
                                        </p:tgtEl>
                                        <p:attrNameLst>
                                          <p:attrName>style.visibility</p:attrName>
                                        </p:attrNameLst>
                                      </p:cBhvr>
                                      <p:to>
                                        <p:strVal val="visible"/>
                                      </p:to>
                                    </p:set>
                                    <p:animEffect transition="in" filter="fade">
                                      <p:cBhvr>
                                        <p:cTn id="110" dur="1000"/>
                                        <p:tgtEl>
                                          <p:spTgt spid="16">
                                            <p:txEl>
                                              <p:pRg st="2" end="2"/>
                                            </p:txEl>
                                          </p:spTgt>
                                        </p:tgtEl>
                                      </p:cBhvr>
                                    </p:animEffect>
                                    <p:anim calcmode="lin" valueType="num">
                                      <p:cBhvr>
                                        <p:cTn id="111"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12"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16">
                                            <p:txEl>
                                              <p:pRg st="3" end="3"/>
                                            </p:txEl>
                                          </p:spTgt>
                                        </p:tgtEl>
                                        <p:attrNameLst>
                                          <p:attrName>style.visibility</p:attrName>
                                        </p:attrNameLst>
                                      </p:cBhvr>
                                      <p:to>
                                        <p:strVal val="visible"/>
                                      </p:to>
                                    </p:set>
                                    <p:animEffect transition="in" filter="fade">
                                      <p:cBhvr>
                                        <p:cTn id="116" dur="1000"/>
                                        <p:tgtEl>
                                          <p:spTgt spid="16">
                                            <p:txEl>
                                              <p:pRg st="3" end="3"/>
                                            </p:txEl>
                                          </p:spTgt>
                                        </p:tgtEl>
                                      </p:cBhvr>
                                    </p:animEffect>
                                    <p:anim calcmode="lin" valueType="num">
                                      <p:cBhvr>
                                        <p:cTn id="117"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18"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53" presetClass="entr" presetSubtype="528" fill="hold" grpId="0" nodeType="afterEffect">
                                  <p:stCondLst>
                                    <p:cond delay="0"/>
                                  </p:stCondLst>
                                  <p:childTnLst>
                                    <p:set>
                                      <p:cBhvr>
                                        <p:cTn id="121" dur="1" fill="hold">
                                          <p:stCondLst>
                                            <p:cond delay="0"/>
                                          </p:stCondLst>
                                        </p:cTn>
                                        <p:tgtEl>
                                          <p:spTgt spid="10"/>
                                        </p:tgtEl>
                                        <p:attrNameLst>
                                          <p:attrName>style.visibility</p:attrName>
                                        </p:attrNameLst>
                                      </p:cBhvr>
                                      <p:to>
                                        <p:strVal val="visible"/>
                                      </p:to>
                                    </p:set>
                                    <p:anim calcmode="lin" valueType="num">
                                      <p:cBhvr>
                                        <p:cTn id="122" dur="500" fill="hold"/>
                                        <p:tgtEl>
                                          <p:spTgt spid="10"/>
                                        </p:tgtEl>
                                        <p:attrNameLst>
                                          <p:attrName>ppt_w</p:attrName>
                                        </p:attrNameLst>
                                      </p:cBhvr>
                                      <p:tavLst>
                                        <p:tav tm="0">
                                          <p:val>
                                            <p:fltVal val="0"/>
                                          </p:val>
                                        </p:tav>
                                        <p:tav tm="100000">
                                          <p:val>
                                            <p:strVal val="#ppt_w"/>
                                          </p:val>
                                        </p:tav>
                                      </p:tavLst>
                                    </p:anim>
                                    <p:anim calcmode="lin" valueType="num">
                                      <p:cBhvr>
                                        <p:cTn id="123" dur="500" fill="hold"/>
                                        <p:tgtEl>
                                          <p:spTgt spid="10"/>
                                        </p:tgtEl>
                                        <p:attrNameLst>
                                          <p:attrName>ppt_h</p:attrName>
                                        </p:attrNameLst>
                                      </p:cBhvr>
                                      <p:tavLst>
                                        <p:tav tm="0">
                                          <p:val>
                                            <p:fltVal val="0"/>
                                          </p:val>
                                        </p:tav>
                                        <p:tav tm="100000">
                                          <p:val>
                                            <p:strVal val="#ppt_h"/>
                                          </p:val>
                                        </p:tav>
                                      </p:tavLst>
                                    </p:anim>
                                    <p:animEffect transition="in" filter="fade">
                                      <p:cBhvr>
                                        <p:cTn id="124" dur="500"/>
                                        <p:tgtEl>
                                          <p:spTgt spid="10"/>
                                        </p:tgtEl>
                                      </p:cBhvr>
                                    </p:animEffect>
                                    <p:anim calcmode="lin" valueType="num">
                                      <p:cBhvr>
                                        <p:cTn id="125" dur="500" fill="hold"/>
                                        <p:tgtEl>
                                          <p:spTgt spid="10"/>
                                        </p:tgtEl>
                                        <p:attrNameLst>
                                          <p:attrName>ppt_x</p:attrName>
                                        </p:attrNameLst>
                                      </p:cBhvr>
                                      <p:tavLst>
                                        <p:tav tm="0">
                                          <p:val>
                                            <p:fltVal val="0.5"/>
                                          </p:val>
                                        </p:tav>
                                        <p:tav tm="100000">
                                          <p:val>
                                            <p:strVal val="#ppt_x"/>
                                          </p:val>
                                        </p:tav>
                                      </p:tavLst>
                                    </p:anim>
                                    <p:anim calcmode="lin" valueType="num">
                                      <p:cBhvr>
                                        <p:cTn id="126" dur="500" fill="hold"/>
                                        <p:tgtEl>
                                          <p:spTgt spid="10"/>
                                        </p:tgtEl>
                                        <p:attrNameLst>
                                          <p:attrName>ppt_y</p:attrName>
                                        </p:attrNameLst>
                                      </p:cBhvr>
                                      <p:tavLst>
                                        <p:tav tm="0">
                                          <p:val>
                                            <p:fltVal val="0.5"/>
                                          </p:val>
                                        </p:tav>
                                        <p:tav tm="100000">
                                          <p:val>
                                            <p:strVal val="#ppt_y"/>
                                          </p:val>
                                        </p:tav>
                                      </p:tavLst>
                                    </p:anim>
                                  </p:childTnLst>
                                </p:cTn>
                              </p:par>
                              <p:par>
                                <p:cTn id="127" presetID="53" presetClass="entr" presetSubtype="528" fill="hold" nodeType="withEffect">
                                  <p:stCondLst>
                                    <p:cond delay="0"/>
                                  </p:stCondLst>
                                  <p:childTnLst>
                                    <p:set>
                                      <p:cBhvr>
                                        <p:cTn id="128" dur="1" fill="hold">
                                          <p:stCondLst>
                                            <p:cond delay="0"/>
                                          </p:stCondLst>
                                        </p:cTn>
                                        <p:tgtEl>
                                          <p:spTgt spid="29"/>
                                        </p:tgtEl>
                                        <p:attrNameLst>
                                          <p:attrName>style.visibility</p:attrName>
                                        </p:attrNameLst>
                                      </p:cBhvr>
                                      <p:to>
                                        <p:strVal val="visible"/>
                                      </p:to>
                                    </p:set>
                                    <p:anim calcmode="lin" valueType="num">
                                      <p:cBhvr>
                                        <p:cTn id="129" dur="500" fill="hold"/>
                                        <p:tgtEl>
                                          <p:spTgt spid="29"/>
                                        </p:tgtEl>
                                        <p:attrNameLst>
                                          <p:attrName>ppt_w</p:attrName>
                                        </p:attrNameLst>
                                      </p:cBhvr>
                                      <p:tavLst>
                                        <p:tav tm="0">
                                          <p:val>
                                            <p:fltVal val="0"/>
                                          </p:val>
                                        </p:tav>
                                        <p:tav tm="100000">
                                          <p:val>
                                            <p:strVal val="#ppt_w"/>
                                          </p:val>
                                        </p:tav>
                                      </p:tavLst>
                                    </p:anim>
                                    <p:anim calcmode="lin" valueType="num">
                                      <p:cBhvr>
                                        <p:cTn id="130" dur="500" fill="hold"/>
                                        <p:tgtEl>
                                          <p:spTgt spid="29"/>
                                        </p:tgtEl>
                                        <p:attrNameLst>
                                          <p:attrName>ppt_h</p:attrName>
                                        </p:attrNameLst>
                                      </p:cBhvr>
                                      <p:tavLst>
                                        <p:tav tm="0">
                                          <p:val>
                                            <p:fltVal val="0"/>
                                          </p:val>
                                        </p:tav>
                                        <p:tav tm="100000">
                                          <p:val>
                                            <p:strVal val="#ppt_h"/>
                                          </p:val>
                                        </p:tav>
                                      </p:tavLst>
                                    </p:anim>
                                    <p:animEffect transition="in" filter="fade">
                                      <p:cBhvr>
                                        <p:cTn id="131" dur="500"/>
                                        <p:tgtEl>
                                          <p:spTgt spid="29"/>
                                        </p:tgtEl>
                                      </p:cBhvr>
                                    </p:animEffect>
                                    <p:anim calcmode="lin" valueType="num">
                                      <p:cBhvr>
                                        <p:cTn id="132" dur="500" fill="hold"/>
                                        <p:tgtEl>
                                          <p:spTgt spid="29"/>
                                        </p:tgtEl>
                                        <p:attrNameLst>
                                          <p:attrName>ppt_x</p:attrName>
                                        </p:attrNameLst>
                                      </p:cBhvr>
                                      <p:tavLst>
                                        <p:tav tm="0">
                                          <p:val>
                                            <p:fltVal val="0.5"/>
                                          </p:val>
                                        </p:tav>
                                        <p:tav tm="100000">
                                          <p:val>
                                            <p:strVal val="#ppt_x"/>
                                          </p:val>
                                        </p:tav>
                                      </p:tavLst>
                                    </p:anim>
                                    <p:anim calcmode="lin" valueType="num">
                                      <p:cBhvr>
                                        <p:cTn id="133" dur="500" fill="hold"/>
                                        <p:tgtEl>
                                          <p:spTgt spid="29"/>
                                        </p:tgtEl>
                                        <p:attrNameLst>
                                          <p:attrName>ppt_y</p:attrName>
                                        </p:attrNameLst>
                                      </p:cBhvr>
                                      <p:tavLst>
                                        <p:tav tm="0">
                                          <p:val>
                                            <p:fltVal val="0.5"/>
                                          </p:val>
                                        </p:tav>
                                        <p:tav tm="100000">
                                          <p:val>
                                            <p:strVal val="#ppt_y"/>
                                          </p:val>
                                        </p:tav>
                                      </p:tavLst>
                                    </p:anim>
                                  </p:childTnLst>
                                </p:cTn>
                              </p:par>
                              <p:par>
                                <p:cTn id="134" presetID="53" presetClass="entr" presetSubtype="528"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 calcmode="lin" valueType="num">
                                      <p:cBhvr>
                                        <p:cTn id="136" dur="500" fill="hold"/>
                                        <p:tgtEl>
                                          <p:spTgt spid="36"/>
                                        </p:tgtEl>
                                        <p:attrNameLst>
                                          <p:attrName>ppt_w</p:attrName>
                                        </p:attrNameLst>
                                      </p:cBhvr>
                                      <p:tavLst>
                                        <p:tav tm="0">
                                          <p:val>
                                            <p:fltVal val="0"/>
                                          </p:val>
                                        </p:tav>
                                        <p:tav tm="100000">
                                          <p:val>
                                            <p:strVal val="#ppt_w"/>
                                          </p:val>
                                        </p:tav>
                                      </p:tavLst>
                                    </p:anim>
                                    <p:anim calcmode="lin" valueType="num">
                                      <p:cBhvr>
                                        <p:cTn id="137" dur="500" fill="hold"/>
                                        <p:tgtEl>
                                          <p:spTgt spid="36"/>
                                        </p:tgtEl>
                                        <p:attrNameLst>
                                          <p:attrName>ppt_h</p:attrName>
                                        </p:attrNameLst>
                                      </p:cBhvr>
                                      <p:tavLst>
                                        <p:tav tm="0">
                                          <p:val>
                                            <p:fltVal val="0"/>
                                          </p:val>
                                        </p:tav>
                                        <p:tav tm="100000">
                                          <p:val>
                                            <p:strVal val="#ppt_h"/>
                                          </p:val>
                                        </p:tav>
                                      </p:tavLst>
                                    </p:anim>
                                    <p:animEffect transition="in" filter="fade">
                                      <p:cBhvr>
                                        <p:cTn id="138" dur="500"/>
                                        <p:tgtEl>
                                          <p:spTgt spid="36"/>
                                        </p:tgtEl>
                                      </p:cBhvr>
                                    </p:animEffect>
                                    <p:anim calcmode="lin" valueType="num">
                                      <p:cBhvr>
                                        <p:cTn id="139" dur="500" fill="hold"/>
                                        <p:tgtEl>
                                          <p:spTgt spid="36"/>
                                        </p:tgtEl>
                                        <p:attrNameLst>
                                          <p:attrName>ppt_x</p:attrName>
                                        </p:attrNameLst>
                                      </p:cBhvr>
                                      <p:tavLst>
                                        <p:tav tm="0">
                                          <p:val>
                                            <p:fltVal val="0.5"/>
                                          </p:val>
                                        </p:tav>
                                        <p:tav tm="100000">
                                          <p:val>
                                            <p:strVal val="#ppt_x"/>
                                          </p:val>
                                        </p:tav>
                                      </p:tavLst>
                                    </p:anim>
                                    <p:anim calcmode="lin" valueType="num">
                                      <p:cBhvr>
                                        <p:cTn id="140" dur="500" fill="hold"/>
                                        <p:tgtEl>
                                          <p:spTgt spid="36"/>
                                        </p:tgtEl>
                                        <p:attrNameLst>
                                          <p:attrName>ppt_y</p:attrName>
                                        </p:attrNameLst>
                                      </p:cBhvr>
                                      <p:tavLst>
                                        <p:tav tm="0">
                                          <p:val>
                                            <p:fltVal val="0.5"/>
                                          </p:val>
                                        </p:tav>
                                        <p:tav tm="100000">
                                          <p:val>
                                            <p:strVal val="#ppt_y"/>
                                          </p:val>
                                        </p:tav>
                                      </p:tavLst>
                                    </p:anim>
                                  </p:childTnLst>
                                </p:cTn>
                              </p:par>
                            </p:childTnLst>
                          </p:cTn>
                        </p:par>
                        <p:par>
                          <p:cTn id="141" fill="hold">
                            <p:stCondLst>
                              <p:cond delay="11500"/>
                            </p:stCondLst>
                            <p:childTnLst>
                              <p:par>
                                <p:cTn id="142" presetID="22" presetClass="entr" presetSubtype="8" fill="hold" grpId="0" nodeType="afterEffect">
                                  <p:stCondLst>
                                    <p:cond delay="0"/>
                                  </p:stCondLst>
                                  <p:childTnLst>
                                    <p:set>
                                      <p:cBhvr>
                                        <p:cTn id="143" dur="1" fill="hold">
                                          <p:stCondLst>
                                            <p:cond delay="0"/>
                                          </p:stCondLst>
                                        </p:cTn>
                                        <p:tgtEl>
                                          <p:spTgt spid="11"/>
                                        </p:tgtEl>
                                        <p:attrNameLst>
                                          <p:attrName>style.visibility</p:attrName>
                                        </p:attrNameLst>
                                      </p:cBhvr>
                                      <p:to>
                                        <p:strVal val="visible"/>
                                      </p:to>
                                    </p:set>
                                    <p:animEffect transition="in" filter="wipe(left)">
                                      <p:cBhvr>
                                        <p:cTn id="144" dur="500"/>
                                        <p:tgtEl>
                                          <p:spTgt spid="11"/>
                                        </p:tgtEl>
                                      </p:cBhvr>
                                    </p:animEffect>
                                  </p:childTnLst>
                                </p:cTn>
                              </p:par>
                            </p:childTnLst>
                          </p:cTn>
                        </p:par>
                        <p:par>
                          <p:cTn id="145" fill="hold">
                            <p:stCondLst>
                              <p:cond delay="12000"/>
                            </p:stCondLst>
                            <p:childTnLst>
                              <p:par>
                                <p:cTn id="146" presetID="42" presetClass="entr" presetSubtype="0" fill="hold" grpId="0" nodeType="afterEffect">
                                  <p:stCondLst>
                                    <p:cond delay="0"/>
                                  </p:stCondLst>
                                  <p:childTnLst>
                                    <p:set>
                                      <p:cBhvr>
                                        <p:cTn id="147" dur="1" fill="hold">
                                          <p:stCondLst>
                                            <p:cond delay="0"/>
                                          </p:stCondLst>
                                        </p:cTn>
                                        <p:tgtEl>
                                          <p:spTgt spid="17">
                                            <p:txEl>
                                              <p:pRg st="0" end="0"/>
                                            </p:txEl>
                                          </p:spTgt>
                                        </p:tgtEl>
                                        <p:attrNameLst>
                                          <p:attrName>style.visibility</p:attrName>
                                        </p:attrNameLst>
                                      </p:cBhvr>
                                      <p:to>
                                        <p:strVal val="visible"/>
                                      </p:to>
                                    </p:set>
                                    <p:animEffect transition="in" filter="fade">
                                      <p:cBhvr>
                                        <p:cTn id="148" dur="1000"/>
                                        <p:tgtEl>
                                          <p:spTgt spid="17">
                                            <p:txEl>
                                              <p:pRg st="0" end="0"/>
                                            </p:txEl>
                                          </p:spTgt>
                                        </p:tgtEl>
                                      </p:cBhvr>
                                    </p:animEffect>
                                    <p:anim calcmode="lin" valueType="num">
                                      <p:cBhvr>
                                        <p:cTn id="149"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50"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42" presetClass="entr" presetSubtype="0" fill="hold" grpId="0" nodeType="afterEffect">
                                  <p:stCondLst>
                                    <p:cond delay="0"/>
                                  </p:stCondLst>
                                  <p:childTnLst>
                                    <p:set>
                                      <p:cBhvr>
                                        <p:cTn id="153" dur="1" fill="hold">
                                          <p:stCondLst>
                                            <p:cond delay="0"/>
                                          </p:stCondLst>
                                        </p:cTn>
                                        <p:tgtEl>
                                          <p:spTgt spid="17">
                                            <p:txEl>
                                              <p:pRg st="1" end="1"/>
                                            </p:txEl>
                                          </p:spTgt>
                                        </p:tgtEl>
                                        <p:attrNameLst>
                                          <p:attrName>style.visibility</p:attrName>
                                        </p:attrNameLst>
                                      </p:cBhvr>
                                      <p:to>
                                        <p:strVal val="visible"/>
                                      </p:to>
                                    </p:set>
                                    <p:animEffect transition="in" filter="fade">
                                      <p:cBhvr>
                                        <p:cTn id="154" dur="1000"/>
                                        <p:tgtEl>
                                          <p:spTgt spid="17">
                                            <p:txEl>
                                              <p:pRg st="1" end="1"/>
                                            </p:txEl>
                                          </p:spTgt>
                                        </p:tgtEl>
                                      </p:cBhvr>
                                    </p:animEffect>
                                    <p:anim calcmode="lin" valueType="num">
                                      <p:cBhvr>
                                        <p:cTn id="155"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156"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157" fill="hold">
                            <p:stCondLst>
                              <p:cond delay="14000"/>
                            </p:stCondLst>
                            <p:childTnLst>
                              <p:par>
                                <p:cTn id="158" presetID="42" presetClass="entr" presetSubtype="0" fill="hold" grpId="0" nodeType="afterEffect">
                                  <p:stCondLst>
                                    <p:cond delay="0"/>
                                  </p:stCondLst>
                                  <p:childTnLst>
                                    <p:set>
                                      <p:cBhvr>
                                        <p:cTn id="159" dur="1" fill="hold">
                                          <p:stCondLst>
                                            <p:cond delay="0"/>
                                          </p:stCondLst>
                                        </p:cTn>
                                        <p:tgtEl>
                                          <p:spTgt spid="17">
                                            <p:txEl>
                                              <p:pRg st="2" end="2"/>
                                            </p:txEl>
                                          </p:spTgt>
                                        </p:tgtEl>
                                        <p:attrNameLst>
                                          <p:attrName>style.visibility</p:attrName>
                                        </p:attrNameLst>
                                      </p:cBhvr>
                                      <p:to>
                                        <p:strVal val="visible"/>
                                      </p:to>
                                    </p:set>
                                    <p:animEffect transition="in" filter="fade">
                                      <p:cBhvr>
                                        <p:cTn id="160" dur="1000"/>
                                        <p:tgtEl>
                                          <p:spTgt spid="17">
                                            <p:txEl>
                                              <p:pRg st="2" end="2"/>
                                            </p:txEl>
                                          </p:spTgt>
                                        </p:tgtEl>
                                      </p:cBhvr>
                                    </p:animEffect>
                                    <p:anim calcmode="lin" valueType="num">
                                      <p:cBhvr>
                                        <p:cTn id="161" dur="10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62" dur="10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5000"/>
                            </p:stCondLst>
                            <p:childTnLst>
                              <p:par>
                                <p:cTn id="164" presetID="42" presetClass="entr" presetSubtype="0" fill="hold" grpId="0" nodeType="afterEffect">
                                  <p:stCondLst>
                                    <p:cond delay="0"/>
                                  </p:stCondLst>
                                  <p:childTnLst>
                                    <p:set>
                                      <p:cBhvr>
                                        <p:cTn id="165" dur="1" fill="hold">
                                          <p:stCondLst>
                                            <p:cond delay="0"/>
                                          </p:stCondLst>
                                        </p:cTn>
                                        <p:tgtEl>
                                          <p:spTgt spid="17">
                                            <p:txEl>
                                              <p:pRg st="3" end="3"/>
                                            </p:txEl>
                                          </p:spTgt>
                                        </p:tgtEl>
                                        <p:attrNameLst>
                                          <p:attrName>style.visibility</p:attrName>
                                        </p:attrNameLst>
                                      </p:cBhvr>
                                      <p:to>
                                        <p:strVal val="visible"/>
                                      </p:to>
                                    </p:set>
                                    <p:animEffect transition="in" filter="fade">
                                      <p:cBhvr>
                                        <p:cTn id="166" dur="1000"/>
                                        <p:tgtEl>
                                          <p:spTgt spid="17">
                                            <p:txEl>
                                              <p:pRg st="3" end="3"/>
                                            </p:txEl>
                                          </p:spTgt>
                                        </p:tgtEl>
                                      </p:cBhvr>
                                    </p:animEffect>
                                    <p:anim calcmode="lin" valueType="num">
                                      <p:cBhvr>
                                        <p:cTn id="167"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6000"/>
                            </p:stCondLst>
                            <p:childTnLst>
                              <p:par>
                                <p:cTn id="170" presetID="53" presetClass="entr" presetSubtype="528" fill="hold" grpId="0" nodeType="afterEffect">
                                  <p:stCondLst>
                                    <p:cond delay="0"/>
                                  </p:stCondLst>
                                  <p:childTnLst>
                                    <p:set>
                                      <p:cBhvr>
                                        <p:cTn id="171" dur="1" fill="hold">
                                          <p:stCondLst>
                                            <p:cond delay="0"/>
                                          </p:stCondLst>
                                        </p:cTn>
                                        <p:tgtEl>
                                          <p:spTgt spid="9"/>
                                        </p:tgtEl>
                                        <p:attrNameLst>
                                          <p:attrName>style.visibility</p:attrName>
                                        </p:attrNameLst>
                                      </p:cBhvr>
                                      <p:to>
                                        <p:strVal val="visible"/>
                                      </p:to>
                                    </p:set>
                                    <p:anim calcmode="lin" valueType="num">
                                      <p:cBhvr>
                                        <p:cTn id="172" dur="500" fill="hold"/>
                                        <p:tgtEl>
                                          <p:spTgt spid="9"/>
                                        </p:tgtEl>
                                        <p:attrNameLst>
                                          <p:attrName>ppt_w</p:attrName>
                                        </p:attrNameLst>
                                      </p:cBhvr>
                                      <p:tavLst>
                                        <p:tav tm="0">
                                          <p:val>
                                            <p:fltVal val="0"/>
                                          </p:val>
                                        </p:tav>
                                        <p:tav tm="100000">
                                          <p:val>
                                            <p:strVal val="#ppt_w"/>
                                          </p:val>
                                        </p:tav>
                                      </p:tavLst>
                                    </p:anim>
                                    <p:anim calcmode="lin" valueType="num">
                                      <p:cBhvr>
                                        <p:cTn id="173" dur="500" fill="hold"/>
                                        <p:tgtEl>
                                          <p:spTgt spid="9"/>
                                        </p:tgtEl>
                                        <p:attrNameLst>
                                          <p:attrName>ppt_h</p:attrName>
                                        </p:attrNameLst>
                                      </p:cBhvr>
                                      <p:tavLst>
                                        <p:tav tm="0">
                                          <p:val>
                                            <p:fltVal val="0"/>
                                          </p:val>
                                        </p:tav>
                                        <p:tav tm="100000">
                                          <p:val>
                                            <p:strVal val="#ppt_h"/>
                                          </p:val>
                                        </p:tav>
                                      </p:tavLst>
                                    </p:anim>
                                    <p:animEffect transition="in" filter="fade">
                                      <p:cBhvr>
                                        <p:cTn id="174" dur="500"/>
                                        <p:tgtEl>
                                          <p:spTgt spid="9"/>
                                        </p:tgtEl>
                                      </p:cBhvr>
                                    </p:animEffect>
                                    <p:anim calcmode="lin" valueType="num">
                                      <p:cBhvr>
                                        <p:cTn id="175" dur="500" fill="hold"/>
                                        <p:tgtEl>
                                          <p:spTgt spid="9"/>
                                        </p:tgtEl>
                                        <p:attrNameLst>
                                          <p:attrName>ppt_x</p:attrName>
                                        </p:attrNameLst>
                                      </p:cBhvr>
                                      <p:tavLst>
                                        <p:tav tm="0">
                                          <p:val>
                                            <p:fltVal val="0.5"/>
                                          </p:val>
                                        </p:tav>
                                        <p:tav tm="100000">
                                          <p:val>
                                            <p:strVal val="#ppt_x"/>
                                          </p:val>
                                        </p:tav>
                                      </p:tavLst>
                                    </p:anim>
                                    <p:anim calcmode="lin" valueType="num">
                                      <p:cBhvr>
                                        <p:cTn id="176" dur="500" fill="hold"/>
                                        <p:tgtEl>
                                          <p:spTgt spid="9"/>
                                        </p:tgtEl>
                                        <p:attrNameLst>
                                          <p:attrName>ppt_y</p:attrName>
                                        </p:attrNameLst>
                                      </p:cBhvr>
                                      <p:tavLst>
                                        <p:tav tm="0">
                                          <p:val>
                                            <p:fltVal val="0.5"/>
                                          </p:val>
                                        </p:tav>
                                        <p:tav tm="100000">
                                          <p:val>
                                            <p:strVal val="#ppt_y"/>
                                          </p:val>
                                        </p:tav>
                                      </p:tavLst>
                                    </p:anim>
                                  </p:childTnLst>
                                </p:cTn>
                              </p:par>
                              <p:par>
                                <p:cTn id="177" presetID="53" presetClass="entr" presetSubtype="528" fill="hold" nodeType="withEffect">
                                  <p:stCondLst>
                                    <p:cond delay="0"/>
                                  </p:stCondLst>
                                  <p:childTnLst>
                                    <p:set>
                                      <p:cBhvr>
                                        <p:cTn id="178" dur="1" fill="hold">
                                          <p:stCondLst>
                                            <p:cond delay="0"/>
                                          </p:stCondLst>
                                        </p:cTn>
                                        <p:tgtEl>
                                          <p:spTgt spid="22"/>
                                        </p:tgtEl>
                                        <p:attrNameLst>
                                          <p:attrName>style.visibility</p:attrName>
                                        </p:attrNameLst>
                                      </p:cBhvr>
                                      <p:to>
                                        <p:strVal val="visible"/>
                                      </p:to>
                                    </p:set>
                                    <p:anim calcmode="lin" valueType="num">
                                      <p:cBhvr>
                                        <p:cTn id="179" dur="500" fill="hold"/>
                                        <p:tgtEl>
                                          <p:spTgt spid="22"/>
                                        </p:tgtEl>
                                        <p:attrNameLst>
                                          <p:attrName>ppt_w</p:attrName>
                                        </p:attrNameLst>
                                      </p:cBhvr>
                                      <p:tavLst>
                                        <p:tav tm="0">
                                          <p:val>
                                            <p:fltVal val="0"/>
                                          </p:val>
                                        </p:tav>
                                        <p:tav tm="100000">
                                          <p:val>
                                            <p:strVal val="#ppt_w"/>
                                          </p:val>
                                        </p:tav>
                                      </p:tavLst>
                                    </p:anim>
                                    <p:anim calcmode="lin" valueType="num">
                                      <p:cBhvr>
                                        <p:cTn id="180" dur="500" fill="hold"/>
                                        <p:tgtEl>
                                          <p:spTgt spid="22"/>
                                        </p:tgtEl>
                                        <p:attrNameLst>
                                          <p:attrName>ppt_h</p:attrName>
                                        </p:attrNameLst>
                                      </p:cBhvr>
                                      <p:tavLst>
                                        <p:tav tm="0">
                                          <p:val>
                                            <p:fltVal val="0"/>
                                          </p:val>
                                        </p:tav>
                                        <p:tav tm="100000">
                                          <p:val>
                                            <p:strVal val="#ppt_h"/>
                                          </p:val>
                                        </p:tav>
                                      </p:tavLst>
                                    </p:anim>
                                    <p:animEffect transition="in" filter="fade">
                                      <p:cBhvr>
                                        <p:cTn id="181" dur="500"/>
                                        <p:tgtEl>
                                          <p:spTgt spid="22"/>
                                        </p:tgtEl>
                                      </p:cBhvr>
                                    </p:animEffect>
                                    <p:anim calcmode="lin" valueType="num">
                                      <p:cBhvr>
                                        <p:cTn id="182" dur="500" fill="hold"/>
                                        <p:tgtEl>
                                          <p:spTgt spid="22"/>
                                        </p:tgtEl>
                                        <p:attrNameLst>
                                          <p:attrName>ppt_x</p:attrName>
                                        </p:attrNameLst>
                                      </p:cBhvr>
                                      <p:tavLst>
                                        <p:tav tm="0">
                                          <p:val>
                                            <p:fltVal val="0.5"/>
                                          </p:val>
                                        </p:tav>
                                        <p:tav tm="100000">
                                          <p:val>
                                            <p:strVal val="#ppt_x"/>
                                          </p:val>
                                        </p:tav>
                                      </p:tavLst>
                                    </p:anim>
                                    <p:anim calcmode="lin" valueType="num">
                                      <p:cBhvr>
                                        <p:cTn id="183" dur="500" fill="hold"/>
                                        <p:tgtEl>
                                          <p:spTgt spid="22"/>
                                        </p:tgtEl>
                                        <p:attrNameLst>
                                          <p:attrName>ppt_y</p:attrName>
                                        </p:attrNameLst>
                                      </p:cBhvr>
                                      <p:tavLst>
                                        <p:tav tm="0">
                                          <p:val>
                                            <p:fltVal val="0.5"/>
                                          </p:val>
                                        </p:tav>
                                        <p:tav tm="100000">
                                          <p:val>
                                            <p:strVal val="#ppt_y"/>
                                          </p:val>
                                        </p:tav>
                                      </p:tavLst>
                                    </p:anim>
                                  </p:childTnLst>
                                </p:cTn>
                              </p:par>
                              <p:par>
                                <p:cTn id="184" presetID="53" presetClass="entr" presetSubtype="528" fill="hold" grpId="0" nodeType="withEffect">
                                  <p:stCondLst>
                                    <p:cond delay="0"/>
                                  </p:stCondLst>
                                  <p:childTnLst>
                                    <p:set>
                                      <p:cBhvr>
                                        <p:cTn id="185" dur="1" fill="hold">
                                          <p:stCondLst>
                                            <p:cond delay="0"/>
                                          </p:stCondLst>
                                        </p:cTn>
                                        <p:tgtEl>
                                          <p:spTgt spid="35"/>
                                        </p:tgtEl>
                                        <p:attrNameLst>
                                          <p:attrName>style.visibility</p:attrName>
                                        </p:attrNameLst>
                                      </p:cBhvr>
                                      <p:to>
                                        <p:strVal val="visible"/>
                                      </p:to>
                                    </p:set>
                                    <p:anim calcmode="lin" valueType="num">
                                      <p:cBhvr>
                                        <p:cTn id="186" dur="500" fill="hold"/>
                                        <p:tgtEl>
                                          <p:spTgt spid="35"/>
                                        </p:tgtEl>
                                        <p:attrNameLst>
                                          <p:attrName>ppt_w</p:attrName>
                                        </p:attrNameLst>
                                      </p:cBhvr>
                                      <p:tavLst>
                                        <p:tav tm="0">
                                          <p:val>
                                            <p:fltVal val="0"/>
                                          </p:val>
                                        </p:tav>
                                        <p:tav tm="100000">
                                          <p:val>
                                            <p:strVal val="#ppt_w"/>
                                          </p:val>
                                        </p:tav>
                                      </p:tavLst>
                                    </p:anim>
                                    <p:anim calcmode="lin" valueType="num">
                                      <p:cBhvr>
                                        <p:cTn id="187" dur="500" fill="hold"/>
                                        <p:tgtEl>
                                          <p:spTgt spid="35"/>
                                        </p:tgtEl>
                                        <p:attrNameLst>
                                          <p:attrName>ppt_h</p:attrName>
                                        </p:attrNameLst>
                                      </p:cBhvr>
                                      <p:tavLst>
                                        <p:tav tm="0">
                                          <p:val>
                                            <p:fltVal val="0"/>
                                          </p:val>
                                        </p:tav>
                                        <p:tav tm="100000">
                                          <p:val>
                                            <p:strVal val="#ppt_h"/>
                                          </p:val>
                                        </p:tav>
                                      </p:tavLst>
                                    </p:anim>
                                    <p:animEffect transition="in" filter="fade">
                                      <p:cBhvr>
                                        <p:cTn id="188" dur="500"/>
                                        <p:tgtEl>
                                          <p:spTgt spid="35"/>
                                        </p:tgtEl>
                                      </p:cBhvr>
                                    </p:animEffect>
                                    <p:anim calcmode="lin" valueType="num">
                                      <p:cBhvr>
                                        <p:cTn id="189" dur="500" fill="hold"/>
                                        <p:tgtEl>
                                          <p:spTgt spid="35"/>
                                        </p:tgtEl>
                                        <p:attrNameLst>
                                          <p:attrName>ppt_x</p:attrName>
                                        </p:attrNameLst>
                                      </p:cBhvr>
                                      <p:tavLst>
                                        <p:tav tm="0">
                                          <p:val>
                                            <p:fltVal val="0.5"/>
                                          </p:val>
                                        </p:tav>
                                        <p:tav tm="100000">
                                          <p:val>
                                            <p:strVal val="#ppt_x"/>
                                          </p:val>
                                        </p:tav>
                                      </p:tavLst>
                                    </p:anim>
                                    <p:anim calcmode="lin" valueType="num">
                                      <p:cBhvr>
                                        <p:cTn id="190" dur="500" fill="hold"/>
                                        <p:tgtEl>
                                          <p:spTgt spid="35"/>
                                        </p:tgtEl>
                                        <p:attrNameLst>
                                          <p:attrName>ppt_y</p:attrName>
                                        </p:attrNameLst>
                                      </p:cBhvr>
                                      <p:tavLst>
                                        <p:tav tm="0">
                                          <p:val>
                                            <p:fltVal val="0.5"/>
                                          </p:val>
                                        </p:tav>
                                        <p:tav tm="100000">
                                          <p:val>
                                            <p:strVal val="#ppt_y"/>
                                          </p:val>
                                        </p:tav>
                                      </p:tavLst>
                                    </p:anim>
                                  </p:childTnLst>
                                </p:cTn>
                              </p:par>
                            </p:childTnLst>
                          </p:cTn>
                        </p:par>
                        <p:par>
                          <p:cTn id="191" fill="hold">
                            <p:stCondLst>
                              <p:cond delay="16500"/>
                            </p:stCondLst>
                            <p:childTnLst>
                              <p:par>
                                <p:cTn id="192" presetID="22" presetClass="entr" presetSubtype="2" fill="hold" grpId="0" nodeType="afterEffect">
                                  <p:stCondLst>
                                    <p:cond delay="0"/>
                                  </p:stCondLst>
                                  <p:childTnLst>
                                    <p:set>
                                      <p:cBhvr>
                                        <p:cTn id="193" dur="1" fill="hold">
                                          <p:stCondLst>
                                            <p:cond delay="0"/>
                                          </p:stCondLst>
                                        </p:cTn>
                                        <p:tgtEl>
                                          <p:spTgt spid="13"/>
                                        </p:tgtEl>
                                        <p:attrNameLst>
                                          <p:attrName>style.visibility</p:attrName>
                                        </p:attrNameLst>
                                      </p:cBhvr>
                                      <p:to>
                                        <p:strVal val="visible"/>
                                      </p:to>
                                    </p:set>
                                    <p:animEffect transition="in" filter="wipe(right)">
                                      <p:cBhvr>
                                        <p:cTn id="194" dur="500"/>
                                        <p:tgtEl>
                                          <p:spTgt spid="13"/>
                                        </p:tgtEl>
                                      </p:cBhvr>
                                    </p:animEffect>
                                  </p:childTnLst>
                                </p:cTn>
                              </p:par>
                            </p:childTnLst>
                          </p:cTn>
                        </p:par>
                        <p:par>
                          <p:cTn id="195" fill="hold">
                            <p:stCondLst>
                              <p:cond delay="17000"/>
                            </p:stCondLst>
                            <p:childTnLst>
                              <p:par>
                                <p:cTn id="196" presetID="42" presetClass="entr" presetSubtype="0" fill="hold" grpId="0" nodeType="afterEffect">
                                  <p:stCondLst>
                                    <p:cond delay="0"/>
                                  </p:stCondLst>
                                  <p:childTnLst>
                                    <p:set>
                                      <p:cBhvr>
                                        <p:cTn id="197" dur="1" fill="hold">
                                          <p:stCondLst>
                                            <p:cond delay="0"/>
                                          </p:stCondLst>
                                        </p:cTn>
                                        <p:tgtEl>
                                          <p:spTgt spid="15">
                                            <p:txEl>
                                              <p:pRg st="0" end="0"/>
                                            </p:txEl>
                                          </p:spTgt>
                                        </p:tgtEl>
                                        <p:attrNameLst>
                                          <p:attrName>style.visibility</p:attrName>
                                        </p:attrNameLst>
                                      </p:cBhvr>
                                      <p:to>
                                        <p:strVal val="visible"/>
                                      </p:to>
                                    </p:set>
                                    <p:animEffect transition="in" filter="fade">
                                      <p:cBhvr>
                                        <p:cTn id="198" dur="1000"/>
                                        <p:tgtEl>
                                          <p:spTgt spid="15">
                                            <p:txEl>
                                              <p:pRg st="0" end="0"/>
                                            </p:txEl>
                                          </p:spTgt>
                                        </p:tgtEl>
                                      </p:cBhvr>
                                    </p:animEffect>
                                    <p:anim calcmode="lin" valueType="num">
                                      <p:cBhvr>
                                        <p:cTn id="199"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00"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01" fill="hold">
                            <p:stCondLst>
                              <p:cond delay="18000"/>
                            </p:stCondLst>
                            <p:childTnLst>
                              <p:par>
                                <p:cTn id="202" presetID="42" presetClass="entr" presetSubtype="0" fill="hold" grpId="0" nodeType="afterEffect">
                                  <p:stCondLst>
                                    <p:cond delay="0"/>
                                  </p:stCondLst>
                                  <p:childTnLst>
                                    <p:set>
                                      <p:cBhvr>
                                        <p:cTn id="203" dur="1" fill="hold">
                                          <p:stCondLst>
                                            <p:cond delay="0"/>
                                          </p:stCondLst>
                                        </p:cTn>
                                        <p:tgtEl>
                                          <p:spTgt spid="15">
                                            <p:txEl>
                                              <p:pRg st="1" end="1"/>
                                            </p:txEl>
                                          </p:spTgt>
                                        </p:tgtEl>
                                        <p:attrNameLst>
                                          <p:attrName>style.visibility</p:attrName>
                                        </p:attrNameLst>
                                      </p:cBhvr>
                                      <p:to>
                                        <p:strVal val="visible"/>
                                      </p:to>
                                    </p:set>
                                    <p:animEffect transition="in" filter="fade">
                                      <p:cBhvr>
                                        <p:cTn id="204" dur="1000"/>
                                        <p:tgtEl>
                                          <p:spTgt spid="15">
                                            <p:txEl>
                                              <p:pRg st="1" end="1"/>
                                            </p:txEl>
                                          </p:spTgt>
                                        </p:tgtEl>
                                      </p:cBhvr>
                                    </p:animEffect>
                                    <p:anim calcmode="lin" valueType="num">
                                      <p:cBhvr>
                                        <p:cTn id="205" dur="10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206" dur="1000" fill="hold"/>
                                        <p:tgtEl>
                                          <p:spTgt spid="15">
                                            <p:txEl>
                                              <p:pRg st="1" end="1"/>
                                            </p:txEl>
                                          </p:spTgt>
                                        </p:tgtEl>
                                        <p:attrNameLst>
                                          <p:attrName>ppt_y</p:attrName>
                                        </p:attrNameLst>
                                      </p:cBhvr>
                                      <p:tavLst>
                                        <p:tav tm="0">
                                          <p:val>
                                            <p:strVal val="#ppt_y+.1"/>
                                          </p:val>
                                        </p:tav>
                                        <p:tav tm="100000">
                                          <p:val>
                                            <p:strVal val="#ppt_y"/>
                                          </p:val>
                                        </p:tav>
                                      </p:tavLst>
                                    </p:anim>
                                  </p:childTnLst>
                                </p:cTn>
                              </p:par>
                            </p:childTnLst>
                          </p:cTn>
                        </p:par>
                        <p:par>
                          <p:cTn id="207" fill="hold">
                            <p:stCondLst>
                              <p:cond delay="19000"/>
                            </p:stCondLst>
                            <p:childTnLst>
                              <p:par>
                                <p:cTn id="208" presetID="42" presetClass="entr" presetSubtype="0" fill="hold" grpId="0" nodeType="afterEffect">
                                  <p:stCondLst>
                                    <p:cond delay="0"/>
                                  </p:stCondLst>
                                  <p:childTnLst>
                                    <p:set>
                                      <p:cBhvr>
                                        <p:cTn id="209" dur="1" fill="hold">
                                          <p:stCondLst>
                                            <p:cond delay="0"/>
                                          </p:stCondLst>
                                        </p:cTn>
                                        <p:tgtEl>
                                          <p:spTgt spid="15">
                                            <p:txEl>
                                              <p:pRg st="2" end="2"/>
                                            </p:txEl>
                                          </p:spTgt>
                                        </p:tgtEl>
                                        <p:attrNameLst>
                                          <p:attrName>style.visibility</p:attrName>
                                        </p:attrNameLst>
                                      </p:cBhvr>
                                      <p:to>
                                        <p:strVal val="visible"/>
                                      </p:to>
                                    </p:set>
                                    <p:animEffect transition="in" filter="fade">
                                      <p:cBhvr>
                                        <p:cTn id="210" dur="1000"/>
                                        <p:tgtEl>
                                          <p:spTgt spid="15">
                                            <p:txEl>
                                              <p:pRg st="2" end="2"/>
                                            </p:txEl>
                                          </p:spTgt>
                                        </p:tgtEl>
                                      </p:cBhvr>
                                    </p:animEffect>
                                    <p:anim calcmode="lin" valueType="num">
                                      <p:cBhvr>
                                        <p:cTn id="211" dur="10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12" dur="10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213" fill="hold">
                            <p:stCondLst>
                              <p:cond delay="20000"/>
                            </p:stCondLst>
                            <p:childTnLst>
                              <p:par>
                                <p:cTn id="214" presetID="42" presetClass="entr" presetSubtype="0" fill="hold" grpId="0" nodeType="afterEffect">
                                  <p:stCondLst>
                                    <p:cond delay="0"/>
                                  </p:stCondLst>
                                  <p:childTnLst>
                                    <p:set>
                                      <p:cBhvr>
                                        <p:cTn id="215" dur="1" fill="hold">
                                          <p:stCondLst>
                                            <p:cond delay="0"/>
                                          </p:stCondLst>
                                        </p:cTn>
                                        <p:tgtEl>
                                          <p:spTgt spid="15">
                                            <p:txEl>
                                              <p:pRg st="3" end="3"/>
                                            </p:txEl>
                                          </p:spTgt>
                                        </p:tgtEl>
                                        <p:attrNameLst>
                                          <p:attrName>style.visibility</p:attrName>
                                        </p:attrNameLst>
                                      </p:cBhvr>
                                      <p:to>
                                        <p:strVal val="visible"/>
                                      </p:to>
                                    </p:set>
                                    <p:animEffect transition="in" filter="fade">
                                      <p:cBhvr>
                                        <p:cTn id="216" dur="1000"/>
                                        <p:tgtEl>
                                          <p:spTgt spid="15">
                                            <p:txEl>
                                              <p:pRg st="3" end="3"/>
                                            </p:txEl>
                                          </p:spTgt>
                                        </p:tgtEl>
                                      </p:cBhvr>
                                    </p:animEffect>
                                    <p:anim calcmode="lin" valueType="num">
                                      <p:cBhvr>
                                        <p:cTn id="217" dur="10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218" dur="10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11" grpId="0" animBg="1"/>
      <p:bldP spid="12" grpId="0" animBg="1"/>
      <p:bldP spid="13" grpId="0" animBg="1"/>
      <p:bldP spid="2" grpId="0" animBg="1"/>
      <p:bldP spid="8" grpId="0" animBg="1"/>
      <p:bldP spid="9" grpId="0" animBg="1"/>
      <p:bldP spid="10" grpId="0" animBg="1"/>
      <p:bldP spid="14" grpId="0" build="p"/>
      <p:bldP spid="15" grpId="0" build="p"/>
      <p:bldP spid="16" grpId="0" build="p"/>
      <p:bldP spid="17" grpId="0" build="p"/>
      <p:bldP spid="18" grpId="0" animBg="1"/>
      <p:bldP spid="19" grpId="0" animBg="1"/>
      <p:bldP spid="21" grpId="0" animBg="1"/>
      <p:bldP spid="33" grpId="0"/>
      <p:bldP spid="34" grpId="0"/>
      <p:bldP spid="35" grpId="0"/>
      <p:bldP spid="3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solidFill>
            <a:srgbClr val="524E67">
              <a:alpha val="75000"/>
            </a:srgb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F7467"/>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4CC8EC"/>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F4C956"/>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57CCC6"/>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94D0E351-4D1A-414B-83D5-A7F29D56FB2B}"/>
              </a:ext>
            </a:extLst>
          </p:cNvPr>
          <p:cNvSpPr/>
          <p:nvPr/>
        </p:nvSpPr>
        <p:spPr>
          <a:xfrm>
            <a:off x="104528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EE07CAFB-288F-4611-964A-0FCC2B6DB956}"/>
              </a:ext>
            </a:extLst>
          </p:cNvPr>
          <p:cNvSpPr/>
          <p:nvPr/>
        </p:nvSpPr>
        <p:spPr>
          <a:xfrm>
            <a:off x="1045284" y="2883054"/>
            <a:ext cx="945965" cy="3087446"/>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6547563-55DD-485A-AF47-328A938BA326}"/>
              </a:ext>
            </a:extLst>
          </p:cNvPr>
          <p:cNvSpPr/>
          <p:nvPr/>
        </p:nvSpPr>
        <p:spPr>
          <a:xfrm>
            <a:off x="104528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D8ADE882-F607-41A5-8F2A-9DA1BF4E2928}"/>
              </a:ext>
            </a:extLst>
          </p:cNvPr>
          <p:cNvSpPr/>
          <p:nvPr/>
        </p:nvSpPr>
        <p:spPr>
          <a:xfrm>
            <a:off x="229496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2DCAD7EB-553F-4BF8-A090-EA3F464084A1}"/>
              </a:ext>
            </a:extLst>
          </p:cNvPr>
          <p:cNvSpPr/>
          <p:nvPr/>
        </p:nvSpPr>
        <p:spPr>
          <a:xfrm>
            <a:off x="2294964" y="3937298"/>
            <a:ext cx="945965" cy="203320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D0C2C3A-8A30-42B9-832C-C9DC384548C4}"/>
              </a:ext>
            </a:extLst>
          </p:cNvPr>
          <p:cNvSpPr/>
          <p:nvPr/>
        </p:nvSpPr>
        <p:spPr>
          <a:xfrm>
            <a:off x="229496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F2EAEC91-85FA-46F5-90D8-555A3017AB27}"/>
              </a:ext>
            </a:extLst>
          </p:cNvPr>
          <p:cNvSpPr/>
          <p:nvPr/>
        </p:nvSpPr>
        <p:spPr>
          <a:xfrm>
            <a:off x="354464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07A2AA28-1823-45E5-B97C-A11939F94102}"/>
              </a:ext>
            </a:extLst>
          </p:cNvPr>
          <p:cNvSpPr/>
          <p:nvPr/>
        </p:nvSpPr>
        <p:spPr>
          <a:xfrm>
            <a:off x="3544644" y="3334870"/>
            <a:ext cx="945965" cy="2635629"/>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C073615-31C4-460D-BF88-4D8EDF7038E3}"/>
              </a:ext>
            </a:extLst>
          </p:cNvPr>
          <p:cNvSpPr/>
          <p:nvPr/>
        </p:nvSpPr>
        <p:spPr>
          <a:xfrm>
            <a:off x="354464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8C9573E-724E-423A-8506-435D175D5AB9}"/>
              </a:ext>
            </a:extLst>
          </p:cNvPr>
          <p:cNvSpPr/>
          <p:nvPr/>
        </p:nvSpPr>
        <p:spPr>
          <a:xfrm>
            <a:off x="479432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391F8CD5-EFCE-4579-883A-8691FFC49600}"/>
              </a:ext>
            </a:extLst>
          </p:cNvPr>
          <p:cNvSpPr/>
          <p:nvPr/>
        </p:nvSpPr>
        <p:spPr>
          <a:xfrm>
            <a:off x="4794324" y="4184724"/>
            <a:ext cx="945965" cy="1782107"/>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7775244-2402-4F8A-9D0E-E721DA796127}"/>
              </a:ext>
            </a:extLst>
          </p:cNvPr>
          <p:cNvSpPr/>
          <p:nvPr/>
        </p:nvSpPr>
        <p:spPr>
          <a:xfrm>
            <a:off x="479432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E2B8C0D0-57B6-4D00-B9EF-CC7380A889FA}"/>
              </a:ext>
            </a:extLst>
          </p:cNvPr>
          <p:cNvSpPr/>
          <p:nvPr/>
        </p:nvSpPr>
        <p:spPr>
          <a:xfrm>
            <a:off x="604400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ACFCE7BA-CD4B-46E4-99A3-EFAA79EFFC6A}"/>
              </a:ext>
            </a:extLst>
          </p:cNvPr>
          <p:cNvSpPr/>
          <p:nvPr/>
        </p:nvSpPr>
        <p:spPr>
          <a:xfrm>
            <a:off x="6044004" y="2416969"/>
            <a:ext cx="945965" cy="3549863"/>
          </a:xfrm>
          <a:prstGeom prst="roundRect">
            <a:avLst/>
          </a:prstGeom>
          <a:solidFill>
            <a:srgbClr val="FF928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D9B08964-1897-4E15-9E6C-B99E25D4221F}"/>
              </a:ext>
            </a:extLst>
          </p:cNvPr>
          <p:cNvSpPr/>
          <p:nvPr/>
        </p:nvSpPr>
        <p:spPr>
          <a:xfrm>
            <a:off x="604400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6862462-8FB8-4FA1-A5AB-68C36718416A}"/>
              </a:ext>
            </a:extLst>
          </p:cNvPr>
          <p:cNvSpPr/>
          <p:nvPr/>
        </p:nvSpPr>
        <p:spPr>
          <a:xfrm>
            <a:off x="729368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94AFAE8C-12E5-43E9-B913-DF8638934D7A}"/>
              </a:ext>
            </a:extLst>
          </p:cNvPr>
          <p:cNvSpPr/>
          <p:nvPr/>
        </p:nvSpPr>
        <p:spPr>
          <a:xfrm>
            <a:off x="7293684" y="3485478"/>
            <a:ext cx="945965" cy="2481354"/>
          </a:xfrm>
          <a:prstGeom prst="roundRect">
            <a:avLst/>
          </a:prstGeom>
          <a:solidFill>
            <a:srgbClr val="60DC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CC0CB371-B0CE-4708-A1FA-CB38D93D7529}"/>
              </a:ext>
            </a:extLst>
          </p:cNvPr>
          <p:cNvSpPr/>
          <p:nvPr/>
        </p:nvSpPr>
        <p:spPr>
          <a:xfrm>
            <a:off x="729368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7F5B126-91EC-439E-B354-33572A0429F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15A68384-42F0-42B9-9D62-FCDB0ECD4866}"/>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47" name="TextBox 46">
            <a:extLst>
              <a:ext uri="{FF2B5EF4-FFF2-40B4-BE49-F238E27FC236}">
                <a16:creationId xmlns:a16="http://schemas.microsoft.com/office/drawing/2014/main" id="{D5A0BF25-BAE2-42E5-AFDA-2BD293C52F8C}"/>
              </a:ext>
            </a:extLst>
          </p:cNvPr>
          <p:cNvSpPr txBox="1"/>
          <p:nvPr/>
        </p:nvSpPr>
        <p:spPr>
          <a:xfrm>
            <a:off x="1045285" y="1558230"/>
            <a:ext cx="945964" cy="384721"/>
          </a:xfrm>
          <a:prstGeom prst="rect">
            <a:avLst/>
          </a:prstGeom>
          <a:noFill/>
        </p:spPr>
        <p:txBody>
          <a:bodyPr wrap="square" rtlCol="0">
            <a:spAutoFit/>
          </a:bodyPr>
          <a:lstStyle/>
          <a:p>
            <a:pPr algn="ctr"/>
            <a:r>
              <a:rPr lang="en-US" sz="1900" dirty="0">
                <a:solidFill>
                  <a:schemeClr val="bg1"/>
                </a:solidFill>
              </a:rPr>
              <a:t>$1,234</a:t>
            </a:r>
          </a:p>
        </p:txBody>
      </p:sp>
      <p:sp>
        <p:nvSpPr>
          <p:cNvPr id="48" name="TextBox 47">
            <a:extLst>
              <a:ext uri="{FF2B5EF4-FFF2-40B4-BE49-F238E27FC236}">
                <a16:creationId xmlns:a16="http://schemas.microsoft.com/office/drawing/2014/main" id="{459D01AD-2ED7-4BFC-B1C0-FD366435FA83}"/>
              </a:ext>
            </a:extLst>
          </p:cNvPr>
          <p:cNvSpPr txBox="1"/>
          <p:nvPr/>
        </p:nvSpPr>
        <p:spPr>
          <a:xfrm>
            <a:off x="2294963"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9" name="TextBox 48">
            <a:extLst>
              <a:ext uri="{FF2B5EF4-FFF2-40B4-BE49-F238E27FC236}">
                <a16:creationId xmlns:a16="http://schemas.microsoft.com/office/drawing/2014/main" id="{01747BC1-84CB-4B12-9F4E-A56187E150BE}"/>
              </a:ext>
            </a:extLst>
          </p:cNvPr>
          <p:cNvSpPr txBox="1"/>
          <p:nvPr/>
        </p:nvSpPr>
        <p:spPr>
          <a:xfrm>
            <a:off x="3544642" y="1553219"/>
            <a:ext cx="945964" cy="384721"/>
          </a:xfrm>
          <a:prstGeom prst="rect">
            <a:avLst/>
          </a:prstGeom>
          <a:noFill/>
        </p:spPr>
        <p:txBody>
          <a:bodyPr wrap="square" rtlCol="0">
            <a:spAutoFit/>
          </a:bodyPr>
          <a:lstStyle/>
          <a:p>
            <a:pPr algn="ctr"/>
            <a:r>
              <a:rPr lang="en-US" sz="1900" dirty="0">
                <a:solidFill>
                  <a:schemeClr val="bg1"/>
                </a:solidFill>
              </a:rPr>
              <a:t>$824</a:t>
            </a:r>
          </a:p>
        </p:txBody>
      </p:sp>
      <p:sp>
        <p:nvSpPr>
          <p:cNvPr id="50" name="TextBox 49">
            <a:extLst>
              <a:ext uri="{FF2B5EF4-FFF2-40B4-BE49-F238E27FC236}">
                <a16:creationId xmlns:a16="http://schemas.microsoft.com/office/drawing/2014/main" id="{2D52B303-73DA-463A-9A05-079EE60CEF9B}"/>
              </a:ext>
            </a:extLst>
          </p:cNvPr>
          <p:cNvSpPr txBox="1"/>
          <p:nvPr/>
        </p:nvSpPr>
        <p:spPr>
          <a:xfrm>
            <a:off x="4794319" y="1562256"/>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51" name="TextBox 50">
            <a:extLst>
              <a:ext uri="{FF2B5EF4-FFF2-40B4-BE49-F238E27FC236}">
                <a16:creationId xmlns:a16="http://schemas.microsoft.com/office/drawing/2014/main" id="{38D87735-86B5-4EFB-BC83-15D71D36C877}"/>
              </a:ext>
            </a:extLst>
          </p:cNvPr>
          <p:cNvSpPr txBox="1"/>
          <p:nvPr/>
        </p:nvSpPr>
        <p:spPr>
          <a:xfrm>
            <a:off x="6043993" y="1574734"/>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52" name="TextBox 51">
            <a:extLst>
              <a:ext uri="{FF2B5EF4-FFF2-40B4-BE49-F238E27FC236}">
                <a16:creationId xmlns:a16="http://schemas.microsoft.com/office/drawing/2014/main" id="{48279314-641D-4906-9C6B-5EDF1DC0F750}"/>
              </a:ext>
            </a:extLst>
          </p:cNvPr>
          <p:cNvSpPr txBox="1"/>
          <p:nvPr/>
        </p:nvSpPr>
        <p:spPr>
          <a:xfrm>
            <a:off x="7293661" y="1558229"/>
            <a:ext cx="945964" cy="384721"/>
          </a:xfrm>
          <a:prstGeom prst="rect">
            <a:avLst/>
          </a:prstGeom>
          <a:noFill/>
        </p:spPr>
        <p:txBody>
          <a:bodyPr wrap="square" rtlCol="0">
            <a:spAutoFit/>
          </a:bodyPr>
          <a:lstStyle/>
          <a:p>
            <a:pPr algn="ctr"/>
            <a:r>
              <a:rPr lang="en-US" sz="1900" dirty="0">
                <a:solidFill>
                  <a:schemeClr val="bg1"/>
                </a:solidFill>
              </a:rPr>
              <a:t>$982</a:t>
            </a:r>
          </a:p>
        </p:txBody>
      </p:sp>
      <p:sp>
        <p:nvSpPr>
          <p:cNvPr id="53" name="Freeform 145">
            <a:extLst>
              <a:ext uri="{FF2B5EF4-FFF2-40B4-BE49-F238E27FC236}">
                <a16:creationId xmlns:a16="http://schemas.microsoft.com/office/drawing/2014/main" id="{CE08FFB1-73DA-48DC-A8C9-7759706898AD}"/>
              </a:ext>
            </a:extLst>
          </p:cNvPr>
          <p:cNvSpPr>
            <a:spLocks noEditPoints="1"/>
          </p:cNvSpPr>
          <p:nvPr/>
        </p:nvSpPr>
        <p:spPr bwMode="auto">
          <a:xfrm>
            <a:off x="3852372" y="594343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F4C956"/>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4" name="Группа 298">
            <a:extLst>
              <a:ext uri="{FF2B5EF4-FFF2-40B4-BE49-F238E27FC236}">
                <a16:creationId xmlns:a16="http://schemas.microsoft.com/office/drawing/2014/main" id="{29174C57-80E1-4009-93CC-BCCBFF75A18A}"/>
              </a:ext>
            </a:extLst>
          </p:cNvPr>
          <p:cNvGrpSpPr/>
          <p:nvPr/>
        </p:nvGrpSpPr>
        <p:grpSpPr>
          <a:xfrm>
            <a:off x="5070593" y="5926560"/>
            <a:ext cx="393416" cy="391274"/>
            <a:chOff x="5848350" y="3192463"/>
            <a:chExt cx="2041525" cy="2030413"/>
          </a:xfrm>
          <a:solidFill>
            <a:srgbClr val="57CCC6"/>
          </a:solidFill>
          <a:effectLst>
            <a:outerShdw blurRad="63500" sx="102000" sy="102000" algn="ctr" rotWithShape="0">
              <a:prstClr val="black">
                <a:alpha val="40000"/>
              </a:prstClr>
            </a:outerShdw>
          </a:effectLst>
        </p:grpSpPr>
        <p:sp>
          <p:nvSpPr>
            <p:cNvPr id="55" name="Freeform 266">
              <a:extLst>
                <a:ext uri="{FF2B5EF4-FFF2-40B4-BE49-F238E27FC236}">
                  <a16:creationId xmlns:a16="http://schemas.microsoft.com/office/drawing/2014/main" id="{FA021755-0BD3-41D6-89AA-ABE80D5485A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67">
              <a:extLst>
                <a:ext uri="{FF2B5EF4-FFF2-40B4-BE49-F238E27FC236}">
                  <a16:creationId xmlns:a16="http://schemas.microsoft.com/office/drawing/2014/main" id="{D97C573C-BD13-48EB-B619-A720656C7BA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314">
            <a:extLst>
              <a:ext uri="{FF2B5EF4-FFF2-40B4-BE49-F238E27FC236}">
                <a16:creationId xmlns:a16="http://schemas.microsoft.com/office/drawing/2014/main" id="{99750A9E-B32C-4F75-B6C2-FB18A257124C}"/>
              </a:ext>
            </a:extLst>
          </p:cNvPr>
          <p:cNvGrpSpPr/>
          <p:nvPr/>
        </p:nvGrpSpPr>
        <p:grpSpPr>
          <a:xfrm>
            <a:off x="6305359" y="5939853"/>
            <a:ext cx="407827" cy="398708"/>
            <a:chOff x="5829300" y="3186113"/>
            <a:chExt cx="2555875" cy="2498725"/>
          </a:xfrm>
          <a:solidFill>
            <a:srgbClr val="FF9285"/>
          </a:solidFill>
          <a:effectLst>
            <a:outerShdw blurRad="63500" sx="102000" sy="102000" algn="ctr" rotWithShape="0">
              <a:prstClr val="black">
                <a:alpha val="40000"/>
              </a:prstClr>
            </a:outerShdw>
          </a:effectLst>
        </p:grpSpPr>
        <p:sp>
          <p:nvSpPr>
            <p:cNvPr id="58" name="Freeform 279">
              <a:extLst>
                <a:ext uri="{FF2B5EF4-FFF2-40B4-BE49-F238E27FC236}">
                  <a16:creationId xmlns:a16="http://schemas.microsoft.com/office/drawing/2014/main" id="{2C00EB15-603A-4E63-BE76-F7F7E37483DC}"/>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D9CC02AA-AEB0-4443-9C33-D2C646FF63F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56E85D2-73EC-4719-94F2-8D3DF07819C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86">
            <a:extLst>
              <a:ext uri="{FF2B5EF4-FFF2-40B4-BE49-F238E27FC236}">
                <a16:creationId xmlns:a16="http://schemas.microsoft.com/office/drawing/2014/main" id="{6931244E-73F3-4A35-800A-ABFCAC8620C3}"/>
              </a:ext>
            </a:extLst>
          </p:cNvPr>
          <p:cNvSpPr>
            <a:spLocks noEditPoints="1"/>
          </p:cNvSpPr>
          <p:nvPr/>
        </p:nvSpPr>
        <p:spPr bwMode="auto">
          <a:xfrm>
            <a:off x="7570208" y="5926560"/>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60DCFF"/>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2" name="Группа 365">
            <a:extLst>
              <a:ext uri="{FF2B5EF4-FFF2-40B4-BE49-F238E27FC236}">
                <a16:creationId xmlns:a16="http://schemas.microsoft.com/office/drawing/2014/main" id="{51953E6B-0856-4372-882A-E26857D04CC9}"/>
              </a:ext>
            </a:extLst>
          </p:cNvPr>
          <p:cNvGrpSpPr/>
          <p:nvPr/>
        </p:nvGrpSpPr>
        <p:grpSpPr>
          <a:xfrm>
            <a:off x="1282275" y="5966831"/>
            <a:ext cx="471981" cy="394107"/>
            <a:chOff x="5824538" y="3263900"/>
            <a:chExt cx="3636963" cy="3036887"/>
          </a:xfrm>
          <a:solidFill>
            <a:srgbClr val="FF7467"/>
          </a:solidFill>
          <a:effectLst>
            <a:outerShdw blurRad="63500" sx="102000" sy="102000" algn="ctr" rotWithShape="0">
              <a:prstClr val="black">
                <a:alpha val="40000"/>
              </a:prstClr>
            </a:outerShdw>
          </a:effectLst>
        </p:grpSpPr>
        <p:sp>
          <p:nvSpPr>
            <p:cNvPr id="63" name="Freeform 326">
              <a:extLst>
                <a:ext uri="{FF2B5EF4-FFF2-40B4-BE49-F238E27FC236}">
                  <a16:creationId xmlns:a16="http://schemas.microsoft.com/office/drawing/2014/main" id="{C389DC98-8E37-46F8-A545-D36A1D27734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7">
              <a:extLst>
                <a:ext uri="{FF2B5EF4-FFF2-40B4-BE49-F238E27FC236}">
                  <a16:creationId xmlns:a16="http://schemas.microsoft.com/office/drawing/2014/main" id="{FF1A6286-8B9F-4ED6-B7C6-85A8F245B17E}"/>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5" name="Группа 379">
            <a:extLst>
              <a:ext uri="{FF2B5EF4-FFF2-40B4-BE49-F238E27FC236}">
                <a16:creationId xmlns:a16="http://schemas.microsoft.com/office/drawing/2014/main" id="{A4C102BA-EDBB-4E98-95BF-E430BB47B690}"/>
              </a:ext>
            </a:extLst>
          </p:cNvPr>
          <p:cNvGrpSpPr/>
          <p:nvPr/>
        </p:nvGrpSpPr>
        <p:grpSpPr>
          <a:xfrm>
            <a:off x="2506599" y="5966831"/>
            <a:ext cx="432796" cy="389252"/>
            <a:chOff x="5834063" y="3221038"/>
            <a:chExt cx="2335212" cy="2100262"/>
          </a:xfrm>
          <a:solidFill>
            <a:srgbClr val="4CC8EC"/>
          </a:solidFill>
          <a:effectLst>
            <a:outerShdw blurRad="63500" sx="102000" sy="102000" algn="ctr" rotWithShape="0">
              <a:prstClr val="black">
                <a:alpha val="40000"/>
              </a:prstClr>
            </a:outerShdw>
          </a:effectLst>
        </p:grpSpPr>
        <p:sp>
          <p:nvSpPr>
            <p:cNvPr id="66" name="Freeform 337">
              <a:extLst>
                <a:ext uri="{FF2B5EF4-FFF2-40B4-BE49-F238E27FC236}">
                  <a16:creationId xmlns:a16="http://schemas.microsoft.com/office/drawing/2014/main" id="{36A69E53-7BD5-4216-985F-F13F89EF92E1}"/>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Freeform 338">
              <a:extLst>
                <a:ext uri="{FF2B5EF4-FFF2-40B4-BE49-F238E27FC236}">
                  <a16:creationId xmlns:a16="http://schemas.microsoft.com/office/drawing/2014/main" id="{4A2AE7E5-0CAF-4262-B7BC-C3F6E4C2AB4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339">
              <a:extLst>
                <a:ext uri="{FF2B5EF4-FFF2-40B4-BE49-F238E27FC236}">
                  <a16:creationId xmlns:a16="http://schemas.microsoft.com/office/drawing/2014/main" id="{6F31AD05-B3F1-4D98-910F-A560BF871188}"/>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40">
              <a:extLst>
                <a:ext uri="{FF2B5EF4-FFF2-40B4-BE49-F238E27FC236}">
                  <a16:creationId xmlns:a16="http://schemas.microsoft.com/office/drawing/2014/main" id="{8BD5BA46-5A0B-4202-AE92-BA5E607D2C33}"/>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216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1000"/>
                                        <p:tgtEl>
                                          <p:spTgt spid="46"/>
                                        </p:tgtEl>
                                      </p:cBhvr>
                                    </p:animEffect>
                                    <p:anim calcmode="lin" valueType="num">
                                      <p:cBhvr>
                                        <p:cTn id="12" dur="1000" fill="hold"/>
                                        <p:tgtEl>
                                          <p:spTgt spid="46"/>
                                        </p:tgtEl>
                                        <p:attrNameLst>
                                          <p:attrName>ppt_x</p:attrName>
                                        </p:attrNameLst>
                                      </p:cBhvr>
                                      <p:tavLst>
                                        <p:tav tm="0">
                                          <p:val>
                                            <p:strVal val="#ppt_x"/>
                                          </p:val>
                                        </p:tav>
                                        <p:tav tm="100000">
                                          <p:val>
                                            <p:strVal val="#ppt_x"/>
                                          </p:val>
                                        </p:tav>
                                      </p:tavLst>
                                    </p:anim>
                                    <p:anim calcmode="lin" valueType="num">
                                      <p:cBhvr>
                                        <p:cTn id="13" dur="1000" fill="hold"/>
                                        <p:tgtEl>
                                          <p:spTgt spid="4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500" fill="hold"/>
                                        <p:tgtEl>
                                          <p:spTgt spid="26"/>
                                        </p:tgtEl>
                                        <p:attrNameLst>
                                          <p:attrName>ppt_x</p:attrName>
                                        </p:attrNameLst>
                                      </p:cBhvr>
                                      <p:tavLst>
                                        <p:tav tm="0">
                                          <p:val>
                                            <p:strVal val="#ppt_x"/>
                                          </p:val>
                                        </p:tav>
                                        <p:tav tm="100000">
                                          <p:val>
                                            <p:strVal val="#ppt_x"/>
                                          </p:val>
                                        </p:tav>
                                      </p:tavLst>
                                    </p:anim>
                                    <p:anim calcmode="lin" valueType="num">
                                      <p:cBhvr additive="base">
                                        <p:cTn id="27" dur="500" fill="hold"/>
                                        <p:tgtEl>
                                          <p:spTgt spid="26"/>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fill="hold"/>
                                        <p:tgtEl>
                                          <p:spTgt spid="28"/>
                                        </p:tgtEl>
                                        <p:attrNameLst>
                                          <p:attrName>ppt_x</p:attrName>
                                        </p:attrNameLst>
                                      </p:cBhvr>
                                      <p:tavLst>
                                        <p:tav tm="0">
                                          <p:val>
                                            <p:strVal val="#ppt_x"/>
                                          </p:val>
                                        </p:tav>
                                        <p:tav tm="100000">
                                          <p:val>
                                            <p:strVal val="#ppt_x"/>
                                          </p:val>
                                        </p:tav>
                                      </p:tavLst>
                                    </p:anim>
                                    <p:anim calcmode="lin" valueType="num">
                                      <p:cBhvr additive="base">
                                        <p:cTn id="31" dur="500" fill="hold"/>
                                        <p:tgtEl>
                                          <p:spTgt spid="28"/>
                                        </p:tgtEl>
                                        <p:attrNameLst>
                                          <p:attrName>ppt_y</p:attrName>
                                        </p:attrNameLst>
                                      </p:cBhvr>
                                      <p:tavLst>
                                        <p:tav tm="0">
                                          <p:val>
                                            <p:strVal val="1+#ppt_h/2"/>
                                          </p:val>
                                        </p:tav>
                                        <p:tav tm="100000">
                                          <p:val>
                                            <p:strVal val="#ppt_y"/>
                                          </p:val>
                                        </p:tav>
                                      </p:tavLst>
                                    </p:anim>
                                  </p:childTnLst>
                                </p:cTn>
                              </p:par>
                            </p:childTnLst>
                          </p:cTn>
                        </p:par>
                        <p:par>
                          <p:cTn id="32" fill="hold">
                            <p:stCondLst>
                              <p:cond delay="2500"/>
                            </p:stCondLst>
                            <p:childTnLst>
                              <p:par>
                                <p:cTn id="33" presetID="2" presetClass="entr" presetSubtype="4"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ppt_x"/>
                                          </p:val>
                                        </p:tav>
                                        <p:tav tm="100000">
                                          <p:val>
                                            <p:strVal val="#ppt_x"/>
                                          </p:val>
                                        </p:tav>
                                      </p:tavLst>
                                    </p:anim>
                                    <p:anim calcmode="lin" valueType="num">
                                      <p:cBhvr additive="base">
                                        <p:cTn id="36" dur="500" fill="hold"/>
                                        <p:tgtEl>
                                          <p:spTgt spid="3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ppt_x"/>
                                          </p:val>
                                        </p:tav>
                                        <p:tav tm="100000">
                                          <p:val>
                                            <p:strVal val="#ppt_x"/>
                                          </p:val>
                                        </p:tav>
                                      </p:tavLst>
                                    </p:anim>
                                    <p:anim calcmode="lin" valueType="num">
                                      <p:cBhvr additive="base">
                                        <p:cTn id="40" dur="500" fill="hold"/>
                                        <p:tgtEl>
                                          <p:spTgt spid="32"/>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cBhvr additive="base">
                                        <p:cTn id="44" dur="500" fill="hold"/>
                                        <p:tgtEl>
                                          <p:spTgt spid="34"/>
                                        </p:tgtEl>
                                        <p:attrNameLst>
                                          <p:attrName>ppt_x</p:attrName>
                                        </p:attrNameLst>
                                      </p:cBhvr>
                                      <p:tavLst>
                                        <p:tav tm="0">
                                          <p:val>
                                            <p:strVal val="#ppt_x"/>
                                          </p:val>
                                        </p:tav>
                                        <p:tav tm="100000">
                                          <p:val>
                                            <p:strVal val="#ppt_x"/>
                                          </p:val>
                                        </p:tav>
                                      </p:tavLst>
                                    </p:anim>
                                    <p:anim calcmode="lin" valueType="num">
                                      <p:cBhvr additive="base">
                                        <p:cTn id="45" dur="500" fill="hold"/>
                                        <p:tgtEl>
                                          <p:spTgt spid="3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 calcmode="lin" valueType="num">
                                      <p:cBhvr additive="base">
                                        <p:cTn id="48" dur="500" fill="hold"/>
                                        <p:tgtEl>
                                          <p:spTgt spid="36"/>
                                        </p:tgtEl>
                                        <p:attrNameLst>
                                          <p:attrName>ppt_x</p:attrName>
                                        </p:attrNameLst>
                                      </p:cBhvr>
                                      <p:tavLst>
                                        <p:tav tm="0">
                                          <p:val>
                                            <p:strVal val="#ppt_x"/>
                                          </p:val>
                                        </p:tav>
                                        <p:tav tm="100000">
                                          <p:val>
                                            <p:strVal val="#ppt_x"/>
                                          </p:val>
                                        </p:tav>
                                      </p:tavLst>
                                    </p:anim>
                                    <p:anim calcmode="lin" valueType="num">
                                      <p:cBhvr additive="base">
                                        <p:cTn id="49" dur="500" fill="hold"/>
                                        <p:tgtEl>
                                          <p:spTgt spid="3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2" presetClass="entr" presetSubtype="4"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 calcmode="lin" valueType="num">
                                      <p:cBhvr additive="base">
                                        <p:cTn id="53" dur="500" fill="hold"/>
                                        <p:tgtEl>
                                          <p:spTgt spid="38"/>
                                        </p:tgtEl>
                                        <p:attrNameLst>
                                          <p:attrName>ppt_x</p:attrName>
                                        </p:attrNameLst>
                                      </p:cBhvr>
                                      <p:tavLst>
                                        <p:tav tm="0">
                                          <p:val>
                                            <p:strVal val="#ppt_x"/>
                                          </p:val>
                                        </p:tav>
                                        <p:tav tm="100000">
                                          <p:val>
                                            <p:strVal val="#ppt_x"/>
                                          </p:val>
                                        </p:tav>
                                      </p:tavLst>
                                    </p:anim>
                                    <p:anim calcmode="lin" valueType="num">
                                      <p:cBhvr additive="base">
                                        <p:cTn id="54" dur="500" fill="hold"/>
                                        <p:tgtEl>
                                          <p:spTgt spid="3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additive="base">
                                        <p:cTn id="57" dur="500" fill="hold"/>
                                        <p:tgtEl>
                                          <p:spTgt spid="40"/>
                                        </p:tgtEl>
                                        <p:attrNameLst>
                                          <p:attrName>ppt_x</p:attrName>
                                        </p:attrNameLst>
                                      </p:cBhvr>
                                      <p:tavLst>
                                        <p:tav tm="0">
                                          <p:val>
                                            <p:strVal val="#ppt_x"/>
                                          </p:val>
                                        </p:tav>
                                        <p:tav tm="100000">
                                          <p:val>
                                            <p:strVal val="#ppt_x"/>
                                          </p:val>
                                        </p:tav>
                                      </p:tavLst>
                                    </p:anim>
                                    <p:anim calcmode="lin" valueType="num">
                                      <p:cBhvr additive="base">
                                        <p:cTn id="58" dur="500" fill="hold"/>
                                        <p:tgtEl>
                                          <p:spTgt spid="40"/>
                                        </p:tgtEl>
                                        <p:attrNameLst>
                                          <p:attrName>ppt_y</p:attrName>
                                        </p:attrNameLst>
                                      </p:cBhvr>
                                      <p:tavLst>
                                        <p:tav tm="0">
                                          <p:val>
                                            <p:strVal val="1+#ppt_h/2"/>
                                          </p:val>
                                        </p:tav>
                                        <p:tav tm="100000">
                                          <p:val>
                                            <p:strVal val="#ppt_y"/>
                                          </p:val>
                                        </p:tav>
                                      </p:tavLst>
                                    </p:anim>
                                  </p:childTnLst>
                                </p:cTn>
                              </p:par>
                            </p:childTnLst>
                          </p:cTn>
                        </p:par>
                        <p:par>
                          <p:cTn id="59" fill="hold">
                            <p:stCondLst>
                              <p:cond delay="4000"/>
                            </p:stCondLst>
                            <p:childTnLst>
                              <p:par>
                                <p:cTn id="60" presetID="2" presetClass="entr" presetSubtype="4" fill="hold" grpId="0" nodeType="afterEffect">
                                  <p:stCondLst>
                                    <p:cond delay="0"/>
                                  </p:stCondLst>
                                  <p:childTnLst>
                                    <p:set>
                                      <p:cBhvr>
                                        <p:cTn id="61" dur="1" fill="hold">
                                          <p:stCondLst>
                                            <p:cond delay="0"/>
                                          </p:stCondLst>
                                        </p:cTn>
                                        <p:tgtEl>
                                          <p:spTgt spid="42"/>
                                        </p:tgtEl>
                                        <p:attrNameLst>
                                          <p:attrName>style.visibility</p:attrName>
                                        </p:attrNameLst>
                                      </p:cBhvr>
                                      <p:to>
                                        <p:strVal val="visible"/>
                                      </p:to>
                                    </p:set>
                                    <p:anim calcmode="lin" valueType="num">
                                      <p:cBhvr additive="base">
                                        <p:cTn id="62" dur="500" fill="hold"/>
                                        <p:tgtEl>
                                          <p:spTgt spid="42"/>
                                        </p:tgtEl>
                                        <p:attrNameLst>
                                          <p:attrName>ppt_x</p:attrName>
                                        </p:attrNameLst>
                                      </p:cBhvr>
                                      <p:tavLst>
                                        <p:tav tm="0">
                                          <p:val>
                                            <p:strVal val="#ppt_x"/>
                                          </p:val>
                                        </p:tav>
                                        <p:tav tm="100000">
                                          <p:val>
                                            <p:strVal val="#ppt_x"/>
                                          </p:val>
                                        </p:tav>
                                      </p:tavLst>
                                    </p:anim>
                                    <p:anim calcmode="lin" valueType="num">
                                      <p:cBhvr additive="base">
                                        <p:cTn id="63" dur="500" fill="hold"/>
                                        <p:tgtEl>
                                          <p:spTgt spid="42"/>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par>
                          <p:cTn id="68" fill="hold">
                            <p:stCondLst>
                              <p:cond delay="4500"/>
                            </p:stCondLst>
                            <p:childTnLst>
                              <p:par>
                                <p:cTn id="69" presetID="53" presetClass="entr" presetSubtype="16" fill="hold"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5000"/>
                            </p:stCondLst>
                            <p:childTnLst>
                              <p:par>
                                <p:cTn id="75" presetID="22" presetClass="entr" presetSubtype="4"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750"/>
                                        <p:tgtEl>
                                          <p:spTgt spid="23"/>
                                        </p:tgtEl>
                                      </p:cBhvr>
                                    </p:animEffect>
                                  </p:childTnLst>
                                </p:cTn>
                              </p:par>
                            </p:childTnLst>
                          </p:cTn>
                        </p:par>
                        <p:par>
                          <p:cTn id="78" fill="hold">
                            <p:stCondLst>
                              <p:cond delay="5750"/>
                            </p:stCondLst>
                            <p:childTnLst>
                              <p:par>
                                <p:cTn id="79" presetID="53" presetClass="entr" presetSubtype="16"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500" fill="hold"/>
                                        <p:tgtEl>
                                          <p:spTgt spid="47"/>
                                        </p:tgtEl>
                                        <p:attrNameLst>
                                          <p:attrName>ppt_w</p:attrName>
                                        </p:attrNameLst>
                                      </p:cBhvr>
                                      <p:tavLst>
                                        <p:tav tm="0">
                                          <p:val>
                                            <p:fltVal val="0"/>
                                          </p:val>
                                        </p:tav>
                                        <p:tav tm="100000">
                                          <p:val>
                                            <p:strVal val="#ppt_w"/>
                                          </p:val>
                                        </p:tav>
                                      </p:tavLst>
                                    </p:anim>
                                    <p:anim calcmode="lin" valueType="num">
                                      <p:cBhvr>
                                        <p:cTn id="82" dur="500" fill="hold"/>
                                        <p:tgtEl>
                                          <p:spTgt spid="47"/>
                                        </p:tgtEl>
                                        <p:attrNameLst>
                                          <p:attrName>ppt_h</p:attrName>
                                        </p:attrNameLst>
                                      </p:cBhvr>
                                      <p:tavLst>
                                        <p:tav tm="0">
                                          <p:val>
                                            <p:fltVal val="0"/>
                                          </p:val>
                                        </p:tav>
                                        <p:tav tm="100000">
                                          <p:val>
                                            <p:strVal val="#ppt_h"/>
                                          </p:val>
                                        </p:tav>
                                      </p:tavLst>
                                    </p:anim>
                                    <p:animEffect transition="in" filter="fade">
                                      <p:cBhvr>
                                        <p:cTn id="83" dur="500"/>
                                        <p:tgtEl>
                                          <p:spTgt spid="47"/>
                                        </p:tgtEl>
                                      </p:cBhvr>
                                    </p:animEffect>
                                  </p:childTnLst>
                                </p:cTn>
                              </p:par>
                            </p:childTnLst>
                          </p:cTn>
                        </p:par>
                        <p:par>
                          <p:cTn id="84" fill="hold">
                            <p:stCondLst>
                              <p:cond delay="6250"/>
                            </p:stCondLst>
                            <p:childTnLst>
                              <p:par>
                                <p:cTn id="85" presetID="53" presetClass="entr" presetSubtype="16" fill="hold" nodeType="afterEffect">
                                  <p:stCondLst>
                                    <p:cond delay="0"/>
                                  </p:stCondLst>
                                  <p:childTnLst>
                                    <p:set>
                                      <p:cBhvr>
                                        <p:cTn id="86" dur="1" fill="hold">
                                          <p:stCondLst>
                                            <p:cond delay="0"/>
                                          </p:stCondLst>
                                        </p:cTn>
                                        <p:tgtEl>
                                          <p:spTgt spid="65"/>
                                        </p:tgtEl>
                                        <p:attrNameLst>
                                          <p:attrName>style.visibility</p:attrName>
                                        </p:attrNameLst>
                                      </p:cBhvr>
                                      <p:to>
                                        <p:strVal val="visible"/>
                                      </p:to>
                                    </p:set>
                                    <p:anim calcmode="lin" valueType="num">
                                      <p:cBhvr>
                                        <p:cTn id="87" dur="500" fill="hold"/>
                                        <p:tgtEl>
                                          <p:spTgt spid="65"/>
                                        </p:tgtEl>
                                        <p:attrNameLst>
                                          <p:attrName>ppt_w</p:attrName>
                                        </p:attrNameLst>
                                      </p:cBhvr>
                                      <p:tavLst>
                                        <p:tav tm="0">
                                          <p:val>
                                            <p:fltVal val="0"/>
                                          </p:val>
                                        </p:tav>
                                        <p:tav tm="100000">
                                          <p:val>
                                            <p:strVal val="#ppt_w"/>
                                          </p:val>
                                        </p:tav>
                                      </p:tavLst>
                                    </p:anim>
                                    <p:anim calcmode="lin" valueType="num">
                                      <p:cBhvr>
                                        <p:cTn id="88" dur="500" fill="hold"/>
                                        <p:tgtEl>
                                          <p:spTgt spid="65"/>
                                        </p:tgtEl>
                                        <p:attrNameLst>
                                          <p:attrName>ppt_h</p:attrName>
                                        </p:attrNameLst>
                                      </p:cBhvr>
                                      <p:tavLst>
                                        <p:tav tm="0">
                                          <p:val>
                                            <p:fltVal val="0"/>
                                          </p:val>
                                        </p:tav>
                                        <p:tav tm="100000">
                                          <p:val>
                                            <p:strVal val="#ppt_h"/>
                                          </p:val>
                                        </p:tav>
                                      </p:tavLst>
                                    </p:anim>
                                    <p:animEffect transition="in" filter="fade">
                                      <p:cBhvr>
                                        <p:cTn id="89" dur="500"/>
                                        <p:tgtEl>
                                          <p:spTgt spid="65"/>
                                        </p:tgtEl>
                                      </p:cBhvr>
                                    </p:animEffect>
                                  </p:childTnLst>
                                </p:cTn>
                              </p:par>
                            </p:childTnLst>
                          </p:cTn>
                        </p:par>
                        <p:par>
                          <p:cTn id="90" fill="hold">
                            <p:stCondLst>
                              <p:cond delay="6750"/>
                            </p:stCondLst>
                            <p:childTnLst>
                              <p:par>
                                <p:cTn id="91" presetID="22" presetClass="entr" presetSubtype="4" fill="hold" grpId="0" nodeType="after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wipe(down)">
                                      <p:cBhvr>
                                        <p:cTn id="93" dur="750"/>
                                        <p:tgtEl>
                                          <p:spTgt spid="27"/>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 calcmode="lin" valueType="num">
                                      <p:cBhvr>
                                        <p:cTn id="97" dur="500" fill="hold"/>
                                        <p:tgtEl>
                                          <p:spTgt spid="48"/>
                                        </p:tgtEl>
                                        <p:attrNameLst>
                                          <p:attrName>ppt_w</p:attrName>
                                        </p:attrNameLst>
                                      </p:cBhvr>
                                      <p:tavLst>
                                        <p:tav tm="0">
                                          <p:val>
                                            <p:fltVal val="0"/>
                                          </p:val>
                                        </p:tav>
                                        <p:tav tm="100000">
                                          <p:val>
                                            <p:strVal val="#ppt_w"/>
                                          </p:val>
                                        </p:tav>
                                      </p:tavLst>
                                    </p:anim>
                                    <p:anim calcmode="lin" valueType="num">
                                      <p:cBhvr>
                                        <p:cTn id="98" dur="500" fill="hold"/>
                                        <p:tgtEl>
                                          <p:spTgt spid="48"/>
                                        </p:tgtEl>
                                        <p:attrNameLst>
                                          <p:attrName>ppt_h</p:attrName>
                                        </p:attrNameLst>
                                      </p:cBhvr>
                                      <p:tavLst>
                                        <p:tav tm="0">
                                          <p:val>
                                            <p:fltVal val="0"/>
                                          </p:val>
                                        </p:tav>
                                        <p:tav tm="100000">
                                          <p:val>
                                            <p:strVal val="#ppt_h"/>
                                          </p:val>
                                        </p:tav>
                                      </p:tavLst>
                                    </p:anim>
                                    <p:animEffect transition="in" filter="fade">
                                      <p:cBhvr>
                                        <p:cTn id="99" dur="500"/>
                                        <p:tgtEl>
                                          <p:spTgt spid="48"/>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53"/>
                                        </p:tgtEl>
                                        <p:attrNameLst>
                                          <p:attrName>style.visibility</p:attrName>
                                        </p:attrNameLst>
                                      </p:cBhvr>
                                      <p:to>
                                        <p:strVal val="visible"/>
                                      </p:to>
                                    </p:set>
                                    <p:anim calcmode="lin" valueType="num">
                                      <p:cBhvr>
                                        <p:cTn id="103" dur="500" fill="hold"/>
                                        <p:tgtEl>
                                          <p:spTgt spid="53"/>
                                        </p:tgtEl>
                                        <p:attrNameLst>
                                          <p:attrName>ppt_w</p:attrName>
                                        </p:attrNameLst>
                                      </p:cBhvr>
                                      <p:tavLst>
                                        <p:tav tm="0">
                                          <p:val>
                                            <p:fltVal val="0"/>
                                          </p:val>
                                        </p:tav>
                                        <p:tav tm="100000">
                                          <p:val>
                                            <p:strVal val="#ppt_w"/>
                                          </p:val>
                                        </p:tav>
                                      </p:tavLst>
                                    </p:anim>
                                    <p:anim calcmode="lin" valueType="num">
                                      <p:cBhvr>
                                        <p:cTn id="104" dur="500" fill="hold"/>
                                        <p:tgtEl>
                                          <p:spTgt spid="53"/>
                                        </p:tgtEl>
                                        <p:attrNameLst>
                                          <p:attrName>ppt_h</p:attrName>
                                        </p:attrNameLst>
                                      </p:cBhvr>
                                      <p:tavLst>
                                        <p:tav tm="0">
                                          <p:val>
                                            <p:fltVal val="0"/>
                                          </p:val>
                                        </p:tav>
                                        <p:tav tm="100000">
                                          <p:val>
                                            <p:strVal val="#ppt_h"/>
                                          </p:val>
                                        </p:tav>
                                      </p:tavLst>
                                    </p:anim>
                                    <p:animEffect transition="in" filter="fade">
                                      <p:cBhvr>
                                        <p:cTn id="105" dur="500"/>
                                        <p:tgtEl>
                                          <p:spTgt spid="53"/>
                                        </p:tgtEl>
                                      </p:cBhvr>
                                    </p:animEffect>
                                  </p:childTnLst>
                                </p:cTn>
                              </p:par>
                            </p:childTnLst>
                          </p:cTn>
                        </p:par>
                        <p:par>
                          <p:cTn id="106" fill="hold">
                            <p:stCondLst>
                              <p:cond delay="8500"/>
                            </p:stCondLst>
                            <p:childTnLst>
                              <p:par>
                                <p:cTn id="107" presetID="22" presetClass="entr" presetSubtype="4" fill="hold" grpId="0" nodeType="afterEffect">
                                  <p:stCondLst>
                                    <p:cond delay="0"/>
                                  </p:stCondLst>
                                  <p:childTnLst>
                                    <p:set>
                                      <p:cBhvr>
                                        <p:cTn id="108" dur="1" fill="hold">
                                          <p:stCondLst>
                                            <p:cond delay="0"/>
                                          </p:stCondLst>
                                        </p:cTn>
                                        <p:tgtEl>
                                          <p:spTgt spid="31"/>
                                        </p:tgtEl>
                                        <p:attrNameLst>
                                          <p:attrName>style.visibility</p:attrName>
                                        </p:attrNameLst>
                                      </p:cBhvr>
                                      <p:to>
                                        <p:strVal val="visible"/>
                                      </p:to>
                                    </p:set>
                                    <p:animEffect transition="in" filter="wipe(down)">
                                      <p:cBhvr>
                                        <p:cTn id="109" dur="750"/>
                                        <p:tgtEl>
                                          <p:spTgt spid="31"/>
                                        </p:tgtEl>
                                      </p:cBhvr>
                                    </p:animEffect>
                                  </p:childTnLst>
                                </p:cTn>
                              </p:par>
                            </p:childTnLst>
                          </p:cTn>
                        </p:par>
                        <p:par>
                          <p:cTn id="110" fill="hold">
                            <p:stCondLst>
                              <p:cond delay="9250"/>
                            </p:stCondLst>
                            <p:childTnLst>
                              <p:par>
                                <p:cTn id="111" presetID="53" presetClass="entr" presetSubtype="16" fill="hold" grpId="0" nodeType="afterEffect">
                                  <p:stCondLst>
                                    <p:cond delay="0"/>
                                  </p:stCondLst>
                                  <p:childTnLst>
                                    <p:set>
                                      <p:cBhvr>
                                        <p:cTn id="112" dur="1" fill="hold">
                                          <p:stCondLst>
                                            <p:cond delay="0"/>
                                          </p:stCondLst>
                                        </p:cTn>
                                        <p:tgtEl>
                                          <p:spTgt spid="49"/>
                                        </p:tgtEl>
                                        <p:attrNameLst>
                                          <p:attrName>style.visibility</p:attrName>
                                        </p:attrNameLst>
                                      </p:cBhvr>
                                      <p:to>
                                        <p:strVal val="visible"/>
                                      </p:to>
                                    </p:set>
                                    <p:anim calcmode="lin" valueType="num">
                                      <p:cBhvr>
                                        <p:cTn id="113" dur="500" fill="hold"/>
                                        <p:tgtEl>
                                          <p:spTgt spid="49"/>
                                        </p:tgtEl>
                                        <p:attrNameLst>
                                          <p:attrName>ppt_w</p:attrName>
                                        </p:attrNameLst>
                                      </p:cBhvr>
                                      <p:tavLst>
                                        <p:tav tm="0">
                                          <p:val>
                                            <p:fltVal val="0"/>
                                          </p:val>
                                        </p:tav>
                                        <p:tav tm="100000">
                                          <p:val>
                                            <p:strVal val="#ppt_w"/>
                                          </p:val>
                                        </p:tav>
                                      </p:tavLst>
                                    </p:anim>
                                    <p:anim calcmode="lin" valueType="num">
                                      <p:cBhvr>
                                        <p:cTn id="114" dur="500" fill="hold"/>
                                        <p:tgtEl>
                                          <p:spTgt spid="49"/>
                                        </p:tgtEl>
                                        <p:attrNameLst>
                                          <p:attrName>ppt_h</p:attrName>
                                        </p:attrNameLst>
                                      </p:cBhvr>
                                      <p:tavLst>
                                        <p:tav tm="0">
                                          <p:val>
                                            <p:fltVal val="0"/>
                                          </p:val>
                                        </p:tav>
                                        <p:tav tm="100000">
                                          <p:val>
                                            <p:strVal val="#ppt_h"/>
                                          </p:val>
                                        </p:tav>
                                      </p:tavLst>
                                    </p:anim>
                                    <p:animEffect transition="in" filter="fade">
                                      <p:cBhvr>
                                        <p:cTn id="115" dur="500"/>
                                        <p:tgtEl>
                                          <p:spTgt spid="49"/>
                                        </p:tgtEl>
                                      </p:cBhvr>
                                    </p:animEffect>
                                  </p:childTnLst>
                                </p:cTn>
                              </p:par>
                            </p:childTnLst>
                          </p:cTn>
                        </p:par>
                        <p:par>
                          <p:cTn id="116" fill="hold">
                            <p:stCondLst>
                              <p:cond delay="9750"/>
                            </p:stCondLst>
                            <p:childTnLst>
                              <p:par>
                                <p:cTn id="117" presetID="53" presetClass="entr" presetSubtype="16" fill="hold"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35"/>
                                        </p:tgtEl>
                                        <p:attrNameLst>
                                          <p:attrName>style.visibility</p:attrName>
                                        </p:attrNameLst>
                                      </p:cBhvr>
                                      <p:to>
                                        <p:strVal val="visible"/>
                                      </p:to>
                                    </p:set>
                                    <p:animEffect transition="in" filter="wipe(down)">
                                      <p:cBhvr>
                                        <p:cTn id="125" dur="750"/>
                                        <p:tgtEl>
                                          <p:spTgt spid="35"/>
                                        </p:tgtEl>
                                      </p:cBhvr>
                                    </p:animEffect>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1500"/>
                            </p:stCondLst>
                            <p:childTnLst>
                              <p:par>
                                <p:cTn id="133" presetID="53" presetClass="entr" presetSubtype="16" fill="hold" nodeType="afterEffect">
                                  <p:stCondLst>
                                    <p:cond delay="0"/>
                                  </p:stCondLst>
                                  <p:childTnLst>
                                    <p:set>
                                      <p:cBhvr>
                                        <p:cTn id="134" dur="1" fill="hold">
                                          <p:stCondLst>
                                            <p:cond delay="0"/>
                                          </p:stCondLst>
                                        </p:cTn>
                                        <p:tgtEl>
                                          <p:spTgt spid="57"/>
                                        </p:tgtEl>
                                        <p:attrNameLst>
                                          <p:attrName>style.visibility</p:attrName>
                                        </p:attrNameLst>
                                      </p:cBhvr>
                                      <p:to>
                                        <p:strVal val="visible"/>
                                      </p:to>
                                    </p:set>
                                    <p:anim calcmode="lin" valueType="num">
                                      <p:cBhvr>
                                        <p:cTn id="135" dur="500" fill="hold"/>
                                        <p:tgtEl>
                                          <p:spTgt spid="57"/>
                                        </p:tgtEl>
                                        <p:attrNameLst>
                                          <p:attrName>ppt_w</p:attrName>
                                        </p:attrNameLst>
                                      </p:cBhvr>
                                      <p:tavLst>
                                        <p:tav tm="0">
                                          <p:val>
                                            <p:fltVal val="0"/>
                                          </p:val>
                                        </p:tav>
                                        <p:tav tm="100000">
                                          <p:val>
                                            <p:strVal val="#ppt_w"/>
                                          </p:val>
                                        </p:tav>
                                      </p:tavLst>
                                    </p:anim>
                                    <p:anim calcmode="lin" valueType="num">
                                      <p:cBhvr>
                                        <p:cTn id="136" dur="500" fill="hold"/>
                                        <p:tgtEl>
                                          <p:spTgt spid="57"/>
                                        </p:tgtEl>
                                        <p:attrNameLst>
                                          <p:attrName>ppt_h</p:attrName>
                                        </p:attrNameLst>
                                      </p:cBhvr>
                                      <p:tavLst>
                                        <p:tav tm="0">
                                          <p:val>
                                            <p:fltVal val="0"/>
                                          </p:val>
                                        </p:tav>
                                        <p:tav tm="100000">
                                          <p:val>
                                            <p:strVal val="#ppt_h"/>
                                          </p:val>
                                        </p:tav>
                                      </p:tavLst>
                                    </p:anim>
                                    <p:animEffect transition="in" filter="fade">
                                      <p:cBhvr>
                                        <p:cTn id="137" dur="500"/>
                                        <p:tgtEl>
                                          <p:spTgt spid="57"/>
                                        </p:tgtEl>
                                      </p:cBhvr>
                                    </p:animEffect>
                                  </p:childTnLst>
                                </p:cTn>
                              </p:par>
                            </p:childTnLst>
                          </p:cTn>
                        </p:par>
                        <p:par>
                          <p:cTn id="138" fill="hold">
                            <p:stCondLst>
                              <p:cond delay="12000"/>
                            </p:stCondLst>
                            <p:childTnLst>
                              <p:par>
                                <p:cTn id="139" presetID="22" presetClass="entr" presetSubtype="4" fill="hold" grpId="0" nodeType="afterEffect">
                                  <p:stCondLst>
                                    <p:cond delay="0"/>
                                  </p:stCondLst>
                                  <p:childTnLst>
                                    <p:set>
                                      <p:cBhvr>
                                        <p:cTn id="140" dur="1" fill="hold">
                                          <p:stCondLst>
                                            <p:cond delay="0"/>
                                          </p:stCondLst>
                                        </p:cTn>
                                        <p:tgtEl>
                                          <p:spTgt spid="39"/>
                                        </p:tgtEl>
                                        <p:attrNameLst>
                                          <p:attrName>style.visibility</p:attrName>
                                        </p:attrNameLst>
                                      </p:cBhvr>
                                      <p:to>
                                        <p:strVal val="visible"/>
                                      </p:to>
                                    </p:set>
                                    <p:animEffect transition="in" filter="wipe(down)">
                                      <p:cBhvr>
                                        <p:cTn id="141" dur="750"/>
                                        <p:tgtEl>
                                          <p:spTgt spid="39"/>
                                        </p:tgtEl>
                                      </p:cBhvr>
                                    </p:animEffect>
                                  </p:childTnLst>
                                </p:cTn>
                              </p:par>
                            </p:childTnLst>
                          </p:cTn>
                        </p:par>
                        <p:par>
                          <p:cTn id="142" fill="hold">
                            <p:stCondLst>
                              <p:cond delay="12750"/>
                            </p:stCondLst>
                            <p:childTnLst>
                              <p:par>
                                <p:cTn id="143" presetID="53" presetClass="entr" presetSubtype="16" fill="hold" grpId="0" nodeType="afterEffect">
                                  <p:stCondLst>
                                    <p:cond delay="0"/>
                                  </p:stCondLst>
                                  <p:childTnLst>
                                    <p:set>
                                      <p:cBhvr>
                                        <p:cTn id="144" dur="1" fill="hold">
                                          <p:stCondLst>
                                            <p:cond delay="0"/>
                                          </p:stCondLst>
                                        </p:cTn>
                                        <p:tgtEl>
                                          <p:spTgt spid="51"/>
                                        </p:tgtEl>
                                        <p:attrNameLst>
                                          <p:attrName>style.visibility</p:attrName>
                                        </p:attrNameLst>
                                      </p:cBhvr>
                                      <p:to>
                                        <p:strVal val="visible"/>
                                      </p:to>
                                    </p:set>
                                    <p:anim calcmode="lin" valueType="num">
                                      <p:cBhvr>
                                        <p:cTn id="145" dur="500" fill="hold"/>
                                        <p:tgtEl>
                                          <p:spTgt spid="51"/>
                                        </p:tgtEl>
                                        <p:attrNameLst>
                                          <p:attrName>ppt_w</p:attrName>
                                        </p:attrNameLst>
                                      </p:cBhvr>
                                      <p:tavLst>
                                        <p:tav tm="0">
                                          <p:val>
                                            <p:fltVal val="0"/>
                                          </p:val>
                                        </p:tav>
                                        <p:tav tm="100000">
                                          <p:val>
                                            <p:strVal val="#ppt_w"/>
                                          </p:val>
                                        </p:tav>
                                      </p:tavLst>
                                    </p:anim>
                                    <p:anim calcmode="lin" valueType="num">
                                      <p:cBhvr>
                                        <p:cTn id="146" dur="500" fill="hold"/>
                                        <p:tgtEl>
                                          <p:spTgt spid="51"/>
                                        </p:tgtEl>
                                        <p:attrNameLst>
                                          <p:attrName>ppt_h</p:attrName>
                                        </p:attrNameLst>
                                      </p:cBhvr>
                                      <p:tavLst>
                                        <p:tav tm="0">
                                          <p:val>
                                            <p:fltVal val="0"/>
                                          </p:val>
                                        </p:tav>
                                        <p:tav tm="100000">
                                          <p:val>
                                            <p:strVal val="#ppt_h"/>
                                          </p:val>
                                        </p:tav>
                                      </p:tavLst>
                                    </p:anim>
                                    <p:animEffect transition="in" filter="fade">
                                      <p:cBhvr>
                                        <p:cTn id="147" dur="500"/>
                                        <p:tgtEl>
                                          <p:spTgt spid="51"/>
                                        </p:tgtEl>
                                      </p:cBhvr>
                                    </p:animEffect>
                                  </p:childTnLst>
                                </p:cTn>
                              </p:par>
                            </p:childTnLst>
                          </p:cTn>
                        </p:par>
                        <p:par>
                          <p:cTn id="148" fill="hold">
                            <p:stCondLst>
                              <p:cond delay="13250"/>
                            </p:stCondLst>
                            <p:childTnLst>
                              <p:par>
                                <p:cTn id="149" presetID="53" presetClass="entr" presetSubtype="16" fill="hold" grpId="0" nodeType="afterEffect">
                                  <p:stCondLst>
                                    <p:cond delay="0"/>
                                  </p:stCondLst>
                                  <p:childTnLst>
                                    <p:set>
                                      <p:cBhvr>
                                        <p:cTn id="150" dur="1" fill="hold">
                                          <p:stCondLst>
                                            <p:cond delay="0"/>
                                          </p:stCondLst>
                                        </p:cTn>
                                        <p:tgtEl>
                                          <p:spTgt spid="61"/>
                                        </p:tgtEl>
                                        <p:attrNameLst>
                                          <p:attrName>style.visibility</p:attrName>
                                        </p:attrNameLst>
                                      </p:cBhvr>
                                      <p:to>
                                        <p:strVal val="visible"/>
                                      </p:to>
                                    </p:set>
                                    <p:anim calcmode="lin" valueType="num">
                                      <p:cBhvr>
                                        <p:cTn id="151" dur="500" fill="hold"/>
                                        <p:tgtEl>
                                          <p:spTgt spid="61"/>
                                        </p:tgtEl>
                                        <p:attrNameLst>
                                          <p:attrName>ppt_w</p:attrName>
                                        </p:attrNameLst>
                                      </p:cBhvr>
                                      <p:tavLst>
                                        <p:tav tm="0">
                                          <p:val>
                                            <p:fltVal val="0"/>
                                          </p:val>
                                        </p:tav>
                                        <p:tav tm="100000">
                                          <p:val>
                                            <p:strVal val="#ppt_w"/>
                                          </p:val>
                                        </p:tav>
                                      </p:tavLst>
                                    </p:anim>
                                    <p:anim calcmode="lin" valueType="num">
                                      <p:cBhvr>
                                        <p:cTn id="152" dur="500" fill="hold"/>
                                        <p:tgtEl>
                                          <p:spTgt spid="61"/>
                                        </p:tgtEl>
                                        <p:attrNameLst>
                                          <p:attrName>ppt_h</p:attrName>
                                        </p:attrNameLst>
                                      </p:cBhvr>
                                      <p:tavLst>
                                        <p:tav tm="0">
                                          <p:val>
                                            <p:fltVal val="0"/>
                                          </p:val>
                                        </p:tav>
                                        <p:tav tm="100000">
                                          <p:val>
                                            <p:strVal val="#ppt_h"/>
                                          </p:val>
                                        </p:tav>
                                      </p:tavLst>
                                    </p:anim>
                                    <p:animEffect transition="in" filter="fade">
                                      <p:cBhvr>
                                        <p:cTn id="153" dur="500"/>
                                        <p:tgtEl>
                                          <p:spTgt spid="61"/>
                                        </p:tgtEl>
                                      </p:cBhvr>
                                    </p:animEffect>
                                  </p:childTnLst>
                                </p:cTn>
                              </p:par>
                            </p:childTnLst>
                          </p:cTn>
                        </p:par>
                        <p:par>
                          <p:cTn id="154" fill="hold">
                            <p:stCondLst>
                              <p:cond delay="13750"/>
                            </p:stCondLst>
                            <p:childTnLst>
                              <p:par>
                                <p:cTn id="155" presetID="22" presetClass="entr" presetSubtype="4" fill="hold" grpId="0" nodeType="afterEffect">
                                  <p:stCondLst>
                                    <p:cond delay="0"/>
                                  </p:stCondLst>
                                  <p:childTnLst>
                                    <p:set>
                                      <p:cBhvr>
                                        <p:cTn id="156" dur="1" fill="hold">
                                          <p:stCondLst>
                                            <p:cond delay="0"/>
                                          </p:stCondLst>
                                        </p:cTn>
                                        <p:tgtEl>
                                          <p:spTgt spid="43"/>
                                        </p:tgtEl>
                                        <p:attrNameLst>
                                          <p:attrName>style.visibility</p:attrName>
                                        </p:attrNameLst>
                                      </p:cBhvr>
                                      <p:to>
                                        <p:strVal val="visible"/>
                                      </p:to>
                                    </p:set>
                                    <p:animEffect transition="in" filter="wipe(down)">
                                      <p:cBhvr>
                                        <p:cTn id="157" dur="750"/>
                                        <p:tgtEl>
                                          <p:spTgt spid="43"/>
                                        </p:tgtEl>
                                      </p:cBhvr>
                                    </p:animEffect>
                                  </p:childTnLst>
                                </p:cTn>
                              </p:par>
                            </p:childTnLst>
                          </p:cTn>
                        </p:par>
                        <p:par>
                          <p:cTn id="158" fill="hold">
                            <p:stCondLst>
                              <p:cond delay="14500"/>
                            </p:stCondLst>
                            <p:childTnLst>
                              <p:par>
                                <p:cTn id="159" presetID="53" presetClass="entr" presetSubtype="16" fill="hold" grpId="0" nodeType="afterEffect">
                                  <p:stCondLst>
                                    <p:cond delay="0"/>
                                  </p:stCondLst>
                                  <p:childTnLst>
                                    <p:set>
                                      <p:cBhvr>
                                        <p:cTn id="160" dur="1" fill="hold">
                                          <p:stCondLst>
                                            <p:cond delay="0"/>
                                          </p:stCondLst>
                                        </p:cTn>
                                        <p:tgtEl>
                                          <p:spTgt spid="52"/>
                                        </p:tgtEl>
                                        <p:attrNameLst>
                                          <p:attrName>style.visibility</p:attrName>
                                        </p:attrNameLst>
                                      </p:cBhvr>
                                      <p:to>
                                        <p:strVal val="visible"/>
                                      </p:to>
                                    </p:set>
                                    <p:anim calcmode="lin" valueType="num">
                                      <p:cBhvr>
                                        <p:cTn id="161" dur="500" fill="hold"/>
                                        <p:tgtEl>
                                          <p:spTgt spid="52"/>
                                        </p:tgtEl>
                                        <p:attrNameLst>
                                          <p:attrName>ppt_w</p:attrName>
                                        </p:attrNameLst>
                                      </p:cBhvr>
                                      <p:tavLst>
                                        <p:tav tm="0">
                                          <p:val>
                                            <p:fltVal val="0"/>
                                          </p:val>
                                        </p:tav>
                                        <p:tav tm="100000">
                                          <p:val>
                                            <p:strVal val="#ppt_w"/>
                                          </p:val>
                                        </p:tav>
                                      </p:tavLst>
                                    </p:anim>
                                    <p:anim calcmode="lin" valueType="num">
                                      <p:cBhvr>
                                        <p:cTn id="162" dur="500" fill="hold"/>
                                        <p:tgtEl>
                                          <p:spTgt spid="52"/>
                                        </p:tgtEl>
                                        <p:attrNameLst>
                                          <p:attrName>ppt_h</p:attrName>
                                        </p:attrNameLst>
                                      </p:cBhvr>
                                      <p:tavLst>
                                        <p:tav tm="0">
                                          <p:val>
                                            <p:fltVal val="0"/>
                                          </p:val>
                                        </p:tav>
                                        <p:tav tm="100000">
                                          <p:val>
                                            <p:strVal val="#ppt_h"/>
                                          </p:val>
                                        </p:tav>
                                      </p:tavLst>
                                    </p:anim>
                                    <p:animEffect transition="in" filter="fade">
                                      <p:cBhvr>
                                        <p:cTn id="16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3" grpId="0" animBg="1"/>
      <p:bldP spid="22" grpId="0" animBg="1"/>
      <p:bldP spid="26" grpId="0" animBg="1"/>
      <p:bldP spid="27" grpId="0" animBg="1"/>
      <p:bldP spid="28" grpId="0" animBg="1"/>
      <p:bldP spid="30" grpId="0" animBg="1"/>
      <p:bldP spid="31" grpId="0" animBg="1"/>
      <p:bldP spid="32" grpId="0" animBg="1"/>
      <p:bldP spid="34" grpId="0" animBg="1"/>
      <p:bldP spid="35" grpId="0" animBg="1"/>
      <p:bldP spid="36" grpId="0" animBg="1"/>
      <p:bldP spid="38" grpId="0" animBg="1"/>
      <p:bldP spid="39" grpId="0" animBg="1"/>
      <p:bldP spid="40" grpId="0" animBg="1"/>
      <p:bldP spid="42" grpId="0" animBg="1"/>
      <p:bldP spid="43" grpId="0" animBg="1"/>
      <p:bldP spid="44" grpId="0" animBg="1"/>
      <p:bldP spid="45" grpId="0"/>
      <p:bldP spid="46" grpId="0"/>
      <p:bldP spid="47" grpId="0"/>
      <p:bldP spid="48" grpId="0"/>
      <p:bldP spid="49" grpId="0"/>
      <p:bldP spid="50" grpId="0"/>
      <p:bldP spid="51" grpId="0"/>
      <p:bldP spid="52" grpId="0"/>
      <p:bldP spid="53" grpId="0" animBg="1"/>
      <p:bldP spid="6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rgbClr val="524E67">
              <a:alpha val="75000"/>
            </a:srgb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F7467"/>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FF7467"/>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CC8EC"/>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4CC8EC"/>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0" name="Freeform: Shape 19">
            <a:extLst>
              <a:ext uri="{FF2B5EF4-FFF2-40B4-BE49-F238E27FC236}">
                <a16:creationId xmlns:a16="http://schemas.microsoft.com/office/drawing/2014/main" id="{F36D436A-EBC4-4E37-B73E-1D69CA41CD14}"/>
              </a:ext>
            </a:extLst>
          </p:cNvPr>
          <p:cNvSpPr>
            <a:spLocks noChangeAspect="1"/>
          </p:cNvSpPr>
          <p:nvPr/>
        </p:nvSpPr>
        <p:spPr>
          <a:xfrm>
            <a:off x="4987962" y="1925619"/>
            <a:ext cx="1965960" cy="1965960"/>
          </a:xfrm>
          <a:custGeom>
            <a:avLst/>
            <a:gdLst>
              <a:gd name="connsiteX0" fmla="*/ 0 w 1965960"/>
              <a:gd name="connsiteY0" fmla="*/ 0 h 1965960"/>
              <a:gd name="connsiteX1" fmla="*/ 1965960 w 1965960"/>
              <a:gd name="connsiteY1" fmla="*/ 1965960 h 1965960"/>
              <a:gd name="connsiteX2" fmla="*/ 1189591 w 1965960"/>
              <a:gd name="connsiteY2" fmla="*/ 1965960 h 1965960"/>
              <a:gd name="connsiteX3" fmla="*/ 1184533 w 1965960"/>
              <a:gd name="connsiteY3" fmla="*/ 1860033 h 1965960"/>
              <a:gd name="connsiteX4" fmla="*/ 841766 w 1965960"/>
              <a:gd name="connsiteY4" fmla="*/ 1133485 h 1965960"/>
              <a:gd name="connsiteX5" fmla="*/ 1284 w 1965960"/>
              <a:gd name="connsiteY5" fmla="*/ 785278 h 1965960"/>
              <a:gd name="connsiteX6" fmla="*/ 0 w 1965960"/>
              <a:gd name="connsiteY6" fmla="*/ 785339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0"/>
                </a:moveTo>
                <a:cubicBezTo>
                  <a:pt x="1085770" y="0"/>
                  <a:pt x="1965960" y="880190"/>
                  <a:pt x="1965960" y="1965960"/>
                </a:cubicBezTo>
                <a:lnTo>
                  <a:pt x="1189591" y="1965960"/>
                </a:lnTo>
                <a:lnTo>
                  <a:pt x="1184533" y="1860033"/>
                </a:lnTo>
                <a:cubicBezTo>
                  <a:pt x="1159143" y="1594842"/>
                  <a:pt x="1044887" y="1336554"/>
                  <a:pt x="841766" y="1133485"/>
                </a:cubicBezTo>
                <a:cubicBezTo>
                  <a:pt x="609688" y="901347"/>
                  <a:pt x="305486" y="785278"/>
                  <a:pt x="1284" y="785278"/>
                </a:cubicBezTo>
                <a:lnTo>
                  <a:pt x="0" y="78533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Freeform: Shape 17">
            <a:extLst>
              <a:ext uri="{FF2B5EF4-FFF2-40B4-BE49-F238E27FC236}">
                <a16:creationId xmlns:a16="http://schemas.microsoft.com/office/drawing/2014/main" id="{7F309D38-8A8D-4963-96A0-3F63FEA4A4A9}"/>
              </a:ext>
            </a:extLst>
          </p:cNvPr>
          <p:cNvSpPr>
            <a:spLocks noChangeAspect="1"/>
          </p:cNvSpPr>
          <p:nvPr/>
        </p:nvSpPr>
        <p:spPr>
          <a:xfrm rot="16200000">
            <a:off x="3022002" y="1925619"/>
            <a:ext cx="1965960" cy="1965960"/>
          </a:xfrm>
          <a:custGeom>
            <a:avLst/>
            <a:gdLst>
              <a:gd name="connsiteX0" fmla="*/ 1965960 w 1965960"/>
              <a:gd name="connsiteY0" fmla="*/ 1965960 h 1965960"/>
              <a:gd name="connsiteX1" fmla="*/ 1180621 w 1965960"/>
              <a:gd name="connsiteY1" fmla="*/ 1965960 h 1965960"/>
              <a:gd name="connsiteX2" fmla="*/ 1175242 w 1965960"/>
              <a:gd name="connsiteY2" fmla="*/ 1853309 h 1965960"/>
              <a:gd name="connsiteX3" fmla="*/ 832475 w 1965960"/>
              <a:gd name="connsiteY3" fmla="*/ 1126762 h 1965960"/>
              <a:gd name="connsiteX4" fmla="*/ 105927 w 1965960"/>
              <a:gd name="connsiteY4" fmla="*/ 783995 h 1965960"/>
              <a:gd name="connsiteX5" fmla="*/ 0 w 1965960"/>
              <a:gd name="connsiteY5" fmla="*/ 778936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0621" y="1965960"/>
                </a:lnTo>
                <a:lnTo>
                  <a:pt x="1175242" y="1853309"/>
                </a:lnTo>
                <a:cubicBezTo>
                  <a:pt x="1149852" y="1588118"/>
                  <a:pt x="1035596" y="1329830"/>
                  <a:pt x="832475" y="1126762"/>
                </a:cubicBezTo>
                <a:cubicBezTo>
                  <a:pt x="629407" y="923641"/>
                  <a:pt x="371118" y="809385"/>
                  <a:pt x="105927" y="783995"/>
                </a:cubicBezTo>
                <a:lnTo>
                  <a:pt x="0" y="778936"/>
                </a:lnTo>
                <a:lnTo>
                  <a:pt x="0" y="0"/>
                </a:lnTo>
                <a:cubicBezTo>
                  <a:pt x="1085770" y="0"/>
                  <a:pt x="1965960" y="880190"/>
                  <a:pt x="1965960" y="196596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Shape 2671">
            <a:extLst>
              <a:ext uri="{FF2B5EF4-FFF2-40B4-BE49-F238E27FC236}">
                <a16:creationId xmlns:a16="http://schemas.microsoft.com/office/drawing/2014/main" id="{6A285863-7312-4B5B-9AEC-A1BF2D84D197}"/>
              </a:ext>
            </a:extLst>
          </p:cNvPr>
          <p:cNvSpPr>
            <a:spLocks noChangeAspect="1"/>
          </p:cNvSpPr>
          <p:nvPr/>
        </p:nvSpPr>
        <p:spPr>
          <a:xfrm>
            <a:off x="3982122" y="2897841"/>
            <a:ext cx="2011680" cy="201168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3"/>
            <a:stretch>
              <a:fillRect/>
            </a:stretch>
          </a:blip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2" name="Group 31">
            <a:extLst>
              <a:ext uri="{FF2B5EF4-FFF2-40B4-BE49-F238E27FC236}">
                <a16:creationId xmlns:a16="http://schemas.microsoft.com/office/drawing/2014/main" id="{533AD189-DAF4-4C07-A84F-F9320FFC135F}"/>
              </a:ext>
            </a:extLst>
          </p:cNvPr>
          <p:cNvGrpSpPr/>
          <p:nvPr/>
        </p:nvGrpSpPr>
        <p:grpSpPr>
          <a:xfrm>
            <a:off x="5468918" y="1680014"/>
            <a:ext cx="759311" cy="505610"/>
            <a:chOff x="6576956" y="1680014"/>
            <a:chExt cx="759311" cy="505610"/>
          </a:xfrm>
        </p:grpSpPr>
        <p:sp>
          <p:nvSpPr>
            <p:cNvPr id="27" name="Speech Bubble: Rectangle with Corners Rounded 26">
              <a:extLst>
                <a:ext uri="{FF2B5EF4-FFF2-40B4-BE49-F238E27FC236}">
                  <a16:creationId xmlns:a16="http://schemas.microsoft.com/office/drawing/2014/main" id="{28A170FF-BDB8-4E0A-BA3A-E855F89777C4}"/>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4CC8E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1" name="TextBox 30">
              <a:extLst>
                <a:ext uri="{FF2B5EF4-FFF2-40B4-BE49-F238E27FC236}">
                  <a16:creationId xmlns:a16="http://schemas.microsoft.com/office/drawing/2014/main" id="{5994AC48-D801-4717-B1D4-6C041B0D41E5}"/>
                </a:ext>
              </a:extLst>
            </p:cNvPr>
            <p:cNvSpPr txBox="1"/>
            <p:nvPr/>
          </p:nvSpPr>
          <p:spPr>
            <a:xfrm>
              <a:off x="6586891" y="1723472"/>
              <a:ext cx="749376"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1,782</a:t>
              </a:r>
            </a:p>
          </p:txBody>
        </p:sp>
      </p:grpSp>
      <p:grpSp>
        <p:nvGrpSpPr>
          <p:cNvPr id="33" name="Group 32">
            <a:extLst>
              <a:ext uri="{FF2B5EF4-FFF2-40B4-BE49-F238E27FC236}">
                <a16:creationId xmlns:a16="http://schemas.microsoft.com/office/drawing/2014/main" id="{9C2B4E63-BB83-4021-9242-15661BFCC4E3}"/>
              </a:ext>
            </a:extLst>
          </p:cNvPr>
          <p:cNvGrpSpPr/>
          <p:nvPr/>
        </p:nvGrpSpPr>
        <p:grpSpPr>
          <a:xfrm flipH="1">
            <a:off x="3126888" y="2034843"/>
            <a:ext cx="759311" cy="505610"/>
            <a:chOff x="6576956" y="1680014"/>
            <a:chExt cx="759311" cy="505610"/>
          </a:xfrm>
        </p:grpSpPr>
        <p:sp>
          <p:nvSpPr>
            <p:cNvPr id="34" name="Speech Bubble: Rectangle with Corners Rounded 33">
              <a:extLst>
                <a:ext uri="{FF2B5EF4-FFF2-40B4-BE49-F238E27FC236}">
                  <a16:creationId xmlns:a16="http://schemas.microsoft.com/office/drawing/2014/main" id="{5B202B7E-6743-48DD-BDB1-4ACB4E8104B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5" name="TextBox 34">
              <a:extLst>
                <a:ext uri="{FF2B5EF4-FFF2-40B4-BE49-F238E27FC236}">
                  <a16:creationId xmlns:a16="http://schemas.microsoft.com/office/drawing/2014/main" id="{7FFC96BF-CDEA-44B7-9950-3871E3617A4B}"/>
                </a:ext>
              </a:extLst>
            </p:cNvPr>
            <p:cNvSpPr txBox="1"/>
            <p:nvPr/>
          </p:nvSpPr>
          <p:spPr>
            <a:xfrm>
              <a:off x="6604673" y="1723472"/>
              <a:ext cx="731594"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1,427</a:t>
              </a:r>
            </a:p>
          </p:txBody>
        </p:sp>
      </p:grpSp>
      <p:grpSp>
        <p:nvGrpSpPr>
          <p:cNvPr id="42" name="Group 41">
            <a:extLst>
              <a:ext uri="{FF2B5EF4-FFF2-40B4-BE49-F238E27FC236}">
                <a16:creationId xmlns:a16="http://schemas.microsoft.com/office/drawing/2014/main" id="{C819F16D-650E-47DE-AA7B-7F3723581447}"/>
              </a:ext>
            </a:extLst>
          </p:cNvPr>
          <p:cNvGrpSpPr/>
          <p:nvPr/>
        </p:nvGrpSpPr>
        <p:grpSpPr>
          <a:xfrm>
            <a:off x="1894723" y="2908598"/>
            <a:ext cx="685800" cy="685800"/>
            <a:chOff x="1272177" y="1708785"/>
            <a:chExt cx="685800" cy="685800"/>
          </a:xfrm>
        </p:grpSpPr>
        <p:sp>
          <p:nvSpPr>
            <p:cNvPr id="43" name="Oval 42">
              <a:extLst>
                <a:ext uri="{FF2B5EF4-FFF2-40B4-BE49-F238E27FC236}">
                  <a16:creationId xmlns:a16="http://schemas.microsoft.com/office/drawing/2014/main" id="{1317A5CA-D67C-4299-B806-55BFBCEB8661}"/>
                </a:ext>
              </a:extLst>
            </p:cNvPr>
            <p:cNvSpPr>
              <a:spLocks noChangeAspect="1"/>
            </p:cNvSpPr>
            <p:nvPr/>
          </p:nvSpPr>
          <p:spPr>
            <a:xfrm>
              <a:off x="1272177" y="1708785"/>
              <a:ext cx="685800" cy="685800"/>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5">
              <a:extLst>
                <a:ext uri="{FF2B5EF4-FFF2-40B4-BE49-F238E27FC236}">
                  <a16:creationId xmlns:a16="http://schemas.microsoft.com/office/drawing/2014/main" id="{80E0B8D0-F57E-447B-BB5A-5211848A7674}"/>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5" name="Group 44">
            <a:extLst>
              <a:ext uri="{FF2B5EF4-FFF2-40B4-BE49-F238E27FC236}">
                <a16:creationId xmlns:a16="http://schemas.microsoft.com/office/drawing/2014/main" id="{C9233458-A45D-4555-BE38-6CEE9451A49C}"/>
              </a:ext>
            </a:extLst>
          </p:cNvPr>
          <p:cNvGrpSpPr/>
          <p:nvPr/>
        </p:nvGrpSpPr>
        <p:grpSpPr>
          <a:xfrm>
            <a:off x="7273962" y="2277591"/>
            <a:ext cx="685800" cy="685800"/>
            <a:chOff x="3797327" y="1721384"/>
            <a:chExt cx="685800" cy="685800"/>
          </a:xfrm>
        </p:grpSpPr>
        <p:sp>
          <p:nvSpPr>
            <p:cNvPr id="46" name="Oval 45">
              <a:extLst>
                <a:ext uri="{FF2B5EF4-FFF2-40B4-BE49-F238E27FC236}">
                  <a16:creationId xmlns:a16="http://schemas.microsoft.com/office/drawing/2014/main" id="{8FAB9F13-BBBE-4C9D-A75A-61EAC450F64D}"/>
                </a:ext>
              </a:extLst>
            </p:cNvPr>
            <p:cNvSpPr>
              <a:spLocks noChangeAspect="1"/>
            </p:cNvSpPr>
            <p:nvPr/>
          </p:nvSpPr>
          <p:spPr>
            <a:xfrm>
              <a:off x="3797327" y="1721384"/>
              <a:ext cx="685800" cy="6858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6">
              <a:extLst>
                <a:ext uri="{FF2B5EF4-FFF2-40B4-BE49-F238E27FC236}">
                  <a16:creationId xmlns:a16="http://schemas.microsoft.com/office/drawing/2014/main" id="{0C92DF4B-B0D5-46D3-8FE0-77F18D55A651}"/>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62" name="Group 61">
            <a:extLst>
              <a:ext uri="{FF2B5EF4-FFF2-40B4-BE49-F238E27FC236}">
                <a16:creationId xmlns:a16="http://schemas.microsoft.com/office/drawing/2014/main" id="{B3DF1B5D-C762-4B6B-9226-F2F0ED520C88}"/>
              </a:ext>
            </a:extLst>
          </p:cNvPr>
          <p:cNvGrpSpPr/>
          <p:nvPr/>
        </p:nvGrpSpPr>
        <p:grpSpPr>
          <a:xfrm>
            <a:off x="7273961" y="5117059"/>
            <a:ext cx="685800" cy="685800"/>
            <a:chOff x="3124199" y="4236163"/>
            <a:chExt cx="685800" cy="685800"/>
          </a:xfrm>
        </p:grpSpPr>
        <p:sp>
          <p:nvSpPr>
            <p:cNvPr id="54" name="Oval 53">
              <a:extLst>
                <a:ext uri="{FF2B5EF4-FFF2-40B4-BE49-F238E27FC236}">
                  <a16:creationId xmlns:a16="http://schemas.microsoft.com/office/drawing/2014/main" id="{A0CDE517-1EDD-4050-A3C8-39F720440BBB}"/>
                </a:ext>
              </a:extLst>
            </p:cNvPr>
            <p:cNvSpPr>
              <a:spLocks noChangeAspect="1"/>
            </p:cNvSpPr>
            <p:nvPr/>
          </p:nvSpPr>
          <p:spPr>
            <a:xfrm>
              <a:off x="3124199" y="4236163"/>
              <a:ext cx="685800" cy="6858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5" name="Group 54">
              <a:extLst>
                <a:ext uri="{FF2B5EF4-FFF2-40B4-BE49-F238E27FC236}">
                  <a16:creationId xmlns:a16="http://schemas.microsoft.com/office/drawing/2014/main" id="{3C411635-655B-462B-88AC-A0883741D99E}"/>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56" name="Freeform 45">
                <a:extLst>
                  <a:ext uri="{FF2B5EF4-FFF2-40B4-BE49-F238E27FC236}">
                    <a16:creationId xmlns:a16="http://schemas.microsoft.com/office/drawing/2014/main" id="{7A5F9152-FE23-414F-84BE-DDC32F1F7AD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46">
                <a:extLst>
                  <a:ext uri="{FF2B5EF4-FFF2-40B4-BE49-F238E27FC236}">
                    <a16:creationId xmlns:a16="http://schemas.microsoft.com/office/drawing/2014/main" id="{FC7CF3F2-701D-4F94-B044-348032D9E57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47">
                <a:extLst>
                  <a:ext uri="{FF2B5EF4-FFF2-40B4-BE49-F238E27FC236}">
                    <a16:creationId xmlns:a16="http://schemas.microsoft.com/office/drawing/2014/main" id="{EF45ABAA-C1EC-4F8B-8495-72D815D5064C}"/>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48">
                <a:extLst>
                  <a:ext uri="{FF2B5EF4-FFF2-40B4-BE49-F238E27FC236}">
                    <a16:creationId xmlns:a16="http://schemas.microsoft.com/office/drawing/2014/main" id="{4D495B4E-606C-4B05-ABB0-3FC32EFCBAE2}"/>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49">
                <a:extLst>
                  <a:ext uri="{FF2B5EF4-FFF2-40B4-BE49-F238E27FC236}">
                    <a16:creationId xmlns:a16="http://schemas.microsoft.com/office/drawing/2014/main" id="{4A7C5377-23DC-4669-A8D4-4E190C13464B}"/>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50">
                <a:extLst>
                  <a:ext uri="{FF2B5EF4-FFF2-40B4-BE49-F238E27FC236}">
                    <a16:creationId xmlns:a16="http://schemas.microsoft.com/office/drawing/2014/main" id="{4A636970-88CF-45AE-8BF4-5AE98119415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63" name="TextBox 62">
            <a:extLst>
              <a:ext uri="{FF2B5EF4-FFF2-40B4-BE49-F238E27FC236}">
                <a16:creationId xmlns:a16="http://schemas.microsoft.com/office/drawing/2014/main" id="{6F65ACA8-D08C-41EA-9D7C-BA5065B36770}"/>
              </a:ext>
            </a:extLst>
          </p:cNvPr>
          <p:cNvSpPr txBox="1"/>
          <p:nvPr/>
        </p:nvSpPr>
        <p:spPr>
          <a:xfrm>
            <a:off x="8055685" y="2208960"/>
            <a:ext cx="3384948"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D92B2CA4-8570-4BEC-8CA7-6940E3AF8E94}"/>
              </a:ext>
            </a:extLst>
          </p:cNvPr>
          <p:cNvSpPr txBox="1"/>
          <p:nvPr/>
        </p:nvSpPr>
        <p:spPr>
          <a:xfrm>
            <a:off x="127591" y="3594398"/>
            <a:ext cx="2574371" cy="1178784"/>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C1074CD3-4626-4725-9087-F19EF4350FE7}"/>
              </a:ext>
            </a:extLst>
          </p:cNvPr>
          <p:cNvSpPr txBox="1"/>
          <p:nvPr/>
        </p:nvSpPr>
        <p:spPr>
          <a:xfrm>
            <a:off x="8055685" y="5027565"/>
            <a:ext cx="3384948" cy="978729"/>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Freeform: Shape 52">
            <a:extLst>
              <a:ext uri="{FF2B5EF4-FFF2-40B4-BE49-F238E27FC236}">
                <a16:creationId xmlns:a16="http://schemas.microsoft.com/office/drawing/2014/main" id="{A3CBB952-BA84-4CBD-8BD1-2525AC274C71}"/>
              </a:ext>
            </a:extLst>
          </p:cNvPr>
          <p:cNvSpPr>
            <a:spLocks noChangeAspect="1"/>
          </p:cNvSpPr>
          <p:nvPr/>
        </p:nvSpPr>
        <p:spPr>
          <a:xfrm rot="5400000">
            <a:off x="4004982" y="2908599"/>
            <a:ext cx="1965960" cy="3931920"/>
          </a:xfrm>
          <a:custGeom>
            <a:avLst/>
            <a:gdLst>
              <a:gd name="connsiteX0" fmla="*/ 0 w 1965960"/>
              <a:gd name="connsiteY0" fmla="*/ 3931920 h 3931920"/>
              <a:gd name="connsiteX1" fmla="*/ 0 w 1965960"/>
              <a:gd name="connsiteY1" fmla="*/ 3152984 h 3931920"/>
              <a:gd name="connsiteX2" fmla="*/ 8008 w 1965960"/>
              <a:gd name="connsiteY2" fmla="*/ 3153366 h 3931920"/>
              <a:gd name="connsiteX3" fmla="*/ 848490 w 1965960"/>
              <a:gd name="connsiteY3" fmla="*/ 2805159 h 3931920"/>
              <a:gd name="connsiteX4" fmla="*/ 848490 w 1965960"/>
              <a:gd name="connsiteY4" fmla="*/ 1124194 h 3931920"/>
              <a:gd name="connsiteX5" fmla="*/ 8008 w 1965960"/>
              <a:gd name="connsiteY5" fmla="*/ 775987 h 3931920"/>
              <a:gd name="connsiteX6" fmla="*/ 0 w 1965960"/>
              <a:gd name="connsiteY6" fmla="*/ 776369 h 3931920"/>
              <a:gd name="connsiteX7" fmla="*/ 0 w 1965960"/>
              <a:gd name="connsiteY7" fmla="*/ 0 h 3931920"/>
              <a:gd name="connsiteX8" fmla="*/ 1965960 w 1965960"/>
              <a:gd name="connsiteY8" fmla="*/ 1965960 h 3931920"/>
              <a:gd name="connsiteX9" fmla="*/ 0 w 1965960"/>
              <a:gd name="connsiteY9" fmla="*/ 3931920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65960" h="3931920">
                <a:moveTo>
                  <a:pt x="0" y="3931920"/>
                </a:moveTo>
                <a:lnTo>
                  <a:pt x="0" y="3152984"/>
                </a:lnTo>
                <a:lnTo>
                  <a:pt x="8008" y="3153366"/>
                </a:lnTo>
                <a:cubicBezTo>
                  <a:pt x="312210" y="3153366"/>
                  <a:pt x="616412" y="3037297"/>
                  <a:pt x="848490" y="2805159"/>
                </a:cubicBezTo>
                <a:cubicBezTo>
                  <a:pt x="1312766" y="2341003"/>
                  <a:pt x="1312766" y="1588350"/>
                  <a:pt x="848490" y="1124194"/>
                </a:cubicBezTo>
                <a:cubicBezTo>
                  <a:pt x="616412" y="892056"/>
                  <a:pt x="312210" y="775987"/>
                  <a:pt x="8008" y="775987"/>
                </a:cubicBezTo>
                <a:lnTo>
                  <a:pt x="0" y="776369"/>
                </a:lnTo>
                <a:lnTo>
                  <a:pt x="0" y="0"/>
                </a:lnTo>
                <a:cubicBezTo>
                  <a:pt x="1085770" y="0"/>
                  <a:pt x="1965960" y="880190"/>
                  <a:pt x="1965960" y="1965960"/>
                </a:cubicBezTo>
                <a:cubicBezTo>
                  <a:pt x="1965960" y="3051730"/>
                  <a:pt x="1085770" y="3931920"/>
                  <a:pt x="0" y="393192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6" name="Group 35">
            <a:extLst>
              <a:ext uri="{FF2B5EF4-FFF2-40B4-BE49-F238E27FC236}">
                <a16:creationId xmlns:a16="http://schemas.microsoft.com/office/drawing/2014/main" id="{96CA38C1-A8EB-4844-BD2B-BED1384420E3}"/>
              </a:ext>
            </a:extLst>
          </p:cNvPr>
          <p:cNvGrpSpPr/>
          <p:nvPr/>
        </p:nvGrpSpPr>
        <p:grpSpPr>
          <a:xfrm flipV="1">
            <a:off x="6385664" y="4814649"/>
            <a:ext cx="759312" cy="505610"/>
            <a:chOff x="6576955" y="1680014"/>
            <a:chExt cx="759312" cy="505610"/>
          </a:xfrm>
        </p:grpSpPr>
        <p:sp>
          <p:nvSpPr>
            <p:cNvPr id="37" name="Speech Bubble: Rectangle with Corners Rounded 36">
              <a:extLst>
                <a:ext uri="{FF2B5EF4-FFF2-40B4-BE49-F238E27FC236}">
                  <a16:creationId xmlns:a16="http://schemas.microsoft.com/office/drawing/2014/main" id="{4ADB1533-37E1-4B69-949C-7639D08893F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4C956"/>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8" name="TextBox 37">
              <a:extLst>
                <a:ext uri="{FF2B5EF4-FFF2-40B4-BE49-F238E27FC236}">
                  <a16:creationId xmlns:a16="http://schemas.microsoft.com/office/drawing/2014/main" id="{EDB705B7-B8D5-4457-9817-7C7219F8A625}"/>
                </a:ext>
              </a:extLst>
            </p:cNvPr>
            <p:cNvSpPr txBox="1"/>
            <p:nvPr/>
          </p:nvSpPr>
          <p:spPr>
            <a:xfrm rot="10800000">
              <a:off x="6576955"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1,536</a:t>
              </a:r>
            </a:p>
          </p:txBody>
        </p:sp>
      </p:grpSp>
    </p:spTree>
    <p:extLst>
      <p:ext uri="{BB962C8B-B14F-4D97-AF65-F5344CB8AC3E}">
        <p14:creationId xmlns:p14="http://schemas.microsoft.com/office/powerpoint/2010/main" val="2212766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000"/>
                            </p:stCondLst>
                            <p:childTnLst>
                              <p:par>
                                <p:cTn id="15" presetID="53" presetClass="entr" presetSubtype="528"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p:cTn id="17" dur="250" fill="hold"/>
                                        <p:tgtEl>
                                          <p:spTgt spid="18"/>
                                        </p:tgtEl>
                                        <p:attrNameLst>
                                          <p:attrName>ppt_w</p:attrName>
                                        </p:attrNameLst>
                                      </p:cBhvr>
                                      <p:tavLst>
                                        <p:tav tm="0">
                                          <p:val>
                                            <p:fltVal val="0"/>
                                          </p:val>
                                        </p:tav>
                                        <p:tav tm="100000">
                                          <p:val>
                                            <p:strVal val="#ppt_w"/>
                                          </p:val>
                                        </p:tav>
                                      </p:tavLst>
                                    </p:anim>
                                    <p:anim calcmode="lin" valueType="num">
                                      <p:cBhvr>
                                        <p:cTn id="18" dur="250" fill="hold"/>
                                        <p:tgtEl>
                                          <p:spTgt spid="18"/>
                                        </p:tgtEl>
                                        <p:attrNameLst>
                                          <p:attrName>ppt_h</p:attrName>
                                        </p:attrNameLst>
                                      </p:cBhvr>
                                      <p:tavLst>
                                        <p:tav tm="0">
                                          <p:val>
                                            <p:fltVal val="0"/>
                                          </p:val>
                                        </p:tav>
                                        <p:tav tm="100000">
                                          <p:val>
                                            <p:strVal val="#ppt_h"/>
                                          </p:val>
                                        </p:tav>
                                      </p:tavLst>
                                    </p:anim>
                                    <p:animEffect transition="in" filter="fade">
                                      <p:cBhvr>
                                        <p:cTn id="19" dur="250"/>
                                        <p:tgtEl>
                                          <p:spTgt spid="18"/>
                                        </p:tgtEl>
                                      </p:cBhvr>
                                    </p:animEffect>
                                    <p:anim calcmode="lin" valueType="num">
                                      <p:cBhvr>
                                        <p:cTn id="20" dur="250" fill="hold"/>
                                        <p:tgtEl>
                                          <p:spTgt spid="18"/>
                                        </p:tgtEl>
                                        <p:attrNameLst>
                                          <p:attrName>ppt_x</p:attrName>
                                        </p:attrNameLst>
                                      </p:cBhvr>
                                      <p:tavLst>
                                        <p:tav tm="0">
                                          <p:val>
                                            <p:fltVal val="0.5"/>
                                          </p:val>
                                        </p:tav>
                                        <p:tav tm="100000">
                                          <p:val>
                                            <p:strVal val="#ppt_x"/>
                                          </p:val>
                                        </p:tav>
                                      </p:tavLst>
                                    </p:anim>
                                    <p:anim calcmode="lin" valueType="num">
                                      <p:cBhvr>
                                        <p:cTn id="21" dur="250" fill="hold"/>
                                        <p:tgtEl>
                                          <p:spTgt spid="18"/>
                                        </p:tgtEl>
                                        <p:attrNameLst>
                                          <p:attrName>ppt_y</p:attrName>
                                        </p:attrNameLst>
                                      </p:cBhvr>
                                      <p:tavLst>
                                        <p:tav tm="0">
                                          <p:val>
                                            <p:fltVal val="0.5"/>
                                          </p:val>
                                        </p:tav>
                                        <p:tav tm="100000">
                                          <p:val>
                                            <p:strVal val="#ppt_y"/>
                                          </p:val>
                                        </p:tav>
                                      </p:tavLst>
                                    </p:anim>
                                  </p:childTnLst>
                                </p:cTn>
                              </p:par>
                            </p:childTnLst>
                          </p:cTn>
                        </p:par>
                        <p:par>
                          <p:cTn id="22" fill="hold">
                            <p:stCondLst>
                              <p:cond delay="1250"/>
                            </p:stCondLst>
                            <p:childTnLst>
                              <p:par>
                                <p:cTn id="23" presetID="53" presetClass="entr" presetSubtype="528"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p:cTn id="25" dur="250" fill="hold"/>
                                        <p:tgtEl>
                                          <p:spTgt spid="20"/>
                                        </p:tgtEl>
                                        <p:attrNameLst>
                                          <p:attrName>ppt_w</p:attrName>
                                        </p:attrNameLst>
                                      </p:cBhvr>
                                      <p:tavLst>
                                        <p:tav tm="0">
                                          <p:val>
                                            <p:fltVal val="0"/>
                                          </p:val>
                                        </p:tav>
                                        <p:tav tm="100000">
                                          <p:val>
                                            <p:strVal val="#ppt_w"/>
                                          </p:val>
                                        </p:tav>
                                      </p:tavLst>
                                    </p:anim>
                                    <p:anim calcmode="lin" valueType="num">
                                      <p:cBhvr>
                                        <p:cTn id="26" dur="250" fill="hold"/>
                                        <p:tgtEl>
                                          <p:spTgt spid="20"/>
                                        </p:tgtEl>
                                        <p:attrNameLst>
                                          <p:attrName>ppt_h</p:attrName>
                                        </p:attrNameLst>
                                      </p:cBhvr>
                                      <p:tavLst>
                                        <p:tav tm="0">
                                          <p:val>
                                            <p:fltVal val="0"/>
                                          </p:val>
                                        </p:tav>
                                        <p:tav tm="100000">
                                          <p:val>
                                            <p:strVal val="#ppt_h"/>
                                          </p:val>
                                        </p:tav>
                                      </p:tavLst>
                                    </p:anim>
                                    <p:animEffect transition="in" filter="fade">
                                      <p:cBhvr>
                                        <p:cTn id="27" dur="250"/>
                                        <p:tgtEl>
                                          <p:spTgt spid="20"/>
                                        </p:tgtEl>
                                      </p:cBhvr>
                                    </p:animEffect>
                                    <p:anim calcmode="lin" valueType="num">
                                      <p:cBhvr>
                                        <p:cTn id="28" dur="250" fill="hold"/>
                                        <p:tgtEl>
                                          <p:spTgt spid="20"/>
                                        </p:tgtEl>
                                        <p:attrNameLst>
                                          <p:attrName>ppt_x</p:attrName>
                                        </p:attrNameLst>
                                      </p:cBhvr>
                                      <p:tavLst>
                                        <p:tav tm="0">
                                          <p:val>
                                            <p:fltVal val="0.5"/>
                                          </p:val>
                                        </p:tav>
                                        <p:tav tm="100000">
                                          <p:val>
                                            <p:strVal val="#ppt_x"/>
                                          </p:val>
                                        </p:tav>
                                      </p:tavLst>
                                    </p:anim>
                                    <p:anim calcmode="lin" valueType="num">
                                      <p:cBhvr>
                                        <p:cTn id="29" dur="250" fill="hold"/>
                                        <p:tgtEl>
                                          <p:spTgt spid="20"/>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53" presetClass="entr" presetSubtype="52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250" fill="hold"/>
                                        <p:tgtEl>
                                          <p:spTgt spid="53"/>
                                        </p:tgtEl>
                                        <p:attrNameLst>
                                          <p:attrName>ppt_w</p:attrName>
                                        </p:attrNameLst>
                                      </p:cBhvr>
                                      <p:tavLst>
                                        <p:tav tm="0">
                                          <p:val>
                                            <p:fltVal val="0"/>
                                          </p:val>
                                        </p:tav>
                                        <p:tav tm="100000">
                                          <p:val>
                                            <p:strVal val="#ppt_w"/>
                                          </p:val>
                                        </p:tav>
                                      </p:tavLst>
                                    </p:anim>
                                    <p:anim calcmode="lin" valueType="num">
                                      <p:cBhvr>
                                        <p:cTn id="34" dur="250" fill="hold"/>
                                        <p:tgtEl>
                                          <p:spTgt spid="53"/>
                                        </p:tgtEl>
                                        <p:attrNameLst>
                                          <p:attrName>ppt_h</p:attrName>
                                        </p:attrNameLst>
                                      </p:cBhvr>
                                      <p:tavLst>
                                        <p:tav tm="0">
                                          <p:val>
                                            <p:fltVal val="0"/>
                                          </p:val>
                                        </p:tav>
                                        <p:tav tm="100000">
                                          <p:val>
                                            <p:strVal val="#ppt_h"/>
                                          </p:val>
                                        </p:tav>
                                      </p:tavLst>
                                    </p:anim>
                                    <p:animEffect transition="in" filter="fade">
                                      <p:cBhvr>
                                        <p:cTn id="35" dur="250"/>
                                        <p:tgtEl>
                                          <p:spTgt spid="53"/>
                                        </p:tgtEl>
                                      </p:cBhvr>
                                    </p:animEffect>
                                    <p:anim calcmode="lin" valueType="num">
                                      <p:cBhvr>
                                        <p:cTn id="36" dur="250" fill="hold"/>
                                        <p:tgtEl>
                                          <p:spTgt spid="53"/>
                                        </p:tgtEl>
                                        <p:attrNameLst>
                                          <p:attrName>ppt_x</p:attrName>
                                        </p:attrNameLst>
                                      </p:cBhvr>
                                      <p:tavLst>
                                        <p:tav tm="0">
                                          <p:val>
                                            <p:fltVal val="0.5"/>
                                          </p:val>
                                        </p:tav>
                                        <p:tav tm="100000">
                                          <p:val>
                                            <p:strVal val="#ppt_x"/>
                                          </p:val>
                                        </p:tav>
                                      </p:tavLst>
                                    </p:anim>
                                    <p:anim calcmode="lin" valueType="num">
                                      <p:cBhvr>
                                        <p:cTn id="37" dur="250" fill="hold"/>
                                        <p:tgtEl>
                                          <p:spTgt spid="53"/>
                                        </p:tgtEl>
                                        <p:attrNameLst>
                                          <p:attrName>ppt_y</p:attrName>
                                        </p:attrNameLst>
                                      </p:cBhvr>
                                      <p:tavLst>
                                        <p:tav tm="0">
                                          <p:val>
                                            <p:fltVal val="0.5"/>
                                          </p:val>
                                        </p:tav>
                                        <p:tav tm="100000">
                                          <p:val>
                                            <p:strVal val="#ppt_y"/>
                                          </p:val>
                                        </p:tav>
                                      </p:tavLst>
                                    </p:anim>
                                  </p:childTnLst>
                                </p:cTn>
                              </p:par>
                            </p:childTnLst>
                          </p:cTn>
                        </p:par>
                        <p:par>
                          <p:cTn id="38" fill="hold">
                            <p:stCondLst>
                              <p:cond delay="1750"/>
                            </p:stCondLst>
                            <p:childTnLst>
                              <p:par>
                                <p:cTn id="39" presetID="53" presetClass="entr" presetSubtype="52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p:cTn id="41" dur="500" fill="hold"/>
                                        <p:tgtEl>
                                          <p:spTgt spid="33"/>
                                        </p:tgtEl>
                                        <p:attrNameLst>
                                          <p:attrName>ppt_w</p:attrName>
                                        </p:attrNameLst>
                                      </p:cBhvr>
                                      <p:tavLst>
                                        <p:tav tm="0">
                                          <p:val>
                                            <p:fltVal val="0"/>
                                          </p:val>
                                        </p:tav>
                                        <p:tav tm="100000">
                                          <p:val>
                                            <p:strVal val="#ppt_w"/>
                                          </p:val>
                                        </p:tav>
                                      </p:tavLst>
                                    </p:anim>
                                    <p:anim calcmode="lin" valueType="num">
                                      <p:cBhvr>
                                        <p:cTn id="42" dur="500" fill="hold"/>
                                        <p:tgtEl>
                                          <p:spTgt spid="33"/>
                                        </p:tgtEl>
                                        <p:attrNameLst>
                                          <p:attrName>ppt_h</p:attrName>
                                        </p:attrNameLst>
                                      </p:cBhvr>
                                      <p:tavLst>
                                        <p:tav tm="0">
                                          <p:val>
                                            <p:fltVal val="0"/>
                                          </p:val>
                                        </p:tav>
                                        <p:tav tm="100000">
                                          <p:val>
                                            <p:strVal val="#ppt_h"/>
                                          </p:val>
                                        </p:tav>
                                      </p:tavLst>
                                    </p:anim>
                                    <p:animEffect transition="in" filter="fade">
                                      <p:cBhvr>
                                        <p:cTn id="43" dur="500"/>
                                        <p:tgtEl>
                                          <p:spTgt spid="33"/>
                                        </p:tgtEl>
                                      </p:cBhvr>
                                    </p:animEffect>
                                    <p:anim calcmode="lin" valueType="num">
                                      <p:cBhvr>
                                        <p:cTn id="44" dur="500" fill="hold"/>
                                        <p:tgtEl>
                                          <p:spTgt spid="33"/>
                                        </p:tgtEl>
                                        <p:attrNameLst>
                                          <p:attrName>ppt_x</p:attrName>
                                        </p:attrNameLst>
                                      </p:cBhvr>
                                      <p:tavLst>
                                        <p:tav tm="0">
                                          <p:val>
                                            <p:fltVal val="0.5"/>
                                          </p:val>
                                        </p:tav>
                                        <p:tav tm="100000">
                                          <p:val>
                                            <p:strVal val="#ppt_x"/>
                                          </p:val>
                                        </p:tav>
                                      </p:tavLst>
                                    </p:anim>
                                    <p:anim calcmode="lin" valueType="num">
                                      <p:cBhvr>
                                        <p:cTn id="45" dur="500" fill="hold"/>
                                        <p:tgtEl>
                                          <p:spTgt spid="33"/>
                                        </p:tgtEl>
                                        <p:attrNameLst>
                                          <p:attrName>ppt_y</p:attrName>
                                        </p:attrNameLst>
                                      </p:cBhvr>
                                      <p:tavLst>
                                        <p:tav tm="0">
                                          <p:val>
                                            <p:fltVal val="0.5"/>
                                          </p:val>
                                        </p:tav>
                                        <p:tav tm="100000">
                                          <p:val>
                                            <p:strVal val="#ppt_y"/>
                                          </p:val>
                                        </p:tav>
                                      </p:tavLst>
                                    </p:anim>
                                  </p:childTnLst>
                                </p:cTn>
                              </p:par>
                            </p:childTnLst>
                          </p:cTn>
                        </p:par>
                        <p:par>
                          <p:cTn id="46" fill="hold">
                            <p:stCondLst>
                              <p:cond delay="2250"/>
                            </p:stCondLst>
                            <p:childTnLst>
                              <p:par>
                                <p:cTn id="47" presetID="53" presetClass="entr" presetSubtype="52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anim calcmode="lin" valueType="num">
                                      <p:cBhvr>
                                        <p:cTn id="52" dur="500" fill="hold"/>
                                        <p:tgtEl>
                                          <p:spTgt spid="42"/>
                                        </p:tgtEl>
                                        <p:attrNameLst>
                                          <p:attrName>ppt_x</p:attrName>
                                        </p:attrNameLst>
                                      </p:cBhvr>
                                      <p:tavLst>
                                        <p:tav tm="0">
                                          <p:val>
                                            <p:fltVal val="0.5"/>
                                          </p:val>
                                        </p:tav>
                                        <p:tav tm="100000">
                                          <p:val>
                                            <p:strVal val="#ppt_x"/>
                                          </p:val>
                                        </p:tav>
                                      </p:tavLst>
                                    </p:anim>
                                    <p:anim calcmode="lin" valueType="num">
                                      <p:cBhvr>
                                        <p:cTn id="53" dur="500" fill="hold"/>
                                        <p:tgtEl>
                                          <p:spTgt spid="42"/>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42" presetClass="entr" presetSubtype="0" fill="hold" grpId="0" nodeType="afterEffect">
                                  <p:stCondLst>
                                    <p:cond delay="0"/>
                                  </p:stCondLst>
                                  <p:childTnLst>
                                    <p:set>
                                      <p:cBhvr>
                                        <p:cTn id="56" dur="1" fill="hold">
                                          <p:stCondLst>
                                            <p:cond delay="0"/>
                                          </p:stCondLst>
                                        </p:cTn>
                                        <p:tgtEl>
                                          <p:spTgt spid="65"/>
                                        </p:tgtEl>
                                        <p:attrNameLst>
                                          <p:attrName>style.visibility</p:attrName>
                                        </p:attrNameLst>
                                      </p:cBhvr>
                                      <p:to>
                                        <p:strVal val="visible"/>
                                      </p:to>
                                    </p:set>
                                    <p:animEffect transition="in" filter="fade">
                                      <p:cBhvr>
                                        <p:cTn id="57" dur="1000"/>
                                        <p:tgtEl>
                                          <p:spTgt spid="65"/>
                                        </p:tgtEl>
                                      </p:cBhvr>
                                    </p:animEffect>
                                    <p:anim calcmode="lin" valueType="num">
                                      <p:cBhvr>
                                        <p:cTn id="58" dur="1000" fill="hold"/>
                                        <p:tgtEl>
                                          <p:spTgt spid="65"/>
                                        </p:tgtEl>
                                        <p:attrNameLst>
                                          <p:attrName>ppt_x</p:attrName>
                                        </p:attrNameLst>
                                      </p:cBhvr>
                                      <p:tavLst>
                                        <p:tav tm="0">
                                          <p:val>
                                            <p:strVal val="#ppt_x"/>
                                          </p:val>
                                        </p:tav>
                                        <p:tav tm="100000">
                                          <p:val>
                                            <p:strVal val="#ppt_x"/>
                                          </p:val>
                                        </p:tav>
                                      </p:tavLst>
                                    </p:anim>
                                    <p:anim calcmode="lin" valueType="num">
                                      <p:cBhvr>
                                        <p:cTn id="59" dur="1000" fill="hold"/>
                                        <p:tgtEl>
                                          <p:spTgt spid="65"/>
                                        </p:tgtEl>
                                        <p:attrNameLst>
                                          <p:attrName>ppt_y</p:attrName>
                                        </p:attrNameLst>
                                      </p:cBhvr>
                                      <p:tavLst>
                                        <p:tav tm="0">
                                          <p:val>
                                            <p:strVal val="#ppt_y+.1"/>
                                          </p:val>
                                        </p:tav>
                                        <p:tav tm="100000">
                                          <p:val>
                                            <p:strVal val="#ppt_y"/>
                                          </p:val>
                                        </p:tav>
                                      </p:tavLst>
                                    </p:anim>
                                  </p:childTnLst>
                                </p:cTn>
                              </p:par>
                            </p:childTnLst>
                          </p:cTn>
                        </p:par>
                        <p:par>
                          <p:cTn id="60" fill="hold">
                            <p:stCondLst>
                              <p:cond delay="3750"/>
                            </p:stCondLst>
                            <p:childTnLst>
                              <p:par>
                                <p:cTn id="61" presetID="53" presetClass="entr" presetSubtype="528" fill="hold"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p:cTn id="63" dur="500" fill="hold"/>
                                        <p:tgtEl>
                                          <p:spTgt spid="32"/>
                                        </p:tgtEl>
                                        <p:attrNameLst>
                                          <p:attrName>ppt_w</p:attrName>
                                        </p:attrNameLst>
                                      </p:cBhvr>
                                      <p:tavLst>
                                        <p:tav tm="0">
                                          <p:val>
                                            <p:fltVal val="0"/>
                                          </p:val>
                                        </p:tav>
                                        <p:tav tm="100000">
                                          <p:val>
                                            <p:strVal val="#ppt_w"/>
                                          </p:val>
                                        </p:tav>
                                      </p:tavLst>
                                    </p:anim>
                                    <p:anim calcmode="lin" valueType="num">
                                      <p:cBhvr>
                                        <p:cTn id="64" dur="500" fill="hold"/>
                                        <p:tgtEl>
                                          <p:spTgt spid="32"/>
                                        </p:tgtEl>
                                        <p:attrNameLst>
                                          <p:attrName>ppt_h</p:attrName>
                                        </p:attrNameLst>
                                      </p:cBhvr>
                                      <p:tavLst>
                                        <p:tav tm="0">
                                          <p:val>
                                            <p:fltVal val="0"/>
                                          </p:val>
                                        </p:tav>
                                        <p:tav tm="100000">
                                          <p:val>
                                            <p:strVal val="#ppt_h"/>
                                          </p:val>
                                        </p:tav>
                                      </p:tavLst>
                                    </p:anim>
                                    <p:animEffect transition="in" filter="fade">
                                      <p:cBhvr>
                                        <p:cTn id="65" dur="500"/>
                                        <p:tgtEl>
                                          <p:spTgt spid="32"/>
                                        </p:tgtEl>
                                      </p:cBhvr>
                                    </p:animEffect>
                                    <p:anim calcmode="lin" valueType="num">
                                      <p:cBhvr>
                                        <p:cTn id="66" dur="500" fill="hold"/>
                                        <p:tgtEl>
                                          <p:spTgt spid="32"/>
                                        </p:tgtEl>
                                        <p:attrNameLst>
                                          <p:attrName>ppt_x</p:attrName>
                                        </p:attrNameLst>
                                      </p:cBhvr>
                                      <p:tavLst>
                                        <p:tav tm="0">
                                          <p:val>
                                            <p:fltVal val="0.5"/>
                                          </p:val>
                                        </p:tav>
                                        <p:tav tm="100000">
                                          <p:val>
                                            <p:strVal val="#ppt_x"/>
                                          </p:val>
                                        </p:tav>
                                      </p:tavLst>
                                    </p:anim>
                                    <p:anim calcmode="lin" valueType="num">
                                      <p:cBhvr>
                                        <p:cTn id="67" dur="500" fill="hold"/>
                                        <p:tgtEl>
                                          <p:spTgt spid="32"/>
                                        </p:tgtEl>
                                        <p:attrNameLst>
                                          <p:attrName>ppt_y</p:attrName>
                                        </p:attrNameLst>
                                      </p:cBhvr>
                                      <p:tavLst>
                                        <p:tav tm="0">
                                          <p:val>
                                            <p:fltVal val="0.5"/>
                                          </p:val>
                                        </p:tav>
                                        <p:tav tm="100000">
                                          <p:val>
                                            <p:strVal val="#ppt_y"/>
                                          </p:val>
                                        </p:tav>
                                      </p:tavLst>
                                    </p:anim>
                                  </p:childTnLst>
                                </p:cTn>
                              </p:par>
                            </p:childTnLst>
                          </p:cTn>
                        </p:par>
                        <p:par>
                          <p:cTn id="68" fill="hold">
                            <p:stCondLst>
                              <p:cond delay="4250"/>
                            </p:stCondLst>
                            <p:childTnLst>
                              <p:par>
                                <p:cTn id="69" presetID="53" presetClass="entr" presetSubtype="528" fill="hold"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anim calcmode="lin" valueType="num">
                                      <p:cBhvr>
                                        <p:cTn id="74" dur="500" fill="hold"/>
                                        <p:tgtEl>
                                          <p:spTgt spid="45"/>
                                        </p:tgtEl>
                                        <p:attrNameLst>
                                          <p:attrName>ppt_x</p:attrName>
                                        </p:attrNameLst>
                                      </p:cBhvr>
                                      <p:tavLst>
                                        <p:tav tm="0">
                                          <p:val>
                                            <p:fltVal val="0.5"/>
                                          </p:val>
                                        </p:tav>
                                        <p:tav tm="100000">
                                          <p:val>
                                            <p:strVal val="#ppt_x"/>
                                          </p:val>
                                        </p:tav>
                                      </p:tavLst>
                                    </p:anim>
                                    <p:anim calcmode="lin" valueType="num">
                                      <p:cBhvr>
                                        <p:cTn id="75" dur="500" fill="hold"/>
                                        <p:tgtEl>
                                          <p:spTgt spid="45"/>
                                        </p:tgtEl>
                                        <p:attrNameLst>
                                          <p:attrName>ppt_y</p:attrName>
                                        </p:attrNameLst>
                                      </p:cBhvr>
                                      <p:tavLst>
                                        <p:tav tm="0">
                                          <p:val>
                                            <p:fltVal val="0.5"/>
                                          </p:val>
                                        </p:tav>
                                        <p:tav tm="100000">
                                          <p:val>
                                            <p:strVal val="#ppt_y"/>
                                          </p:val>
                                        </p:tav>
                                      </p:tavLst>
                                    </p:anim>
                                  </p:childTnLst>
                                </p:cTn>
                              </p:par>
                            </p:childTnLst>
                          </p:cTn>
                        </p:par>
                        <p:par>
                          <p:cTn id="76" fill="hold">
                            <p:stCondLst>
                              <p:cond delay="4750"/>
                            </p:stCondLst>
                            <p:childTnLst>
                              <p:par>
                                <p:cTn id="77" presetID="42" presetClass="entr" presetSubtype="0"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Effect transition="in" filter="fade">
                                      <p:cBhvr>
                                        <p:cTn id="79" dur="1000"/>
                                        <p:tgtEl>
                                          <p:spTgt spid="63"/>
                                        </p:tgtEl>
                                      </p:cBhvr>
                                    </p:animEffect>
                                    <p:anim calcmode="lin" valueType="num">
                                      <p:cBhvr>
                                        <p:cTn id="80" dur="1000" fill="hold"/>
                                        <p:tgtEl>
                                          <p:spTgt spid="63"/>
                                        </p:tgtEl>
                                        <p:attrNameLst>
                                          <p:attrName>ppt_x</p:attrName>
                                        </p:attrNameLst>
                                      </p:cBhvr>
                                      <p:tavLst>
                                        <p:tav tm="0">
                                          <p:val>
                                            <p:strVal val="#ppt_x"/>
                                          </p:val>
                                        </p:tav>
                                        <p:tav tm="100000">
                                          <p:val>
                                            <p:strVal val="#ppt_x"/>
                                          </p:val>
                                        </p:tav>
                                      </p:tavLst>
                                    </p:anim>
                                    <p:anim calcmode="lin" valueType="num">
                                      <p:cBhvr>
                                        <p:cTn id="81" dur="1000" fill="hold"/>
                                        <p:tgtEl>
                                          <p:spTgt spid="63"/>
                                        </p:tgtEl>
                                        <p:attrNameLst>
                                          <p:attrName>ppt_y</p:attrName>
                                        </p:attrNameLst>
                                      </p:cBhvr>
                                      <p:tavLst>
                                        <p:tav tm="0">
                                          <p:val>
                                            <p:strVal val="#ppt_y+.1"/>
                                          </p:val>
                                        </p:tav>
                                        <p:tav tm="100000">
                                          <p:val>
                                            <p:strVal val="#ppt_y"/>
                                          </p:val>
                                        </p:tav>
                                      </p:tavLst>
                                    </p:anim>
                                  </p:childTnLst>
                                </p:cTn>
                              </p:par>
                            </p:childTnLst>
                          </p:cTn>
                        </p:par>
                        <p:par>
                          <p:cTn id="82" fill="hold">
                            <p:stCondLst>
                              <p:cond delay="5750"/>
                            </p:stCondLst>
                            <p:childTnLst>
                              <p:par>
                                <p:cTn id="83" presetID="53" presetClass="entr" presetSubtype="528" fill="hold"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anim calcmode="lin" valueType="num">
                                      <p:cBhvr>
                                        <p:cTn id="88" dur="500" fill="hold"/>
                                        <p:tgtEl>
                                          <p:spTgt spid="36"/>
                                        </p:tgtEl>
                                        <p:attrNameLst>
                                          <p:attrName>ppt_x</p:attrName>
                                        </p:attrNameLst>
                                      </p:cBhvr>
                                      <p:tavLst>
                                        <p:tav tm="0">
                                          <p:val>
                                            <p:fltVal val="0.5"/>
                                          </p:val>
                                        </p:tav>
                                        <p:tav tm="100000">
                                          <p:val>
                                            <p:strVal val="#ppt_x"/>
                                          </p:val>
                                        </p:tav>
                                      </p:tavLst>
                                    </p:anim>
                                    <p:anim calcmode="lin" valueType="num">
                                      <p:cBhvr>
                                        <p:cTn id="89" dur="500" fill="hold"/>
                                        <p:tgtEl>
                                          <p:spTgt spid="36"/>
                                        </p:tgtEl>
                                        <p:attrNameLst>
                                          <p:attrName>ppt_y</p:attrName>
                                        </p:attrNameLst>
                                      </p:cBhvr>
                                      <p:tavLst>
                                        <p:tav tm="0">
                                          <p:val>
                                            <p:fltVal val="0.5"/>
                                          </p:val>
                                        </p:tav>
                                        <p:tav tm="100000">
                                          <p:val>
                                            <p:strVal val="#ppt_y"/>
                                          </p:val>
                                        </p:tav>
                                      </p:tavLst>
                                    </p:anim>
                                  </p:childTnLst>
                                </p:cTn>
                              </p:par>
                            </p:childTnLst>
                          </p:cTn>
                        </p:par>
                        <p:par>
                          <p:cTn id="90" fill="hold">
                            <p:stCondLst>
                              <p:cond delay="6250"/>
                            </p:stCondLst>
                            <p:childTnLst>
                              <p:par>
                                <p:cTn id="91" presetID="53" presetClass="entr" presetSubtype="528" fill="hold" nodeType="afterEffect">
                                  <p:stCondLst>
                                    <p:cond delay="0"/>
                                  </p:stCondLst>
                                  <p:childTnLst>
                                    <p:set>
                                      <p:cBhvr>
                                        <p:cTn id="92" dur="1" fill="hold">
                                          <p:stCondLst>
                                            <p:cond delay="0"/>
                                          </p:stCondLst>
                                        </p:cTn>
                                        <p:tgtEl>
                                          <p:spTgt spid="62"/>
                                        </p:tgtEl>
                                        <p:attrNameLst>
                                          <p:attrName>style.visibility</p:attrName>
                                        </p:attrNameLst>
                                      </p:cBhvr>
                                      <p:to>
                                        <p:strVal val="visible"/>
                                      </p:to>
                                    </p:set>
                                    <p:anim calcmode="lin" valueType="num">
                                      <p:cBhvr>
                                        <p:cTn id="93" dur="500" fill="hold"/>
                                        <p:tgtEl>
                                          <p:spTgt spid="62"/>
                                        </p:tgtEl>
                                        <p:attrNameLst>
                                          <p:attrName>ppt_w</p:attrName>
                                        </p:attrNameLst>
                                      </p:cBhvr>
                                      <p:tavLst>
                                        <p:tav tm="0">
                                          <p:val>
                                            <p:fltVal val="0"/>
                                          </p:val>
                                        </p:tav>
                                        <p:tav tm="100000">
                                          <p:val>
                                            <p:strVal val="#ppt_w"/>
                                          </p:val>
                                        </p:tav>
                                      </p:tavLst>
                                    </p:anim>
                                    <p:anim calcmode="lin" valueType="num">
                                      <p:cBhvr>
                                        <p:cTn id="94" dur="500" fill="hold"/>
                                        <p:tgtEl>
                                          <p:spTgt spid="62"/>
                                        </p:tgtEl>
                                        <p:attrNameLst>
                                          <p:attrName>ppt_h</p:attrName>
                                        </p:attrNameLst>
                                      </p:cBhvr>
                                      <p:tavLst>
                                        <p:tav tm="0">
                                          <p:val>
                                            <p:fltVal val="0"/>
                                          </p:val>
                                        </p:tav>
                                        <p:tav tm="100000">
                                          <p:val>
                                            <p:strVal val="#ppt_h"/>
                                          </p:val>
                                        </p:tav>
                                      </p:tavLst>
                                    </p:anim>
                                    <p:animEffect transition="in" filter="fade">
                                      <p:cBhvr>
                                        <p:cTn id="95" dur="500"/>
                                        <p:tgtEl>
                                          <p:spTgt spid="62"/>
                                        </p:tgtEl>
                                      </p:cBhvr>
                                    </p:animEffect>
                                    <p:anim calcmode="lin" valueType="num">
                                      <p:cBhvr>
                                        <p:cTn id="96" dur="500" fill="hold"/>
                                        <p:tgtEl>
                                          <p:spTgt spid="62"/>
                                        </p:tgtEl>
                                        <p:attrNameLst>
                                          <p:attrName>ppt_x</p:attrName>
                                        </p:attrNameLst>
                                      </p:cBhvr>
                                      <p:tavLst>
                                        <p:tav tm="0">
                                          <p:val>
                                            <p:fltVal val="0.5"/>
                                          </p:val>
                                        </p:tav>
                                        <p:tav tm="100000">
                                          <p:val>
                                            <p:strVal val="#ppt_x"/>
                                          </p:val>
                                        </p:tav>
                                      </p:tavLst>
                                    </p:anim>
                                    <p:anim calcmode="lin" valueType="num">
                                      <p:cBhvr>
                                        <p:cTn id="97" dur="500" fill="hold"/>
                                        <p:tgtEl>
                                          <p:spTgt spid="62"/>
                                        </p:tgtEl>
                                        <p:attrNameLst>
                                          <p:attrName>ppt_y</p:attrName>
                                        </p:attrNameLst>
                                      </p:cBhvr>
                                      <p:tavLst>
                                        <p:tav tm="0">
                                          <p:val>
                                            <p:fltVal val="0.5"/>
                                          </p:val>
                                        </p:tav>
                                        <p:tav tm="100000">
                                          <p:val>
                                            <p:strVal val="#ppt_y"/>
                                          </p:val>
                                        </p:tav>
                                      </p:tavLst>
                                    </p:anim>
                                  </p:childTnLst>
                                </p:cTn>
                              </p:par>
                            </p:childTnLst>
                          </p:cTn>
                        </p:par>
                        <p:par>
                          <p:cTn id="98" fill="hold">
                            <p:stCondLst>
                              <p:cond delay="6750"/>
                            </p:stCondLst>
                            <p:childTnLst>
                              <p:par>
                                <p:cTn id="99" presetID="42" presetClass="entr" presetSubtype="0"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Effect transition="in" filter="fade">
                                      <p:cBhvr>
                                        <p:cTn id="101" dur="1000"/>
                                        <p:tgtEl>
                                          <p:spTgt spid="66"/>
                                        </p:tgtEl>
                                      </p:cBhvr>
                                    </p:animEffect>
                                    <p:anim calcmode="lin" valueType="num">
                                      <p:cBhvr>
                                        <p:cTn id="102" dur="1000" fill="hold"/>
                                        <p:tgtEl>
                                          <p:spTgt spid="66"/>
                                        </p:tgtEl>
                                        <p:attrNameLst>
                                          <p:attrName>ppt_x</p:attrName>
                                        </p:attrNameLst>
                                      </p:cBhvr>
                                      <p:tavLst>
                                        <p:tav tm="0">
                                          <p:val>
                                            <p:strVal val="#ppt_x"/>
                                          </p:val>
                                        </p:tav>
                                        <p:tav tm="100000">
                                          <p:val>
                                            <p:strVal val="#ppt_x"/>
                                          </p:val>
                                        </p:tav>
                                      </p:tavLst>
                                    </p:anim>
                                    <p:anim calcmode="lin" valueType="num">
                                      <p:cBhvr>
                                        <p:cTn id="10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0" grpId="0" animBg="1"/>
      <p:bldP spid="18" grpId="0" animBg="1"/>
      <p:bldP spid="25" grpId="0" animBg="1"/>
      <p:bldP spid="63" grpId="0"/>
      <p:bldP spid="65" grpId="0"/>
      <p:bldP spid="66" grpId="0"/>
      <p:bldP spid="5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0" name="Freeform: Shape 19">
            <a:extLst>
              <a:ext uri="{FF2B5EF4-FFF2-40B4-BE49-F238E27FC236}">
                <a16:creationId xmlns:a16="http://schemas.microsoft.com/office/drawing/2014/main" id="{F36D436A-EBC4-4E37-B73E-1D69CA41CD14}"/>
              </a:ext>
            </a:extLst>
          </p:cNvPr>
          <p:cNvSpPr>
            <a:spLocks noChangeAspect="1"/>
          </p:cNvSpPr>
          <p:nvPr/>
        </p:nvSpPr>
        <p:spPr>
          <a:xfrm>
            <a:off x="6096000" y="1925619"/>
            <a:ext cx="1965960" cy="1965960"/>
          </a:xfrm>
          <a:custGeom>
            <a:avLst/>
            <a:gdLst>
              <a:gd name="connsiteX0" fmla="*/ 0 w 1965960"/>
              <a:gd name="connsiteY0" fmla="*/ 0 h 1965960"/>
              <a:gd name="connsiteX1" fmla="*/ 1965960 w 1965960"/>
              <a:gd name="connsiteY1" fmla="*/ 1965960 h 1965960"/>
              <a:gd name="connsiteX2" fmla="*/ 1189591 w 1965960"/>
              <a:gd name="connsiteY2" fmla="*/ 1965960 h 1965960"/>
              <a:gd name="connsiteX3" fmla="*/ 1184533 w 1965960"/>
              <a:gd name="connsiteY3" fmla="*/ 1860033 h 1965960"/>
              <a:gd name="connsiteX4" fmla="*/ 841766 w 1965960"/>
              <a:gd name="connsiteY4" fmla="*/ 1133485 h 1965960"/>
              <a:gd name="connsiteX5" fmla="*/ 1284 w 1965960"/>
              <a:gd name="connsiteY5" fmla="*/ 785278 h 1965960"/>
              <a:gd name="connsiteX6" fmla="*/ 0 w 1965960"/>
              <a:gd name="connsiteY6" fmla="*/ 785339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0"/>
                </a:moveTo>
                <a:cubicBezTo>
                  <a:pt x="1085770" y="0"/>
                  <a:pt x="1965960" y="880190"/>
                  <a:pt x="1965960" y="1965960"/>
                </a:cubicBezTo>
                <a:lnTo>
                  <a:pt x="1189591" y="1965960"/>
                </a:lnTo>
                <a:lnTo>
                  <a:pt x="1184533" y="1860033"/>
                </a:lnTo>
                <a:cubicBezTo>
                  <a:pt x="1159143" y="1594842"/>
                  <a:pt x="1044887" y="1336554"/>
                  <a:pt x="841766" y="1133485"/>
                </a:cubicBezTo>
                <a:cubicBezTo>
                  <a:pt x="609688" y="901347"/>
                  <a:pt x="305486" y="785278"/>
                  <a:pt x="1284" y="785278"/>
                </a:cubicBezTo>
                <a:lnTo>
                  <a:pt x="0" y="78533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Freeform: Shape 17">
            <a:extLst>
              <a:ext uri="{FF2B5EF4-FFF2-40B4-BE49-F238E27FC236}">
                <a16:creationId xmlns:a16="http://schemas.microsoft.com/office/drawing/2014/main" id="{7F309D38-8A8D-4963-96A0-3F63FEA4A4A9}"/>
              </a:ext>
            </a:extLst>
          </p:cNvPr>
          <p:cNvSpPr>
            <a:spLocks noChangeAspect="1"/>
          </p:cNvSpPr>
          <p:nvPr/>
        </p:nvSpPr>
        <p:spPr>
          <a:xfrm rot="16200000">
            <a:off x="4130040" y="1925619"/>
            <a:ext cx="1965960" cy="1965960"/>
          </a:xfrm>
          <a:custGeom>
            <a:avLst/>
            <a:gdLst>
              <a:gd name="connsiteX0" fmla="*/ 1965960 w 1965960"/>
              <a:gd name="connsiteY0" fmla="*/ 1965960 h 1965960"/>
              <a:gd name="connsiteX1" fmla="*/ 1180621 w 1965960"/>
              <a:gd name="connsiteY1" fmla="*/ 1965960 h 1965960"/>
              <a:gd name="connsiteX2" fmla="*/ 1175242 w 1965960"/>
              <a:gd name="connsiteY2" fmla="*/ 1853309 h 1965960"/>
              <a:gd name="connsiteX3" fmla="*/ 832475 w 1965960"/>
              <a:gd name="connsiteY3" fmla="*/ 1126762 h 1965960"/>
              <a:gd name="connsiteX4" fmla="*/ 105927 w 1965960"/>
              <a:gd name="connsiteY4" fmla="*/ 783995 h 1965960"/>
              <a:gd name="connsiteX5" fmla="*/ 0 w 1965960"/>
              <a:gd name="connsiteY5" fmla="*/ 778936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0621" y="1965960"/>
                </a:lnTo>
                <a:lnTo>
                  <a:pt x="1175242" y="1853309"/>
                </a:lnTo>
                <a:cubicBezTo>
                  <a:pt x="1149852" y="1588118"/>
                  <a:pt x="1035596" y="1329830"/>
                  <a:pt x="832475" y="1126762"/>
                </a:cubicBezTo>
                <a:cubicBezTo>
                  <a:pt x="629407" y="923641"/>
                  <a:pt x="371118" y="809385"/>
                  <a:pt x="105927" y="783995"/>
                </a:cubicBezTo>
                <a:lnTo>
                  <a:pt x="0" y="778936"/>
                </a:lnTo>
                <a:lnTo>
                  <a:pt x="0" y="0"/>
                </a:lnTo>
                <a:cubicBezTo>
                  <a:pt x="1085770" y="0"/>
                  <a:pt x="1965960" y="880190"/>
                  <a:pt x="1965960" y="196596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Freeform: Shape 21">
            <a:extLst>
              <a:ext uri="{FF2B5EF4-FFF2-40B4-BE49-F238E27FC236}">
                <a16:creationId xmlns:a16="http://schemas.microsoft.com/office/drawing/2014/main" id="{F8A895CA-670C-466D-B39C-06995D46C964}"/>
              </a:ext>
            </a:extLst>
          </p:cNvPr>
          <p:cNvSpPr>
            <a:spLocks noChangeAspect="1"/>
          </p:cNvSpPr>
          <p:nvPr/>
        </p:nvSpPr>
        <p:spPr>
          <a:xfrm rot="10800000">
            <a:off x="4130040" y="3891579"/>
            <a:ext cx="1965960" cy="1965960"/>
          </a:xfrm>
          <a:custGeom>
            <a:avLst/>
            <a:gdLst>
              <a:gd name="connsiteX0" fmla="*/ 1965960 w 1965960"/>
              <a:gd name="connsiteY0" fmla="*/ 1965960 h 1965960"/>
              <a:gd name="connsiteX1" fmla="*/ 1187024 w 1965960"/>
              <a:gd name="connsiteY1" fmla="*/ 1965960 h 1965960"/>
              <a:gd name="connsiteX2" fmla="*/ 1187406 w 1965960"/>
              <a:gd name="connsiteY2" fmla="*/ 1957952 h 1965960"/>
              <a:gd name="connsiteX3" fmla="*/ 839199 w 1965960"/>
              <a:gd name="connsiteY3" fmla="*/ 1117470 h 1965960"/>
              <a:gd name="connsiteX4" fmla="*/ 112652 w 1965960"/>
              <a:gd name="connsiteY4" fmla="*/ 774704 h 1965960"/>
              <a:gd name="connsiteX5" fmla="*/ 0 w 1965960"/>
              <a:gd name="connsiteY5" fmla="*/ 769324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7024" y="1965960"/>
                </a:lnTo>
                <a:lnTo>
                  <a:pt x="1187406" y="1957952"/>
                </a:lnTo>
                <a:cubicBezTo>
                  <a:pt x="1187406" y="1653750"/>
                  <a:pt x="1071337" y="1349548"/>
                  <a:pt x="839199" y="1117470"/>
                </a:cubicBezTo>
                <a:cubicBezTo>
                  <a:pt x="636131" y="914349"/>
                  <a:pt x="377842" y="800094"/>
                  <a:pt x="112652" y="774704"/>
                </a:cubicBezTo>
                <a:lnTo>
                  <a:pt x="0" y="769324"/>
                </a:lnTo>
                <a:lnTo>
                  <a:pt x="0" y="0"/>
                </a:lnTo>
                <a:cubicBezTo>
                  <a:pt x="1085770" y="0"/>
                  <a:pt x="1965960" y="880190"/>
                  <a:pt x="1965960" y="196596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D4DD8827-D7FA-4B9E-ADB2-27696F239446}"/>
              </a:ext>
            </a:extLst>
          </p:cNvPr>
          <p:cNvSpPr>
            <a:spLocks noChangeAspect="1"/>
          </p:cNvSpPr>
          <p:nvPr/>
        </p:nvSpPr>
        <p:spPr>
          <a:xfrm rot="5400000">
            <a:off x="6096000" y="3891579"/>
            <a:ext cx="1965960" cy="1965960"/>
          </a:xfrm>
          <a:custGeom>
            <a:avLst/>
            <a:gdLst>
              <a:gd name="connsiteX0" fmla="*/ 0 w 1965960"/>
              <a:gd name="connsiteY0" fmla="*/ 776369 h 1965960"/>
              <a:gd name="connsiteX1" fmla="*/ 0 w 1965960"/>
              <a:gd name="connsiteY1" fmla="*/ 0 h 1965960"/>
              <a:gd name="connsiteX2" fmla="*/ 1965960 w 1965960"/>
              <a:gd name="connsiteY2" fmla="*/ 1965960 h 1965960"/>
              <a:gd name="connsiteX3" fmla="*/ 1196636 w 1965960"/>
              <a:gd name="connsiteY3" fmla="*/ 1965960 h 1965960"/>
              <a:gd name="connsiteX4" fmla="*/ 1196697 w 1965960"/>
              <a:gd name="connsiteY4" fmla="*/ 1964677 h 1965960"/>
              <a:gd name="connsiteX5" fmla="*/ 848490 w 1965960"/>
              <a:gd name="connsiteY5" fmla="*/ 1124194 h 1965960"/>
              <a:gd name="connsiteX6" fmla="*/ 8008 w 1965960"/>
              <a:gd name="connsiteY6" fmla="*/ 775987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776369"/>
                </a:moveTo>
                <a:lnTo>
                  <a:pt x="0" y="0"/>
                </a:lnTo>
                <a:cubicBezTo>
                  <a:pt x="1085770" y="0"/>
                  <a:pt x="1965960" y="880190"/>
                  <a:pt x="1965960" y="1965960"/>
                </a:cubicBezTo>
                <a:lnTo>
                  <a:pt x="1196636" y="1965960"/>
                </a:lnTo>
                <a:lnTo>
                  <a:pt x="1196697" y="1964677"/>
                </a:lnTo>
                <a:cubicBezTo>
                  <a:pt x="1196697" y="1660474"/>
                  <a:pt x="1080628" y="1356272"/>
                  <a:pt x="848490" y="1124194"/>
                </a:cubicBezTo>
                <a:cubicBezTo>
                  <a:pt x="616412" y="892056"/>
                  <a:pt x="312210" y="775987"/>
                  <a:pt x="8008" y="775987"/>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Shape 2671">
            <a:extLst>
              <a:ext uri="{FF2B5EF4-FFF2-40B4-BE49-F238E27FC236}">
                <a16:creationId xmlns:a16="http://schemas.microsoft.com/office/drawing/2014/main" id="{6A285863-7312-4B5B-9AEC-A1BF2D84D197}"/>
              </a:ext>
            </a:extLst>
          </p:cNvPr>
          <p:cNvSpPr>
            <a:spLocks noChangeAspect="1"/>
          </p:cNvSpPr>
          <p:nvPr/>
        </p:nvSpPr>
        <p:spPr>
          <a:xfrm>
            <a:off x="5090160" y="2897841"/>
            <a:ext cx="2011680" cy="201168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3"/>
            <a:stretch>
              <a:fillRect/>
            </a:stretch>
          </a:blip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2" name="Group 31">
            <a:extLst>
              <a:ext uri="{FF2B5EF4-FFF2-40B4-BE49-F238E27FC236}">
                <a16:creationId xmlns:a16="http://schemas.microsoft.com/office/drawing/2014/main" id="{533AD189-DAF4-4C07-A84F-F9320FFC135F}"/>
              </a:ext>
            </a:extLst>
          </p:cNvPr>
          <p:cNvGrpSpPr/>
          <p:nvPr/>
        </p:nvGrpSpPr>
        <p:grpSpPr>
          <a:xfrm>
            <a:off x="6576956" y="1680014"/>
            <a:ext cx="759311" cy="505610"/>
            <a:chOff x="6576956" y="1680014"/>
            <a:chExt cx="759311" cy="505610"/>
          </a:xfrm>
        </p:grpSpPr>
        <p:sp>
          <p:nvSpPr>
            <p:cNvPr id="27" name="Speech Bubble: Rectangle with Corners Rounded 26">
              <a:extLst>
                <a:ext uri="{FF2B5EF4-FFF2-40B4-BE49-F238E27FC236}">
                  <a16:creationId xmlns:a16="http://schemas.microsoft.com/office/drawing/2014/main" id="{28A170FF-BDB8-4E0A-BA3A-E855F89777C4}"/>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4CC8E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1" name="TextBox 30">
              <a:extLst>
                <a:ext uri="{FF2B5EF4-FFF2-40B4-BE49-F238E27FC236}">
                  <a16:creationId xmlns:a16="http://schemas.microsoft.com/office/drawing/2014/main" id="{5994AC48-D801-4717-B1D4-6C041B0D41E5}"/>
                </a:ext>
              </a:extLst>
            </p:cNvPr>
            <p:cNvSpPr txBox="1"/>
            <p:nvPr/>
          </p:nvSpPr>
          <p:spPr>
            <a:xfrm>
              <a:off x="6586891" y="1723472"/>
              <a:ext cx="749376"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1,782</a:t>
              </a:r>
            </a:p>
          </p:txBody>
        </p:sp>
      </p:grpSp>
      <p:grpSp>
        <p:nvGrpSpPr>
          <p:cNvPr id="33" name="Group 32">
            <a:extLst>
              <a:ext uri="{FF2B5EF4-FFF2-40B4-BE49-F238E27FC236}">
                <a16:creationId xmlns:a16="http://schemas.microsoft.com/office/drawing/2014/main" id="{9C2B4E63-BB83-4021-9242-15661BFCC4E3}"/>
              </a:ext>
            </a:extLst>
          </p:cNvPr>
          <p:cNvGrpSpPr/>
          <p:nvPr/>
        </p:nvGrpSpPr>
        <p:grpSpPr>
          <a:xfrm flipH="1">
            <a:off x="4849457" y="1703350"/>
            <a:ext cx="759311" cy="505610"/>
            <a:chOff x="6576956" y="1680014"/>
            <a:chExt cx="759311" cy="505610"/>
          </a:xfrm>
        </p:grpSpPr>
        <p:sp>
          <p:nvSpPr>
            <p:cNvPr id="34" name="Speech Bubble: Rectangle with Corners Rounded 33">
              <a:extLst>
                <a:ext uri="{FF2B5EF4-FFF2-40B4-BE49-F238E27FC236}">
                  <a16:creationId xmlns:a16="http://schemas.microsoft.com/office/drawing/2014/main" id="{5B202B7E-6743-48DD-BDB1-4ACB4E8104B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5" name="TextBox 34">
              <a:extLst>
                <a:ext uri="{FF2B5EF4-FFF2-40B4-BE49-F238E27FC236}">
                  <a16:creationId xmlns:a16="http://schemas.microsoft.com/office/drawing/2014/main" id="{7FFC96BF-CDEA-44B7-9950-3871E3617A4B}"/>
                </a:ext>
              </a:extLst>
            </p:cNvPr>
            <p:cNvSpPr txBox="1"/>
            <p:nvPr/>
          </p:nvSpPr>
          <p:spPr>
            <a:xfrm>
              <a:off x="6604673" y="1723472"/>
              <a:ext cx="731594"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1,427</a:t>
              </a:r>
            </a:p>
          </p:txBody>
        </p:sp>
      </p:grpSp>
      <p:grpSp>
        <p:nvGrpSpPr>
          <p:cNvPr id="36" name="Group 35">
            <a:extLst>
              <a:ext uri="{FF2B5EF4-FFF2-40B4-BE49-F238E27FC236}">
                <a16:creationId xmlns:a16="http://schemas.microsoft.com/office/drawing/2014/main" id="{96CA38C1-A8EB-4844-BD2B-BED1384420E3}"/>
              </a:ext>
            </a:extLst>
          </p:cNvPr>
          <p:cNvGrpSpPr/>
          <p:nvPr/>
        </p:nvGrpSpPr>
        <p:grpSpPr>
          <a:xfrm flipV="1">
            <a:off x="6576955" y="5589468"/>
            <a:ext cx="759312" cy="505610"/>
            <a:chOff x="6576955" y="1680014"/>
            <a:chExt cx="759312" cy="505610"/>
          </a:xfrm>
        </p:grpSpPr>
        <p:sp>
          <p:nvSpPr>
            <p:cNvPr id="37" name="Speech Bubble: Rectangle with Corners Rounded 36">
              <a:extLst>
                <a:ext uri="{FF2B5EF4-FFF2-40B4-BE49-F238E27FC236}">
                  <a16:creationId xmlns:a16="http://schemas.microsoft.com/office/drawing/2014/main" id="{4ADB1533-37E1-4B69-949C-7639D08893F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4C956"/>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8" name="TextBox 37">
              <a:extLst>
                <a:ext uri="{FF2B5EF4-FFF2-40B4-BE49-F238E27FC236}">
                  <a16:creationId xmlns:a16="http://schemas.microsoft.com/office/drawing/2014/main" id="{EDB705B7-B8D5-4457-9817-7C7219F8A625}"/>
                </a:ext>
              </a:extLst>
            </p:cNvPr>
            <p:cNvSpPr txBox="1"/>
            <p:nvPr/>
          </p:nvSpPr>
          <p:spPr>
            <a:xfrm rot="10800000">
              <a:off x="6576955"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1,536</a:t>
              </a:r>
            </a:p>
          </p:txBody>
        </p:sp>
      </p:grpSp>
      <p:grpSp>
        <p:nvGrpSpPr>
          <p:cNvPr id="39" name="Group 38">
            <a:extLst>
              <a:ext uri="{FF2B5EF4-FFF2-40B4-BE49-F238E27FC236}">
                <a16:creationId xmlns:a16="http://schemas.microsoft.com/office/drawing/2014/main" id="{979F4D5F-0BC9-4850-8DA3-74EC4F8A4FC6}"/>
              </a:ext>
            </a:extLst>
          </p:cNvPr>
          <p:cNvGrpSpPr/>
          <p:nvPr/>
        </p:nvGrpSpPr>
        <p:grpSpPr>
          <a:xfrm flipH="1" flipV="1">
            <a:off x="4849456" y="5589468"/>
            <a:ext cx="759312" cy="505610"/>
            <a:chOff x="6576956" y="1680014"/>
            <a:chExt cx="759312" cy="505610"/>
          </a:xfrm>
        </p:grpSpPr>
        <p:sp>
          <p:nvSpPr>
            <p:cNvPr id="40" name="Speech Bubble: Rectangle with Corners Rounded 39">
              <a:extLst>
                <a:ext uri="{FF2B5EF4-FFF2-40B4-BE49-F238E27FC236}">
                  <a16:creationId xmlns:a16="http://schemas.microsoft.com/office/drawing/2014/main" id="{CB325C51-8684-4E41-B1B7-F10091052C35}"/>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57CCC6"/>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41" name="TextBox 40">
              <a:extLst>
                <a:ext uri="{FF2B5EF4-FFF2-40B4-BE49-F238E27FC236}">
                  <a16:creationId xmlns:a16="http://schemas.microsoft.com/office/drawing/2014/main" id="{7ECBF7D0-CA1F-4621-8850-BB1CB3D783B7}"/>
                </a:ext>
              </a:extLst>
            </p:cNvPr>
            <p:cNvSpPr txBox="1"/>
            <p:nvPr/>
          </p:nvSpPr>
          <p:spPr>
            <a:xfrm rot="10800000">
              <a:off x="6576957"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1,239</a:t>
              </a:r>
            </a:p>
          </p:txBody>
        </p:sp>
      </p:grpSp>
      <p:grpSp>
        <p:nvGrpSpPr>
          <p:cNvPr id="42" name="Group 41">
            <a:extLst>
              <a:ext uri="{FF2B5EF4-FFF2-40B4-BE49-F238E27FC236}">
                <a16:creationId xmlns:a16="http://schemas.microsoft.com/office/drawing/2014/main" id="{C819F16D-650E-47DE-AA7B-7F3723581447}"/>
              </a:ext>
            </a:extLst>
          </p:cNvPr>
          <p:cNvGrpSpPr/>
          <p:nvPr/>
        </p:nvGrpSpPr>
        <p:grpSpPr>
          <a:xfrm>
            <a:off x="3194809" y="2419799"/>
            <a:ext cx="685800" cy="685800"/>
            <a:chOff x="1272177" y="1708785"/>
            <a:chExt cx="685800" cy="685800"/>
          </a:xfrm>
        </p:grpSpPr>
        <p:sp>
          <p:nvSpPr>
            <p:cNvPr id="43" name="Oval 42">
              <a:extLst>
                <a:ext uri="{FF2B5EF4-FFF2-40B4-BE49-F238E27FC236}">
                  <a16:creationId xmlns:a16="http://schemas.microsoft.com/office/drawing/2014/main" id="{1317A5CA-D67C-4299-B806-55BFBCEB8661}"/>
                </a:ext>
              </a:extLst>
            </p:cNvPr>
            <p:cNvSpPr>
              <a:spLocks noChangeAspect="1"/>
            </p:cNvSpPr>
            <p:nvPr/>
          </p:nvSpPr>
          <p:spPr>
            <a:xfrm>
              <a:off x="1272177" y="1708785"/>
              <a:ext cx="685800" cy="685800"/>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5">
              <a:extLst>
                <a:ext uri="{FF2B5EF4-FFF2-40B4-BE49-F238E27FC236}">
                  <a16:creationId xmlns:a16="http://schemas.microsoft.com/office/drawing/2014/main" id="{80E0B8D0-F57E-447B-BB5A-5211848A7674}"/>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5" name="Group 44">
            <a:extLst>
              <a:ext uri="{FF2B5EF4-FFF2-40B4-BE49-F238E27FC236}">
                <a16:creationId xmlns:a16="http://schemas.microsoft.com/office/drawing/2014/main" id="{C9233458-A45D-4555-BE38-6CEE9451A49C}"/>
              </a:ext>
            </a:extLst>
          </p:cNvPr>
          <p:cNvGrpSpPr/>
          <p:nvPr/>
        </p:nvGrpSpPr>
        <p:grpSpPr>
          <a:xfrm>
            <a:off x="8427720" y="2419799"/>
            <a:ext cx="685800" cy="685800"/>
            <a:chOff x="3797327" y="1721384"/>
            <a:chExt cx="685800" cy="685800"/>
          </a:xfrm>
        </p:grpSpPr>
        <p:sp>
          <p:nvSpPr>
            <p:cNvPr id="46" name="Oval 45">
              <a:extLst>
                <a:ext uri="{FF2B5EF4-FFF2-40B4-BE49-F238E27FC236}">
                  <a16:creationId xmlns:a16="http://schemas.microsoft.com/office/drawing/2014/main" id="{8FAB9F13-BBBE-4C9D-A75A-61EAC450F64D}"/>
                </a:ext>
              </a:extLst>
            </p:cNvPr>
            <p:cNvSpPr>
              <a:spLocks noChangeAspect="1"/>
            </p:cNvSpPr>
            <p:nvPr/>
          </p:nvSpPr>
          <p:spPr>
            <a:xfrm>
              <a:off x="3797327" y="1721384"/>
              <a:ext cx="685800" cy="6858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6">
              <a:extLst>
                <a:ext uri="{FF2B5EF4-FFF2-40B4-BE49-F238E27FC236}">
                  <a16:creationId xmlns:a16="http://schemas.microsoft.com/office/drawing/2014/main" id="{0C92DF4B-B0D5-46D3-8FE0-77F18D55A651}"/>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8" name="Group 47">
            <a:extLst>
              <a:ext uri="{FF2B5EF4-FFF2-40B4-BE49-F238E27FC236}">
                <a16:creationId xmlns:a16="http://schemas.microsoft.com/office/drawing/2014/main" id="{3E1C9937-54B8-48DB-B6F3-227A307AB081}"/>
              </a:ext>
            </a:extLst>
          </p:cNvPr>
          <p:cNvGrpSpPr/>
          <p:nvPr/>
        </p:nvGrpSpPr>
        <p:grpSpPr>
          <a:xfrm>
            <a:off x="8399302" y="4157847"/>
            <a:ext cx="685800" cy="685800"/>
            <a:chOff x="6235513" y="1668388"/>
            <a:chExt cx="685800" cy="685800"/>
          </a:xfrm>
        </p:grpSpPr>
        <p:sp>
          <p:nvSpPr>
            <p:cNvPr id="49" name="Oval 48">
              <a:extLst>
                <a:ext uri="{FF2B5EF4-FFF2-40B4-BE49-F238E27FC236}">
                  <a16:creationId xmlns:a16="http://schemas.microsoft.com/office/drawing/2014/main" id="{3A6D470A-2BFC-40A8-A973-BBD7232BA02F}"/>
                </a:ext>
              </a:extLst>
            </p:cNvPr>
            <p:cNvSpPr>
              <a:spLocks noChangeAspect="1"/>
            </p:cNvSpPr>
            <p:nvPr/>
          </p:nvSpPr>
          <p:spPr>
            <a:xfrm>
              <a:off x="6235513" y="1668388"/>
              <a:ext cx="685800" cy="6858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59C02B7B-6FF9-449C-BDD3-B590DC39D466}"/>
                </a:ext>
              </a:extLst>
            </p:cNvPr>
            <p:cNvGrpSpPr>
              <a:grpSpLocks noChangeAspect="1"/>
            </p:cNvGrpSpPr>
            <p:nvPr/>
          </p:nvGrpSpPr>
          <p:grpSpPr>
            <a:xfrm>
              <a:off x="6463618" y="1860412"/>
              <a:ext cx="293596" cy="301752"/>
              <a:chOff x="3994150" y="17463"/>
              <a:chExt cx="628651" cy="646113"/>
            </a:xfrm>
            <a:solidFill>
              <a:schemeClr val="bg1"/>
            </a:solidFill>
          </p:grpSpPr>
          <p:sp>
            <p:nvSpPr>
              <p:cNvPr id="51" name="Freeform 7">
                <a:extLst>
                  <a:ext uri="{FF2B5EF4-FFF2-40B4-BE49-F238E27FC236}">
                    <a16:creationId xmlns:a16="http://schemas.microsoft.com/office/drawing/2014/main" id="{CF239992-D674-40D7-B732-15CB568D96A6}"/>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2" name="Freeform 8">
                <a:extLst>
                  <a:ext uri="{FF2B5EF4-FFF2-40B4-BE49-F238E27FC236}">
                    <a16:creationId xmlns:a16="http://schemas.microsoft.com/office/drawing/2014/main" id="{FCB21860-ADCF-443E-BC78-0D3501A09DD6}"/>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62" name="Group 61">
            <a:extLst>
              <a:ext uri="{FF2B5EF4-FFF2-40B4-BE49-F238E27FC236}">
                <a16:creationId xmlns:a16="http://schemas.microsoft.com/office/drawing/2014/main" id="{B3DF1B5D-C762-4B6B-9226-F2F0ED520C88}"/>
              </a:ext>
            </a:extLst>
          </p:cNvPr>
          <p:cNvGrpSpPr/>
          <p:nvPr/>
        </p:nvGrpSpPr>
        <p:grpSpPr>
          <a:xfrm>
            <a:off x="3124199" y="4236163"/>
            <a:ext cx="685800" cy="685800"/>
            <a:chOff x="3124199" y="4236163"/>
            <a:chExt cx="685800" cy="685800"/>
          </a:xfrm>
        </p:grpSpPr>
        <p:sp>
          <p:nvSpPr>
            <p:cNvPr id="54" name="Oval 53">
              <a:extLst>
                <a:ext uri="{FF2B5EF4-FFF2-40B4-BE49-F238E27FC236}">
                  <a16:creationId xmlns:a16="http://schemas.microsoft.com/office/drawing/2014/main" id="{A0CDE517-1EDD-4050-A3C8-39F720440BBB}"/>
                </a:ext>
              </a:extLst>
            </p:cNvPr>
            <p:cNvSpPr>
              <a:spLocks noChangeAspect="1"/>
            </p:cNvSpPr>
            <p:nvPr/>
          </p:nvSpPr>
          <p:spPr>
            <a:xfrm>
              <a:off x="3124199" y="4236163"/>
              <a:ext cx="685800" cy="685800"/>
            </a:xfrm>
            <a:prstGeom prst="ellips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5" name="Group 54">
              <a:extLst>
                <a:ext uri="{FF2B5EF4-FFF2-40B4-BE49-F238E27FC236}">
                  <a16:creationId xmlns:a16="http://schemas.microsoft.com/office/drawing/2014/main" id="{3C411635-655B-462B-88AC-A0883741D99E}"/>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56" name="Freeform 45">
                <a:extLst>
                  <a:ext uri="{FF2B5EF4-FFF2-40B4-BE49-F238E27FC236}">
                    <a16:creationId xmlns:a16="http://schemas.microsoft.com/office/drawing/2014/main" id="{7A5F9152-FE23-414F-84BE-DDC32F1F7AD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46">
                <a:extLst>
                  <a:ext uri="{FF2B5EF4-FFF2-40B4-BE49-F238E27FC236}">
                    <a16:creationId xmlns:a16="http://schemas.microsoft.com/office/drawing/2014/main" id="{FC7CF3F2-701D-4F94-B044-348032D9E57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47">
                <a:extLst>
                  <a:ext uri="{FF2B5EF4-FFF2-40B4-BE49-F238E27FC236}">
                    <a16:creationId xmlns:a16="http://schemas.microsoft.com/office/drawing/2014/main" id="{EF45ABAA-C1EC-4F8B-8495-72D815D5064C}"/>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48">
                <a:extLst>
                  <a:ext uri="{FF2B5EF4-FFF2-40B4-BE49-F238E27FC236}">
                    <a16:creationId xmlns:a16="http://schemas.microsoft.com/office/drawing/2014/main" id="{4D495B4E-606C-4B05-ABB0-3FC32EFCBAE2}"/>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49">
                <a:extLst>
                  <a:ext uri="{FF2B5EF4-FFF2-40B4-BE49-F238E27FC236}">
                    <a16:creationId xmlns:a16="http://schemas.microsoft.com/office/drawing/2014/main" id="{4A7C5377-23DC-4669-A8D4-4E190C13464B}"/>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50">
                <a:extLst>
                  <a:ext uri="{FF2B5EF4-FFF2-40B4-BE49-F238E27FC236}">
                    <a16:creationId xmlns:a16="http://schemas.microsoft.com/office/drawing/2014/main" id="{4A636970-88CF-45AE-8BF4-5AE98119415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63" name="TextBox 62">
            <a:extLst>
              <a:ext uri="{FF2B5EF4-FFF2-40B4-BE49-F238E27FC236}">
                <a16:creationId xmlns:a16="http://schemas.microsoft.com/office/drawing/2014/main" id="{6F65ACA8-D08C-41EA-9D7C-BA5065B36770}"/>
              </a:ext>
            </a:extLst>
          </p:cNvPr>
          <p:cNvSpPr txBox="1"/>
          <p:nvPr/>
        </p:nvSpPr>
        <p:spPr>
          <a:xfrm>
            <a:off x="8410686" y="3132350"/>
            <a:ext cx="3370187"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a:extLst>
              <a:ext uri="{FF2B5EF4-FFF2-40B4-BE49-F238E27FC236}">
                <a16:creationId xmlns:a16="http://schemas.microsoft.com/office/drawing/2014/main" id="{8BE67FE8-D880-4F3B-876F-CE6ACA720F80}"/>
              </a:ext>
            </a:extLst>
          </p:cNvPr>
          <p:cNvSpPr txBox="1"/>
          <p:nvPr/>
        </p:nvSpPr>
        <p:spPr>
          <a:xfrm>
            <a:off x="8427720" y="4874559"/>
            <a:ext cx="3427581" cy="978729"/>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D92B2CA4-8570-4BEC-8CA7-6940E3AF8E94}"/>
              </a:ext>
            </a:extLst>
          </p:cNvPr>
          <p:cNvSpPr txBox="1"/>
          <p:nvPr/>
        </p:nvSpPr>
        <p:spPr>
          <a:xfrm>
            <a:off x="478465" y="3115435"/>
            <a:ext cx="3402144" cy="978729"/>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C1074CD3-4626-4725-9087-F19EF4350FE7}"/>
              </a:ext>
            </a:extLst>
          </p:cNvPr>
          <p:cNvSpPr txBox="1"/>
          <p:nvPr/>
        </p:nvSpPr>
        <p:spPr>
          <a:xfrm>
            <a:off x="478465" y="4926237"/>
            <a:ext cx="3388010" cy="978729"/>
          </a:xfrm>
          <a:prstGeom prst="rect">
            <a:avLst/>
          </a:prstGeom>
          <a:noFill/>
        </p:spPr>
        <p:txBody>
          <a:bodyPr wrap="square" rtlCol="0">
            <a:spAutoFit/>
          </a:bodyPr>
          <a:lstStyle/>
          <a:p>
            <a:pPr algn="r" defTabSz="1219170">
              <a:spcBef>
                <a:spcPct val="20000"/>
              </a:spcBef>
              <a:defRPr/>
            </a:pPr>
            <a:r>
              <a:rPr lang="en-US" sz="1600" b="1" dirty="0">
                <a:solidFill>
                  <a:srgbClr val="57CCC6"/>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09050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000"/>
                            </p:stCondLst>
                            <p:childTnLst>
                              <p:par>
                                <p:cTn id="15" presetID="53" presetClass="entr" presetSubtype="528"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p:cTn id="17" dur="250" fill="hold"/>
                                        <p:tgtEl>
                                          <p:spTgt spid="18"/>
                                        </p:tgtEl>
                                        <p:attrNameLst>
                                          <p:attrName>ppt_w</p:attrName>
                                        </p:attrNameLst>
                                      </p:cBhvr>
                                      <p:tavLst>
                                        <p:tav tm="0">
                                          <p:val>
                                            <p:fltVal val="0"/>
                                          </p:val>
                                        </p:tav>
                                        <p:tav tm="100000">
                                          <p:val>
                                            <p:strVal val="#ppt_w"/>
                                          </p:val>
                                        </p:tav>
                                      </p:tavLst>
                                    </p:anim>
                                    <p:anim calcmode="lin" valueType="num">
                                      <p:cBhvr>
                                        <p:cTn id="18" dur="250" fill="hold"/>
                                        <p:tgtEl>
                                          <p:spTgt spid="18"/>
                                        </p:tgtEl>
                                        <p:attrNameLst>
                                          <p:attrName>ppt_h</p:attrName>
                                        </p:attrNameLst>
                                      </p:cBhvr>
                                      <p:tavLst>
                                        <p:tav tm="0">
                                          <p:val>
                                            <p:fltVal val="0"/>
                                          </p:val>
                                        </p:tav>
                                        <p:tav tm="100000">
                                          <p:val>
                                            <p:strVal val="#ppt_h"/>
                                          </p:val>
                                        </p:tav>
                                      </p:tavLst>
                                    </p:anim>
                                    <p:animEffect transition="in" filter="fade">
                                      <p:cBhvr>
                                        <p:cTn id="19" dur="250"/>
                                        <p:tgtEl>
                                          <p:spTgt spid="18"/>
                                        </p:tgtEl>
                                      </p:cBhvr>
                                    </p:animEffect>
                                    <p:anim calcmode="lin" valueType="num">
                                      <p:cBhvr>
                                        <p:cTn id="20" dur="250" fill="hold"/>
                                        <p:tgtEl>
                                          <p:spTgt spid="18"/>
                                        </p:tgtEl>
                                        <p:attrNameLst>
                                          <p:attrName>ppt_x</p:attrName>
                                        </p:attrNameLst>
                                      </p:cBhvr>
                                      <p:tavLst>
                                        <p:tav tm="0">
                                          <p:val>
                                            <p:fltVal val="0.5"/>
                                          </p:val>
                                        </p:tav>
                                        <p:tav tm="100000">
                                          <p:val>
                                            <p:strVal val="#ppt_x"/>
                                          </p:val>
                                        </p:tav>
                                      </p:tavLst>
                                    </p:anim>
                                    <p:anim calcmode="lin" valueType="num">
                                      <p:cBhvr>
                                        <p:cTn id="21" dur="250" fill="hold"/>
                                        <p:tgtEl>
                                          <p:spTgt spid="18"/>
                                        </p:tgtEl>
                                        <p:attrNameLst>
                                          <p:attrName>ppt_y</p:attrName>
                                        </p:attrNameLst>
                                      </p:cBhvr>
                                      <p:tavLst>
                                        <p:tav tm="0">
                                          <p:val>
                                            <p:fltVal val="0.5"/>
                                          </p:val>
                                        </p:tav>
                                        <p:tav tm="100000">
                                          <p:val>
                                            <p:strVal val="#ppt_y"/>
                                          </p:val>
                                        </p:tav>
                                      </p:tavLst>
                                    </p:anim>
                                  </p:childTnLst>
                                </p:cTn>
                              </p:par>
                            </p:childTnLst>
                          </p:cTn>
                        </p:par>
                        <p:par>
                          <p:cTn id="22" fill="hold">
                            <p:stCondLst>
                              <p:cond delay="1250"/>
                            </p:stCondLst>
                            <p:childTnLst>
                              <p:par>
                                <p:cTn id="23" presetID="53" presetClass="entr" presetSubtype="528"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p:cTn id="25" dur="250" fill="hold"/>
                                        <p:tgtEl>
                                          <p:spTgt spid="20"/>
                                        </p:tgtEl>
                                        <p:attrNameLst>
                                          <p:attrName>ppt_w</p:attrName>
                                        </p:attrNameLst>
                                      </p:cBhvr>
                                      <p:tavLst>
                                        <p:tav tm="0">
                                          <p:val>
                                            <p:fltVal val="0"/>
                                          </p:val>
                                        </p:tav>
                                        <p:tav tm="100000">
                                          <p:val>
                                            <p:strVal val="#ppt_w"/>
                                          </p:val>
                                        </p:tav>
                                      </p:tavLst>
                                    </p:anim>
                                    <p:anim calcmode="lin" valueType="num">
                                      <p:cBhvr>
                                        <p:cTn id="26" dur="250" fill="hold"/>
                                        <p:tgtEl>
                                          <p:spTgt spid="20"/>
                                        </p:tgtEl>
                                        <p:attrNameLst>
                                          <p:attrName>ppt_h</p:attrName>
                                        </p:attrNameLst>
                                      </p:cBhvr>
                                      <p:tavLst>
                                        <p:tav tm="0">
                                          <p:val>
                                            <p:fltVal val="0"/>
                                          </p:val>
                                        </p:tav>
                                        <p:tav tm="100000">
                                          <p:val>
                                            <p:strVal val="#ppt_h"/>
                                          </p:val>
                                        </p:tav>
                                      </p:tavLst>
                                    </p:anim>
                                    <p:animEffect transition="in" filter="fade">
                                      <p:cBhvr>
                                        <p:cTn id="27" dur="250"/>
                                        <p:tgtEl>
                                          <p:spTgt spid="20"/>
                                        </p:tgtEl>
                                      </p:cBhvr>
                                    </p:animEffect>
                                    <p:anim calcmode="lin" valueType="num">
                                      <p:cBhvr>
                                        <p:cTn id="28" dur="250" fill="hold"/>
                                        <p:tgtEl>
                                          <p:spTgt spid="20"/>
                                        </p:tgtEl>
                                        <p:attrNameLst>
                                          <p:attrName>ppt_x</p:attrName>
                                        </p:attrNameLst>
                                      </p:cBhvr>
                                      <p:tavLst>
                                        <p:tav tm="0">
                                          <p:val>
                                            <p:fltVal val="0.5"/>
                                          </p:val>
                                        </p:tav>
                                        <p:tav tm="100000">
                                          <p:val>
                                            <p:strVal val="#ppt_x"/>
                                          </p:val>
                                        </p:tav>
                                      </p:tavLst>
                                    </p:anim>
                                    <p:anim calcmode="lin" valueType="num">
                                      <p:cBhvr>
                                        <p:cTn id="29" dur="250" fill="hold"/>
                                        <p:tgtEl>
                                          <p:spTgt spid="20"/>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53" presetClass="entr" presetSubtype="528" fill="hold" grpId="0" nodeType="afterEffect">
                                  <p:stCondLst>
                                    <p:cond delay="0"/>
                                  </p:stCondLst>
                                  <p:childTnLst>
                                    <p:set>
                                      <p:cBhvr>
                                        <p:cTn id="32" dur="1" fill="hold">
                                          <p:stCondLst>
                                            <p:cond delay="0"/>
                                          </p:stCondLst>
                                        </p:cTn>
                                        <p:tgtEl>
                                          <p:spTgt spid="24"/>
                                        </p:tgtEl>
                                        <p:attrNameLst>
                                          <p:attrName>style.visibility</p:attrName>
                                        </p:attrNameLst>
                                      </p:cBhvr>
                                      <p:to>
                                        <p:strVal val="visible"/>
                                      </p:to>
                                    </p:set>
                                    <p:anim calcmode="lin" valueType="num">
                                      <p:cBhvr>
                                        <p:cTn id="33" dur="250" fill="hold"/>
                                        <p:tgtEl>
                                          <p:spTgt spid="24"/>
                                        </p:tgtEl>
                                        <p:attrNameLst>
                                          <p:attrName>ppt_w</p:attrName>
                                        </p:attrNameLst>
                                      </p:cBhvr>
                                      <p:tavLst>
                                        <p:tav tm="0">
                                          <p:val>
                                            <p:fltVal val="0"/>
                                          </p:val>
                                        </p:tav>
                                        <p:tav tm="100000">
                                          <p:val>
                                            <p:strVal val="#ppt_w"/>
                                          </p:val>
                                        </p:tav>
                                      </p:tavLst>
                                    </p:anim>
                                    <p:anim calcmode="lin" valueType="num">
                                      <p:cBhvr>
                                        <p:cTn id="34" dur="250" fill="hold"/>
                                        <p:tgtEl>
                                          <p:spTgt spid="24"/>
                                        </p:tgtEl>
                                        <p:attrNameLst>
                                          <p:attrName>ppt_h</p:attrName>
                                        </p:attrNameLst>
                                      </p:cBhvr>
                                      <p:tavLst>
                                        <p:tav tm="0">
                                          <p:val>
                                            <p:fltVal val="0"/>
                                          </p:val>
                                        </p:tav>
                                        <p:tav tm="100000">
                                          <p:val>
                                            <p:strVal val="#ppt_h"/>
                                          </p:val>
                                        </p:tav>
                                      </p:tavLst>
                                    </p:anim>
                                    <p:animEffect transition="in" filter="fade">
                                      <p:cBhvr>
                                        <p:cTn id="35" dur="250"/>
                                        <p:tgtEl>
                                          <p:spTgt spid="24"/>
                                        </p:tgtEl>
                                      </p:cBhvr>
                                    </p:animEffect>
                                    <p:anim calcmode="lin" valueType="num">
                                      <p:cBhvr>
                                        <p:cTn id="36" dur="250" fill="hold"/>
                                        <p:tgtEl>
                                          <p:spTgt spid="24"/>
                                        </p:tgtEl>
                                        <p:attrNameLst>
                                          <p:attrName>ppt_x</p:attrName>
                                        </p:attrNameLst>
                                      </p:cBhvr>
                                      <p:tavLst>
                                        <p:tav tm="0">
                                          <p:val>
                                            <p:fltVal val="0.5"/>
                                          </p:val>
                                        </p:tav>
                                        <p:tav tm="100000">
                                          <p:val>
                                            <p:strVal val="#ppt_x"/>
                                          </p:val>
                                        </p:tav>
                                      </p:tavLst>
                                    </p:anim>
                                    <p:anim calcmode="lin" valueType="num">
                                      <p:cBhvr>
                                        <p:cTn id="37" dur="250" fill="hold"/>
                                        <p:tgtEl>
                                          <p:spTgt spid="24"/>
                                        </p:tgtEl>
                                        <p:attrNameLst>
                                          <p:attrName>ppt_y</p:attrName>
                                        </p:attrNameLst>
                                      </p:cBhvr>
                                      <p:tavLst>
                                        <p:tav tm="0">
                                          <p:val>
                                            <p:fltVal val="0.5"/>
                                          </p:val>
                                        </p:tav>
                                        <p:tav tm="100000">
                                          <p:val>
                                            <p:strVal val="#ppt_y"/>
                                          </p:val>
                                        </p:tav>
                                      </p:tavLst>
                                    </p:anim>
                                  </p:childTnLst>
                                </p:cTn>
                              </p:par>
                            </p:childTnLst>
                          </p:cTn>
                        </p:par>
                        <p:par>
                          <p:cTn id="38" fill="hold">
                            <p:stCondLst>
                              <p:cond delay="1750"/>
                            </p:stCondLst>
                            <p:childTnLst>
                              <p:par>
                                <p:cTn id="39" presetID="53" presetClass="entr" presetSubtype="528" fill="hold" grpId="0" nodeType="after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p:cTn id="41" dur="250" fill="hold"/>
                                        <p:tgtEl>
                                          <p:spTgt spid="22"/>
                                        </p:tgtEl>
                                        <p:attrNameLst>
                                          <p:attrName>ppt_w</p:attrName>
                                        </p:attrNameLst>
                                      </p:cBhvr>
                                      <p:tavLst>
                                        <p:tav tm="0">
                                          <p:val>
                                            <p:fltVal val="0"/>
                                          </p:val>
                                        </p:tav>
                                        <p:tav tm="100000">
                                          <p:val>
                                            <p:strVal val="#ppt_w"/>
                                          </p:val>
                                        </p:tav>
                                      </p:tavLst>
                                    </p:anim>
                                    <p:anim calcmode="lin" valueType="num">
                                      <p:cBhvr>
                                        <p:cTn id="42" dur="250" fill="hold"/>
                                        <p:tgtEl>
                                          <p:spTgt spid="22"/>
                                        </p:tgtEl>
                                        <p:attrNameLst>
                                          <p:attrName>ppt_h</p:attrName>
                                        </p:attrNameLst>
                                      </p:cBhvr>
                                      <p:tavLst>
                                        <p:tav tm="0">
                                          <p:val>
                                            <p:fltVal val="0"/>
                                          </p:val>
                                        </p:tav>
                                        <p:tav tm="100000">
                                          <p:val>
                                            <p:strVal val="#ppt_h"/>
                                          </p:val>
                                        </p:tav>
                                      </p:tavLst>
                                    </p:anim>
                                    <p:animEffect transition="in" filter="fade">
                                      <p:cBhvr>
                                        <p:cTn id="43" dur="250"/>
                                        <p:tgtEl>
                                          <p:spTgt spid="22"/>
                                        </p:tgtEl>
                                      </p:cBhvr>
                                    </p:animEffect>
                                    <p:anim calcmode="lin" valueType="num">
                                      <p:cBhvr>
                                        <p:cTn id="44" dur="250" fill="hold"/>
                                        <p:tgtEl>
                                          <p:spTgt spid="22"/>
                                        </p:tgtEl>
                                        <p:attrNameLst>
                                          <p:attrName>ppt_x</p:attrName>
                                        </p:attrNameLst>
                                      </p:cBhvr>
                                      <p:tavLst>
                                        <p:tav tm="0">
                                          <p:val>
                                            <p:fltVal val="0.5"/>
                                          </p:val>
                                        </p:tav>
                                        <p:tav tm="100000">
                                          <p:val>
                                            <p:strVal val="#ppt_x"/>
                                          </p:val>
                                        </p:tav>
                                      </p:tavLst>
                                    </p:anim>
                                    <p:anim calcmode="lin" valueType="num">
                                      <p:cBhvr>
                                        <p:cTn id="45" dur="250" fill="hold"/>
                                        <p:tgtEl>
                                          <p:spTgt spid="22"/>
                                        </p:tgtEl>
                                        <p:attrNameLst>
                                          <p:attrName>ppt_y</p:attrName>
                                        </p:attrNameLst>
                                      </p:cBhvr>
                                      <p:tavLst>
                                        <p:tav tm="0">
                                          <p:val>
                                            <p:fltVal val="0.5"/>
                                          </p:val>
                                        </p:tav>
                                        <p:tav tm="100000">
                                          <p:val>
                                            <p:strVal val="#ppt_y"/>
                                          </p:val>
                                        </p:tav>
                                      </p:tavLst>
                                    </p:anim>
                                  </p:childTnLst>
                                </p:cTn>
                              </p:par>
                            </p:childTnLst>
                          </p:cTn>
                        </p:par>
                        <p:par>
                          <p:cTn id="46" fill="hold">
                            <p:stCondLst>
                              <p:cond delay="2000"/>
                            </p:stCondLst>
                            <p:childTnLst>
                              <p:par>
                                <p:cTn id="47" presetID="53" presetClass="entr" presetSubtype="528" fill="hold"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500" fill="hold"/>
                                        <p:tgtEl>
                                          <p:spTgt spid="33"/>
                                        </p:tgtEl>
                                        <p:attrNameLst>
                                          <p:attrName>ppt_w</p:attrName>
                                        </p:attrNameLst>
                                      </p:cBhvr>
                                      <p:tavLst>
                                        <p:tav tm="0">
                                          <p:val>
                                            <p:fltVal val="0"/>
                                          </p:val>
                                        </p:tav>
                                        <p:tav tm="100000">
                                          <p:val>
                                            <p:strVal val="#ppt_w"/>
                                          </p:val>
                                        </p:tav>
                                      </p:tavLst>
                                    </p:anim>
                                    <p:anim calcmode="lin" valueType="num">
                                      <p:cBhvr>
                                        <p:cTn id="50" dur="500" fill="hold"/>
                                        <p:tgtEl>
                                          <p:spTgt spid="33"/>
                                        </p:tgtEl>
                                        <p:attrNameLst>
                                          <p:attrName>ppt_h</p:attrName>
                                        </p:attrNameLst>
                                      </p:cBhvr>
                                      <p:tavLst>
                                        <p:tav tm="0">
                                          <p:val>
                                            <p:fltVal val="0"/>
                                          </p:val>
                                        </p:tav>
                                        <p:tav tm="100000">
                                          <p:val>
                                            <p:strVal val="#ppt_h"/>
                                          </p:val>
                                        </p:tav>
                                      </p:tavLst>
                                    </p:anim>
                                    <p:animEffect transition="in" filter="fade">
                                      <p:cBhvr>
                                        <p:cTn id="51" dur="500"/>
                                        <p:tgtEl>
                                          <p:spTgt spid="33"/>
                                        </p:tgtEl>
                                      </p:cBhvr>
                                    </p:animEffect>
                                    <p:anim calcmode="lin" valueType="num">
                                      <p:cBhvr>
                                        <p:cTn id="52" dur="500" fill="hold"/>
                                        <p:tgtEl>
                                          <p:spTgt spid="33"/>
                                        </p:tgtEl>
                                        <p:attrNameLst>
                                          <p:attrName>ppt_x</p:attrName>
                                        </p:attrNameLst>
                                      </p:cBhvr>
                                      <p:tavLst>
                                        <p:tav tm="0">
                                          <p:val>
                                            <p:fltVal val="0.5"/>
                                          </p:val>
                                        </p:tav>
                                        <p:tav tm="100000">
                                          <p:val>
                                            <p:strVal val="#ppt_x"/>
                                          </p:val>
                                        </p:tav>
                                      </p:tavLst>
                                    </p:anim>
                                    <p:anim calcmode="lin" valueType="num">
                                      <p:cBhvr>
                                        <p:cTn id="53" dur="50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2500"/>
                            </p:stCondLst>
                            <p:childTnLst>
                              <p:par>
                                <p:cTn id="55" presetID="53" presetClass="entr" presetSubtype="528" fill="hold" nodeType="afterEffect">
                                  <p:stCondLst>
                                    <p:cond delay="0"/>
                                  </p:stCondLst>
                                  <p:childTnLst>
                                    <p:set>
                                      <p:cBhvr>
                                        <p:cTn id="56" dur="1" fill="hold">
                                          <p:stCondLst>
                                            <p:cond delay="0"/>
                                          </p:stCondLst>
                                        </p:cTn>
                                        <p:tgtEl>
                                          <p:spTgt spid="42"/>
                                        </p:tgtEl>
                                        <p:attrNameLst>
                                          <p:attrName>style.visibility</p:attrName>
                                        </p:attrNameLst>
                                      </p:cBhvr>
                                      <p:to>
                                        <p:strVal val="visible"/>
                                      </p:to>
                                    </p:set>
                                    <p:anim calcmode="lin" valueType="num">
                                      <p:cBhvr>
                                        <p:cTn id="57" dur="500" fill="hold"/>
                                        <p:tgtEl>
                                          <p:spTgt spid="42"/>
                                        </p:tgtEl>
                                        <p:attrNameLst>
                                          <p:attrName>ppt_w</p:attrName>
                                        </p:attrNameLst>
                                      </p:cBhvr>
                                      <p:tavLst>
                                        <p:tav tm="0">
                                          <p:val>
                                            <p:fltVal val="0"/>
                                          </p:val>
                                        </p:tav>
                                        <p:tav tm="100000">
                                          <p:val>
                                            <p:strVal val="#ppt_w"/>
                                          </p:val>
                                        </p:tav>
                                      </p:tavLst>
                                    </p:anim>
                                    <p:anim calcmode="lin" valueType="num">
                                      <p:cBhvr>
                                        <p:cTn id="58" dur="500" fill="hold"/>
                                        <p:tgtEl>
                                          <p:spTgt spid="42"/>
                                        </p:tgtEl>
                                        <p:attrNameLst>
                                          <p:attrName>ppt_h</p:attrName>
                                        </p:attrNameLst>
                                      </p:cBhvr>
                                      <p:tavLst>
                                        <p:tav tm="0">
                                          <p:val>
                                            <p:fltVal val="0"/>
                                          </p:val>
                                        </p:tav>
                                        <p:tav tm="100000">
                                          <p:val>
                                            <p:strVal val="#ppt_h"/>
                                          </p:val>
                                        </p:tav>
                                      </p:tavLst>
                                    </p:anim>
                                    <p:animEffect transition="in" filter="fade">
                                      <p:cBhvr>
                                        <p:cTn id="59" dur="500"/>
                                        <p:tgtEl>
                                          <p:spTgt spid="42"/>
                                        </p:tgtEl>
                                      </p:cBhvr>
                                    </p:animEffect>
                                    <p:anim calcmode="lin" valueType="num">
                                      <p:cBhvr>
                                        <p:cTn id="60" dur="500" fill="hold"/>
                                        <p:tgtEl>
                                          <p:spTgt spid="42"/>
                                        </p:tgtEl>
                                        <p:attrNameLst>
                                          <p:attrName>ppt_x</p:attrName>
                                        </p:attrNameLst>
                                      </p:cBhvr>
                                      <p:tavLst>
                                        <p:tav tm="0">
                                          <p:val>
                                            <p:fltVal val="0.5"/>
                                          </p:val>
                                        </p:tav>
                                        <p:tav tm="100000">
                                          <p:val>
                                            <p:strVal val="#ppt_x"/>
                                          </p:val>
                                        </p:tav>
                                      </p:tavLst>
                                    </p:anim>
                                    <p:anim calcmode="lin" valueType="num">
                                      <p:cBhvr>
                                        <p:cTn id="61" dur="500" fill="hold"/>
                                        <p:tgtEl>
                                          <p:spTgt spid="42"/>
                                        </p:tgtEl>
                                        <p:attrNameLst>
                                          <p:attrName>ppt_y</p:attrName>
                                        </p:attrNameLst>
                                      </p:cBhvr>
                                      <p:tavLst>
                                        <p:tav tm="0">
                                          <p:val>
                                            <p:fltVal val="0.5"/>
                                          </p:val>
                                        </p:tav>
                                        <p:tav tm="100000">
                                          <p:val>
                                            <p:strVal val="#ppt_y"/>
                                          </p:val>
                                        </p:tav>
                                      </p:tavLst>
                                    </p:anim>
                                  </p:childTnLst>
                                </p:cTn>
                              </p:par>
                            </p:childTnLst>
                          </p:cTn>
                        </p:par>
                        <p:par>
                          <p:cTn id="62" fill="hold">
                            <p:stCondLst>
                              <p:cond delay="3000"/>
                            </p:stCondLst>
                            <p:childTnLst>
                              <p:par>
                                <p:cTn id="63" presetID="42" presetClass="entr" presetSubtype="0" fill="hold" grpId="0" nodeType="after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1000"/>
                                        <p:tgtEl>
                                          <p:spTgt spid="65"/>
                                        </p:tgtEl>
                                      </p:cBhvr>
                                    </p:animEffect>
                                    <p:anim calcmode="lin" valueType="num">
                                      <p:cBhvr>
                                        <p:cTn id="66" dur="1000" fill="hold"/>
                                        <p:tgtEl>
                                          <p:spTgt spid="65"/>
                                        </p:tgtEl>
                                        <p:attrNameLst>
                                          <p:attrName>ppt_x</p:attrName>
                                        </p:attrNameLst>
                                      </p:cBhvr>
                                      <p:tavLst>
                                        <p:tav tm="0">
                                          <p:val>
                                            <p:strVal val="#ppt_x"/>
                                          </p:val>
                                        </p:tav>
                                        <p:tav tm="100000">
                                          <p:val>
                                            <p:strVal val="#ppt_x"/>
                                          </p:val>
                                        </p:tav>
                                      </p:tavLst>
                                    </p:anim>
                                    <p:anim calcmode="lin" valueType="num">
                                      <p:cBhvr>
                                        <p:cTn id="67" dur="1000" fill="hold"/>
                                        <p:tgtEl>
                                          <p:spTgt spid="65"/>
                                        </p:tgtEl>
                                        <p:attrNameLst>
                                          <p:attrName>ppt_y</p:attrName>
                                        </p:attrNameLst>
                                      </p:cBhvr>
                                      <p:tavLst>
                                        <p:tav tm="0">
                                          <p:val>
                                            <p:strVal val="#ppt_y+.1"/>
                                          </p:val>
                                        </p:tav>
                                        <p:tav tm="100000">
                                          <p:val>
                                            <p:strVal val="#ppt_y"/>
                                          </p:val>
                                        </p:tav>
                                      </p:tavLst>
                                    </p:anim>
                                  </p:childTnLst>
                                </p:cTn>
                              </p:par>
                            </p:childTnLst>
                          </p:cTn>
                        </p:par>
                        <p:par>
                          <p:cTn id="68" fill="hold">
                            <p:stCondLst>
                              <p:cond delay="4000"/>
                            </p:stCondLst>
                            <p:childTnLst>
                              <p:par>
                                <p:cTn id="69" presetID="53" presetClass="entr" presetSubtype="528" fill="hold"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4500"/>
                            </p:stCondLst>
                            <p:childTnLst>
                              <p:par>
                                <p:cTn id="77" presetID="53" presetClass="entr" presetSubtype="528" fill="hold"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p:cTn id="79" dur="500" fill="hold"/>
                                        <p:tgtEl>
                                          <p:spTgt spid="45"/>
                                        </p:tgtEl>
                                        <p:attrNameLst>
                                          <p:attrName>ppt_w</p:attrName>
                                        </p:attrNameLst>
                                      </p:cBhvr>
                                      <p:tavLst>
                                        <p:tav tm="0">
                                          <p:val>
                                            <p:fltVal val="0"/>
                                          </p:val>
                                        </p:tav>
                                        <p:tav tm="100000">
                                          <p:val>
                                            <p:strVal val="#ppt_w"/>
                                          </p:val>
                                        </p:tav>
                                      </p:tavLst>
                                    </p:anim>
                                    <p:anim calcmode="lin" valueType="num">
                                      <p:cBhvr>
                                        <p:cTn id="80" dur="500" fill="hold"/>
                                        <p:tgtEl>
                                          <p:spTgt spid="45"/>
                                        </p:tgtEl>
                                        <p:attrNameLst>
                                          <p:attrName>ppt_h</p:attrName>
                                        </p:attrNameLst>
                                      </p:cBhvr>
                                      <p:tavLst>
                                        <p:tav tm="0">
                                          <p:val>
                                            <p:fltVal val="0"/>
                                          </p:val>
                                        </p:tav>
                                        <p:tav tm="100000">
                                          <p:val>
                                            <p:strVal val="#ppt_h"/>
                                          </p:val>
                                        </p:tav>
                                      </p:tavLst>
                                    </p:anim>
                                    <p:animEffect transition="in" filter="fade">
                                      <p:cBhvr>
                                        <p:cTn id="81" dur="500"/>
                                        <p:tgtEl>
                                          <p:spTgt spid="45"/>
                                        </p:tgtEl>
                                      </p:cBhvr>
                                    </p:animEffect>
                                    <p:anim calcmode="lin" valueType="num">
                                      <p:cBhvr>
                                        <p:cTn id="82" dur="500" fill="hold"/>
                                        <p:tgtEl>
                                          <p:spTgt spid="45"/>
                                        </p:tgtEl>
                                        <p:attrNameLst>
                                          <p:attrName>ppt_x</p:attrName>
                                        </p:attrNameLst>
                                      </p:cBhvr>
                                      <p:tavLst>
                                        <p:tav tm="0">
                                          <p:val>
                                            <p:fltVal val="0.5"/>
                                          </p:val>
                                        </p:tav>
                                        <p:tav tm="100000">
                                          <p:val>
                                            <p:strVal val="#ppt_x"/>
                                          </p:val>
                                        </p:tav>
                                      </p:tavLst>
                                    </p:anim>
                                    <p:anim calcmode="lin" valueType="num">
                                      <p:cBhvr>
                                        <p:cTn id="83" dur="500" fill="hold"/>
                                        <p:tgtEl>
                                          <p:spTgt spid="45"/>
                                        </p:tgtEl>
                                        <p:attrNameLst>
                                          <p:attrName>ppt_y</p:attrName>
                                        </p:attrNameLst>
                                      </p:cBhvr>
                                      <p:tavLst>
                                        <p:tav tm="0">
                                          <p:val>
                                            <p:fltVal val="0.5"/>
                                          </p:val>
                                        </p:tav>
                                        <p:tav tm="100000">
                                          <p:val>
                                            <p:strVal val="#ppt_y"/>
                                          </p:val>
                                        </p:tav>
                                      </p:tavLst>
                                    </p:anim>
                                  </p:childTnLst>
                                </p:cTn>
                              </p:par>
                            </p:childTnLst>
                          </p:cTn>
                        </p:par>
                        <p:par>
                          <p:cTn id="84" fill="hold">
                            <p:stCondLst>
                              <p:cond delay="5000"/>
                            </p:stCondLst>
                            <p:childTnLst>
                              <p:par>
                                <p:cTn id="85" presetID="42" presetClass="entr" presetSubtype="0"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Effect transition="in" filter="fade">
                                      <p:cBhvr>
                                        <p:cTn id="87" dur="1000"/>
                                        <p:tgtEl>
                                          <p:spTgt spid="63"/>
                                        </p:tgtEl>
                                      </p:cBhvr>
                                    </p:animEffect>
                                    <p:anim calcmode="lin" valueType="num">
                                      <p:cBhvr>
                                        <p:cTn id="88" dur="1000" fill="hold"/>
                                        <p:tgtEl>
                                          <p:spTgt spid="63"/>
                                        </p:tgtEl>
                                        <p:attrNameLst>
                                          <p:attrName>ppt_x</p:attrName>
                                        </p:attrNameLst>
                                      </p:cBhvr>
                                      <p:tavLst>
                                        <p:tav tm="0">
                                          <p:val>
                                            <p:strVal val="#ppt_x"/>
                                          </p:val>
                                        </p:tav>
                                        <p:tav tm="100000">
                                          <p:val>
                                            <p:strVal val="#ppt_x"/>
                                          </p:val>
                                        </p:tav>
                                      </p:tavLst>
                                    </p:anim>
                                    <p:anim calcmode="lin" valueType="num">
                                      <p:cBhvr>
                                        <p:cTn id="89" dur="1000" fill="hold"/>
                                        <p:tgtEl>
                                          <p:spTgt spid="63"/>
                                        </p:tgtEl>
                                        <p:attrNameLst>
                                          <p:attrName>ppt_y</p:attrName>
                                        </p:attrNameLst>
                                      </p:cBhvr>
                                      <p:tavLst>
                                        <p:tav tm="0">
                                          <p:val>
                                            <p:strVal val="#ppt_y+.1"/>
                                          </p:val>
                                        </p:tav>
                                        <p:tav tm="100000">
                                          <p:val>
                                            <p:strVal val="#ppt_y"/>
                                          </p:val>
                                        </p:tav>
                                      </p:tavLst>
                                    </p:anim>
                                  </p:childTnLst>
                                </p:cTn>
                              </p:par>
                            </p:childTnLst>
                          </p:cTn>
                        </p:par>
                        <p:par>
                          <p:cTn id="90" fill="hold">
                            <p:stCondLst>
                              <p:cond delay="6000"/>
                            </p:stCondLst>
                            <p:childTnLst>
                              <p:par>
                                <p:cTn id="91" presetID="53" presetClass="entr" presetSubtype="528" fill="hold" nodeType="afterEffect">
                                  <p:stCondLst>
                                    <p:cond delay="0"/>
                                  </p:stCondLst>
                                  <p:childTnLst>
                                    <p:set>
                                      <p:cBhvr>
                                        <p:cTn id="92" dur="1" fill="hold">
                                          <p:stCondLst>
                                            <p:cond delay="0"/>
                                          </p:stCondLst>
                                        </p:cTn>
                                        <p:tgtEl>
                                          <p:spTgt spid="36"/>
                                        </p:tgtEl>
                                        <p:attrNameLst>
                                          <p:attrName>style.visibility</p:attrName>
                                        </p:attrNameLst>
                                      </p:cBhvr>
                                      <p:to>
                                        <p:strVal val="visible"/>
                                      </p:to>
                                    </p:set>
                                    <p:anim calcmode="lin" valueType="num">
                                      <p:cBhvr>
                                        <p:cTn id="93" dur="500" fill="hold"/>
                                        <p:tgtEl>
                                          <p:spTgt spid="36"/>
                                        </p:tgtEl>
                                        <p:attrNameLst>
                                          <p:attrName>ppt_w</p:attrName>
                                        </p:attrNameLst>
                                      </p:cBhvr>
                                      <p:tavLst>
                                        <p:tav tm="0">
                                          <p:val>
                                            <p:fltVal val="0"/>
                                          </p:val>
                                        </p:tav>
                                        <p:tav tm="100000">
                                          <p:val>
                                            <p:strVal val="#ppt_w"/>
                                          </p:val>
                                        </p:tav>
                                      </p:tavLst>
                                    </p:anim>
                                    <p:anim calcmode="lin" valueType="num">
                                      <p:cBhvr>
                                        <p:cTn id="94" dur="500" fill="hold"/>
                                        <p:tgtEl>
                                          <p:spTgt spid="36"/>
                                        </p:tgtEl>
                                        <p:attrNameLst>
                                          <p:attrName>ppt_h</p:attrName>
                                        </p:attrNameLst>
                                      </p:cBhvr>
                                      <p:tavLst>
                                        <p:tav tm="0">
                                          <p:val>
                                            <p:fltVal val="0"/>
                                          </p:val>
                                        </p:tav>
                                        <p:tav tm="100000">
                                          <p:val>
                                            <p:strVal val="#ppt_h"/>
                                          </p:val>
                                        </p:tav>
                                      </p:tavLst>
                                    </p:anim>
                                    <p:animEffect transition="in" filter="fade">
                                      <p:cBhvr>
                                        <p:cTn id="95" dur="500"/>
                                        <p:tgtEl>
                                          <p:spTgt spid="36"/>
                                        </p:tgtEl>
                                      </p:cBhvr>
                                    </p:animEffect>
                                    <p:anim calcmode="lin" valueType="num">
                                      <p:cBhvr>
                                        <p:cTn id="96" dur="500" fill="hold"/>
                                        <p:tgtEl>
                                          <p:spTgt spid="36"/>
                                        </p:tgtEl>
                                        <p:attrNameLst>
                                          <p:attrName>ppt_x</p:attrName>
                                        </p:attrNameLst>
                                      </p:cBhvr>
                                      <p:tavLst>
                                        <p:tav tm="0">
                                          <p:val>
                                            <p:fltVal val="0.5"/>
                                          </p:val>
                                        </p:tav>
                                        <p:tav tm="100000">
                                          <p:val>
                                            <p:strVal val="#ppt_x"/>
                                          </p:val>
                                        </p:tav>
                                      </p:tavLst>
                                    </p:anim>
                                    <p:anim calcmode="lin" valueType="num">
                                      <p:cBhvr>
                                        <p:cTn id="97" dur="500" fill="hold"/>
                                        <p:tgtEl>
                                          <p:spTgt spid="36"/>
                                        </p:tgtEl>
                                        <p:attrNameLst>
                                          <p:attrName>ppt_y</p:attrName>
                                        </p:attrNameLst>
                                      </p:cBhvr>
                                      <p:tavLst>
                                        <p:tav tm="0">
                                          <p:val>
                                            <p:fltVal val="0.5"/>
                                          </p:val>
                                        </p:tav>
                                        <p:tav tm="100000">
                                          <p:val>
                                            <p:strVal val="#ppt_y"/>
                                          </p:val>
                                        </p:tav>
                                      </p:tavLst>
                                    </p:anim>
                                  </p:childTnLst>
                                </p:cTn>
                              </p:par>
                            </p:childTnLst>
                          </p:cTn>
                        </p:par>
                        <p:par>
                          <p:cTn id="98" fill="hold">
                            <p:stCondLst>
                              <p:cond delay="6500"/>
                            </p:stCondLst>
                            <p:childTnLst>
                              <p:par>
                                <p:cTn id="99" presetID="53" presetClass="entr" presetSubtype="528" fill="hold" nodeType="afterEffect">
                                  <p:stCondLst>
                                    <p:cond delay="0"/>
                                  </p:stCondLst>
                                  <p:childTnLst>
                                    <p:set>
                                      <p:cBhvr>
                                        <p:cTn id="100" dur="1" fill="hold">
                                          <p:stCondLst>
                                            <p:cond delay="0"/>
                                          </p:stCondLst>
                                        </p:cTn>
                                        <p:tgtEl>
                                          <p:spTgt spid="48"/>
                                        </p:tgtEl>
                                        <p:attrNameLst>
                                          <p:attrName>style.visibility</p:attrName>
                                        </p:attrNameLst>
                                      </p:cBhvr>
                                      <p:to>
                                        <p:strVal val="visible"/>
                                      </p:to>
                                    </p:set>
                                    <p:anim calcmode="lin" valueType="num">
                                      <p:cBhvr>
                                        <p:cTn id="101" dur="500" fill="hold"/>
                                        <p:tgtEl>
                                          <p:spTgt spid="48"/>
                                        </p:tgtEl>
                                        <p:attrNameLst>
                                          <p:attrName>ppt_w</p:attrName>
                                        </p:attrNameLst>
                                      </p:cBhvr>
                                      <p:tavLst>
                                        <p:tav tm="0">
                                          <p:val>
                                            <p:fltVal val="0"/>
                                          </p:val>
                                        </p:tav>
                                        <p:tav tm="100000">
                                          <p:val>
                                            <p:strVal val="#ppt_w"/>
                                          </p:val>
                                        </p:tav>
                                      </p:tavLst>
                                    </p:anim>
                                    <p:anim calcmode="lin" valueType="num">
                                      <p:cBhvr>
                                        <p:cTn id="102" dur="500" fill="hold"/>
                                        <p:tgtEl>
                                          <p:spTgt spid="48"/>
                                        </p:tgtEl>
                                        <p:attrNameLst>
                                          <p:attrName>ppt_h</p:attrName>
                                        </p:attrNameLst>
                                      </p:cBhvr>
                                      <p:tavLst>
                                        <p:tav tm="0">
                                          <p:val>
                                            <p:fltVal val="0"/>
                                          </p:val>
                                        </p:tav>
                                        <p:tav tm="100000">
                                          <p:val>
                                            <p:strVal val="#ppt_h"/>
                                          </p:val>
                                        </p:tav>
                                      </p:tavLst>
                                    </p:anim>
                                    <p:animEffect transition="in" filter="fade">
                                      <p:cBhvr>
                                        <p:cTn id="103" dur="500"/>
                                        <p:tgtEl>
                                          <p:spTgt spid="48"/>
                                        </p:tgtEl>
                                      </p:cBhvr>
                                    </p:animEffect>
                                    <p:anim calcmode="lin" valueType="num">
                                      <p:cBhvr>
                                        <p:cTn id="104" dur="500" fill="hold"/>
                                        <p:tgtEl>
                                          <p:spTgt spid="48"/>
                                        </p:tgtEl>
                                        <p:attrNameLst>
                                          <p:attrName>ppt_x</p:attrName>
                                        </p:attrNameLst>
                                      </p:cBhvr>
                                      <p:tavLst>
                                        <p:tav tm="0">
                                          <p:val>
                                            <p:fltVal val="0.5"/>
                                          </p:val>
                                        </p:tav>
                                        <p:tav tm="100000">
                                          <p:val>
                                            <p:strVal val="#ppt_x"/>
                                          </p:val>
                                        </p:tav>
                                      </p:tavLst>
                                    </p:anim>
                                    <p:anim calcmode="lin" valueType="num">
                                      <p:cBhvr>
                                        <p:cTn id="105" dur="500" fill="hold"/>
                                        <p:tgtEl>
                                          <p:spTgt spid="48"/>
                                        </p:tgtEl>
                                        <p:attrNameLst>
                                          <p:attrName>ppt_y</p:attrName>
                                        </p:attrNameLst>
                                      </p:cBhvr>
                                      <p:tavLst>
                                        <p:tav tm="0">
                                          <p:val>
                                            <p:fltVal val="0.5"/>
                                          </p:val>
                                        </p:tav>
                                        <p:tav tm="100000">
                                          <p:val>
                                            <p:strVal val="#ppt_y"/>
                                          </p:val>
                                        </p:tav>
                                      </p:tavLst>
                                    </p:anim>
                                  </p:childTnLst>
                                </p:cTn>
                              </p:par>
                            </p:childTnLst>
                          </p:cTn>
                        </p:par>
                        <p:par>
                          <p:cTn id="106" fill="hold">
                            <p:stCondLst>
                              <p:cond delay="7000"/>
                            </p:stCondLst>
                            <p:childTnLst>
                              <p:par>
                                <p:cTn id="107" presetID="42" presetClass="entr" presetSubtype="0" fill="hold" grpId="0" nodeType="afterEffect">
                                  <p:stCondLst>
                                    <p:cond delay="0"/>
                                  </p:stCondLst>
                                  <p:childTnLst>
                                    <p:set>
                                      <p:cBhvr>
                                        <p:cTn id="108" dur="1" fill="hold">
                                          <p:stCondLst>
                                            <p:cond delay="0"/>
                                          </p:stCondLst>
                                        </p:cTn>
                                        <p:tgtEl>
                                          <p:spTgt spid="64"/>
                                        </p:tgtEl>
                                        <p:attrNameLst>
                                          <p:attrName>style.visibility</p:attrName>
                                        </p:attrNameLst>
                                      </p:cBhvr>
                                      <p:to>
                                        <p:strVal val="visible"/>
                                      </p:to>
                                    </p:set>
                                    <p:animEffect transition="in" filter="fade">
                                      <p:cBhvr>
                                        <p:cTn id="109" dur="1000"/>
                                        <p:tgtEl>
                                          <p:spTgt spid="64"/>
                                        </p:tgtEl>
                                      </p:cBhvr>
                                    </p:animEffect>
                                    <p:anim calcmode="lin" valueType="num">
                                      <p:cBhvr>
                                        <p:cTn id="110" dur="1000" fill="hold"/>
                                        <p:tgtEl>
                                          <p:spTgt spid="64"/>
                                        </p:tgtEl>
                                        <p:attrNameLst>
                                          <p:attrName>ppt_x</p:attrName>
                                        </p:attrNameLst>
                                      </p:cBhvr>
                                      <p:tavLst>
                                        <p:tav tm="0">
                                          <p:val>
                                            <p:strVal val="#ppt_x"/>
                                          </p:val>
                                        </p:tav>
                                        <p:tav tm="100000">
                                          <p:val>
                                            <p:strVal val="#ppt_x"/>
                                          </p:val>
                                        </p:tav>
                                      </p:tavLst>
                                    </p:anim>
                                    <p:anim calcmode="lin" valueType="num">
                                      <p:cBhvr>
                                        <p:cTn id="111" dur="1000" fill="hold"/>
                                        <p:tgtEl>
                                          <p:spTgt spid="64"/>
                                        </p:tgtEl>
                                        <p:attrNameLst>
                                          <p:attrName>ppt_y</p:attrName>
                                        </p:attrNameLst>
                                      </p:cBhvr>
                                      <p:tavLst>
                                        <p:tav tm="0">
                                          <p:val>
                                            <p:strVal val="#ppt_y+.1"/>
                                          </p:val>
                                        </p:tav>
                                        <p:tav tm="100000">
                                          <p:val>
                                            <p:strVal val="#ppt_y"/>
                                          </p:val>
                                        </p:tav>
                                      </p:tavLst>
                                    </p:anim>
                                  </p:childTnLst>
                                </p:cTn>
                              </p:par>
                            </p:childTnLst>
                          </p:cTn>
                        </p:par>
                        <p:par>
                          <p:cTn id="112" fill="hold">
                            <p:stCondLst>
                              <p:cond delay="8000"/>
                            </p:stCondLst>
                            <p:childTnLst>
                              <p:par>
                                <p:cTn id="113" presetID="53" presetClass="entr" presetSubtype="528" fill="hold"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8500"/>
                            </p:stCondLst>
                            <p:childTnLst>
                              <p:par>
                                <p:cTn id="121" presetID="53" presetClass="entr" presetSubtype="52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 calcmode="lin" valueType="num">
                                      <p:cBhvr>
                                        <p:cTn id="123" dur="500" fill="hold"/>
                                        <p:tgtEl>
                                          <p:spTgt spid="62"/>
                                        </p:tgtEl>
                                        <p:attrNameLst>
                                          <p:attrName>ppt_w</p:attrName>
                                        </p:attrNameLst>
                                      </p:cBhvr>
                                      <p:tavLst>
                                        <p:tav tm="0">
                                          <p:val>
                                            <p:fltVal val="0"/>
                                          </p:val>
                                        </p:tav>
                                        <p:tav tm="100000">
                                          <p:val>
                                            <p:strVal val="#ppt_w"/>
                                          </p:val>
                                        </p:tav>
                                      </p:tavLst>
                                    </p:anim>
                                    <p:anim calcmode="lin" valueType="num">
                                      <p:cBhvr>
                                        <p:cTn id="124" dur="500" fill="hold"/>
                                        <p:tgtEl>
                                          <p:spTgt spid="62"/>
                                        </p:tgtEl>
                                        <p:attrNameLst>
                                          <p:attrName>ppt_h</p:attrName>
                                        </p:attrNameLst>
                                      </p:cBhvr>
                                      <p:tavLst>
                                        <p:tav tm="0">
                                          <p:val>
                                            <p:fltVal val="0"/>
                                          </p:val>
                                        </p:tav>
                                        <p:tav tm="100000">
                                          <p:val>
                                            <p:strVal val="#ppt_h"/>
                                          </p:val>
                                        </p:tav>
                                      </p:tavLst>
                                    </p:anim>
                                    <p:animEffect transition="in" filter="fade">
                                      <p:cBhvr>
                                        <p:cTn id="125" dur="500"/>
                                        <p:tgtEl>
                                          <p:spTgt spid="62"/>
                                        </p:tgtEl>
                                      </p:cBhvr>
                                    </p:animEffect>
                                    <p:anim calcmode="lin" valueType="num">
                                      <p:cBhvr>
                                        <p:cTn id="126" dur="500" fill="hold"/>
                                        <p:tgtEl>
                                          <p:spTgt spid="62"/>
                                        </p:tgtEl>
                                        <p:attrNameLst>
                                          <p:attrName>ppt_x</p:attrName>
                                        </p:attrNameLst>
                                      </p:cBhvr>
                                      <p:tavLst>
                                        <p:tav tm="0">
                                          <p:val>
                                            <p:fltVal val="0.5"/>
                                          </p:val>
                                        </p:tav>
                                        <p:tav tm="100000">
                                          <p:val>
                                            <p:strVal val="#ppt_x"/>
                                          </p:val>
                                        </p:tav>
                                      </p:tavLst>
                                    </p:anim>
                                    <p:anim calcmode="lin" valueType="num">
                                      <p:cBhvr>
                                        <p:cTn id="127" dur="500" fill="hold"/>
                                        <p:tgtEl>
                                          <p:spTgt spid="62"/>
                                        </p:tgtEl>
                                        <p:attrNameLst>
                                          <p:attrName>ppt_y</p:attrName>
                                        </p:attrNameLst>
                                      </p:cBhvr>
                                      <p:tavLst>
                                        <p:tav tm="0">
                                          <p:val>
                                            <p:fltVal val="0.5"/>
                                          </p:val>
                                        </p:tav>
                                        <p:tav tm="100000">
                                          <p:val>
                                            <p:strVal val="#ppt_y"/>
                                          </p:val>
                                        </p:tav>
                                      </p:tavLst>
                                    </p:anim>
                                  </p:childTnLst>
                                </p:cTn>
                              </p:par>
                            </p:childTnLst>
                          </p:cTn>
                        </p:par>
                        <p:par>
                          <p:cTn id="128" fill="hold">
                            <p:stCondLst>
                              <p:cond delay="90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0" grpId="0" animBg="1"/>
      <p:bldP spid="18" grpId="0" animBg="1"/>
      <p:bldP spid="22" grpId="0" animBg="1"/>
      <p:bldP spid="24" grpId="0" animBg="1"/>
      <p:bldP spid="25" grpId="0" animBg="1"/>
      <p:bldP spid="63" grpId="0"/>
      <p:bldP spid="64" grpId="0"/>
      <p:bldP spid="65" grpId="0"/>
      <p:bldP spid="6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340F948-8D26-4B1A-8328-1B725FAD4D48}"/>
              </a:ext>
            </a:extLst>
          </p:cNvPr>
          <p:cNvSpPr/>
          <p:nvPr/>
        </p:nvSpPr>
        <p:spPr>
          <a:xfrm>
            <a:off x="0" y="3535876"/>
            <a:ext cx="11442156" cy="731520"/>
          </a:xfrm>
          <a:custGeom>
            <a:avLst/>
            <a:gdLst>
              <a:gd name="connsiteX0" fmla="*/ 0 w 11442156"/>
              <a:gd name="connsiteY0" fmla="*/ 0 h 731520"/>
              <a:gd name="connsiteX1" fmla="*/ 11442156 w 11442156"/>
              <a:gd name="connsiteY1" fmla="*/ 0 h 731520"/>
              <a:gd name="connsiteX2" fmla="*/ 10710636 w 11442156"/>
              <a:gd name="connsiteY2" fmla="*/ 731520 h 731520"/>
              <a:gd name="connsiteX3" fmla="*/ 0 w 11442156"/>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11442156" h="731520">
                <a:moveTo>
                  <a:pt x="0" y="0"/>
                </a:moveTo>
                <a:lnTo>
                  <a:pt x="11442156" y="0"/>
                </a:lnTo>
                <a:lnTo>
                  <a:pt x="10710636" y="731520"/>
                </a:lnTo>
                <a:lnTo>
                  <a:pt x="0" y="731520"/>
                </a:lnTo>
                <a:close/>
              </a:path>
            </a:pathLst>
          </a:cu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FE14FE3-FE9D-4BB9-B204-342DB506B7DA}"/>
              </a:ext>
            </a:extLst>
          </p:cNvPr>
          <p:cNvSpPr/>
          <p:nvPr/>
        </p:nvSpPr>
        <p:spPr>
          <a:xfrm>
            <a:off x="0" y="4269090"/>
            <a:ext cx="10708942" cy="731520"/>
          </a:xfrm>
          <a:custGeom>
            <a:avLst/>
            <a:gdLst>
              <a:gd name="connsiteX0" fmla="*/ 0 w 10708942"/>
              <a:gd name="connsiteY0" fmla="*/ 0 h 731520"/>
              <a:gd name="connsiteX1" fmla="*/ 10708942 w 10708942"/>
              <a:gd name="connsiteY1" fmla="*/ 0 h 731520"/>
              <a:gd name="connsiteX2" fmla="*/ 9977422 w 10708942"/>
              <a:gd name="connsiteY2" fmla="*/ 731520 h 731520"/>
              <a:gd name="connsiteX3" fmla="*/ 0 w 10708942"/>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10708942" h="731520">
                <a:moveTo>
                  <a:pt x="0" y="0"/>
                </a:moveTo>
                <a:lnTo>
                  <a:pt x="10708942" y="0"/>
                </a:lnTo>
                <a:lnTo>
                  <a:pt x="9977422" y="731520"/>
                </a:lnTo>
                <a:lnTo>
                  <a:pt x="0" y="731520"/>
                </a:ln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511AABD-0A3C-4699-A202-F507329EAAE5}"/>
              </a:ext>
            </a:extLst>
          </p:cNvPr>
          <p:cNvSpPr/>
          <p:nvPr/>
        </p:nvSpPr>
        <p:spPr>
          <a:xfrm>
            <a:off x="2" y="5002304"/>
            <a:ext cx="9975727" cy="731520"/>
          </a:xfrm>
          <a:custGeom>
            <a:avLst/>
            <a:gdLst>
              <a:gd name="connsiteX0" fmla="*/ 0 w 9975727"/>
              <a:gd name="connsiteY0" fmla="*/ 0 h 731520"/>
              <a:gd name="connsiteX1" fmla="*/ 9975727 w 9975727"/>
              <a:gd name="connsiteY1" fmla="*/ 0 h 731520"/>
              <a:gd name="connsiteX2" fmla="*/ 9244208 w 9975727"/>
              <a:gd name="connsiteY2" fmla="*/ 731520 h 731520"/>
              <a:gd name="connsiteX3" fmla="*/ 0 w 9975727"/>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9975727" h="731520">
                <a:moveTo>
                  <a:pt x="0" y="0"/>
                </a:moveTo>
                <a:lnTo>
                  <a:pt x="9975727" y="0"/>
                </a:lnTo>
                <a:lnTo>
                  <a:pt x="9244208" y="731520"/>
                </a:lnTo>
                <a:lnTo>
                  <a:pt x="0" y="731520"/>
                </a:lnTo>
                <a:close/>
              </a:path>
            </a:pathLst>
          </a:cu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EDA96C0F-FAB9-46A6-9AF2-7B908D3FC56C}"/>
              </a:ext>
            </a:extLst>
          </p:cNvPr>
          <p:cNvSpPr/>
          <p:nvPr/>
        </p:nvSpPr>
        <p:spPr>
          <a:xfrm>
            <a:off x="2" y="5733823"/>
            <a:ext cx="9244209" cy="731520"/>
          </a:xfrm>
          <a:custGeom>
            <a:avLst/>
            <a:gdLst>
              <a:gd name="connsiteX0" fmla="*/ 0 w 9244209"/>
              <a:gd name="connsiteY0" fmla="*/ 0 h 731520"/>
              <a:gd name="connsiteX1" fmla="*/ 9244209 w 9244209"/>
              <a:gd name="connsiteY1" fmla="*/ 0 h 731520"/>
              <a:gd name="connsiteX2" fmla="*/ 8512688 w 9244209"/>
              <a:gd name="connsiteY2" fmla="*/ 731520 h 731520"/>
              <a:gd name="connsiteX3" fmla="*/ 0 w 9244209"/>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9244209" h="731520">
                <a:moveTo>
                  <a:pt x="0" y="0"/>
                </a:moveTo>
                <a:lnTo>
                  <a:pt x="9244209" y="0"/>
                </a:lnTo>
                <a:lnTo>
                  <a:pt x="8512688" y="731520"/>
                </a:lnTo>
                <a:lnTo>
                  <a:pt x="0" y="731520"/>
                </a:ln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7C2EEA8-5EE2-46D9-837C-DB02FD653C0D}"/>
              </a:ext>
            </a:extLst>
          </p:cNvPr>
          <p:cNvSpPr/>
          <p:nvPr/>
        </p:nvSpPr>
        <p:spPr>
          <a:xfrm rot="5400000">
            <a:off x="7098689" y="4312818"/>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57CCC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EE5D50EE-1149-4F9C-BD4E-6A6E6AE0A0D0}"/>
              </a:ext>
            </a:extLst>
          </p:cNvPr>
          <p:cNvSpPr/>
          <p:nvPr/>
        </p:nvSpPr>
        <p:spPr>
          <a:xfrm rot="5400000">
            <a:off x="7824226" y="3583143"/>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D2C0EEA-C485-49DE-A072-C49FAD4AE28C}"/>
              </a:ext>
            </a:extLst>
          </p:cNvPr>
          <p:cNvSpPr/>
          <p:nvPr/>
        </p:nvSpPr>
        <p:spPr>
          <a:xfrm rot="5400000">
            <a:off x="8555303" y="2851623"/>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CEE003E0-C523-4A3F-8C41-257D0E4E1D19}"/>
              </a:ext>
            </a:extLst>
          </p:cNvPr>
          <p:cNvSpPr/>
          <p:nvPr/>
        </p:nvSpPr>
        <p:spPr>
          <a:xfrm rot="5400000">
            <a:off x="9289573" y="2117564"/>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E4C0C4D7-05BD-4C03-AFEA-ECDF85737A9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9441FFE4-2575-4500-B53E-4C61E9BF1668}"/>
              </a:ext>
            </a:extLst>
          </p:cNvPr>
          <p:cNvSpPr/>
          <p:nvPr/>
        </p:nvSpPr>
        <p:spPr>
          <a:xfrm>
            <a:off x="677731" y="2386818"/>
            <a:ext cx="45719" cy="5170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E29C08AB-B345-497B-88B5-34B134496A84}"/>
              </a:ext>
            </a:extLst>
          </p:cNvPr>
          <p:cNvSpPr txBox="1"/>
          <p:nvPr/>
        </p:nvSpPr>
        <p:spPr>
          <a:xfrm>
            <a:off x="805327" y="2285372"/>
            <a:ext cx="7592211"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9" name="Text Box 10">
            <a:extLst>
              <a:ext uri="{FF2B5EF4-FFF2-40B4-BE49-F238E27FC236}">
                <a16:creationId xmlns:a16="http://schemas.microsoft.com/office/drawing/2014/main" id="{0829BDE6-0FA9-43E4-90DF-49614342F69C}"/>
              </a:ext>
            </a:extLst>
          </p:cNvPr>
          <p:cNvSpPr txBox="1">
            <a:spLocks noChangeArrowheads="1"/>
          </p:cNvSpPr>
          <p:nvPr/>
        </p:nvSpPr>
        <p:spPr bwMode="auto">
          <a:xfrm>
            <a:off x="608171" y="1852790"/>
            <a:ext cx="4461416" cy="430887"/>
          </a:xfrm>
          <a:prstGeom prst="rect">
            <a:avLst/>
          </a:prstGeom>
          <a:noFill/>
          <a:ln w="9525">
            <a:noFill/>
            <a:miter lim="800000"/>
            <a:headEnd/>
            <a:tailEnd/>
          </a:ln>
        </p:spPr>
        <p:txBody>
          <a:bodyPr wrap="square" lIns="60960" tIns="30480" rIns="60960" bIns="30480">
            <a:spAutoFit/>
          </a:bodyPr>
          <a:lstStyle/>
          <a:p>
            <a:r>
              <a:rPr lang="en-US" sz="2400" b="1" dirty="0">
                <a:solidFill>
                  <a:schemeClr val="bg1"/>
                </a:solidFill>
                <a:latin typeface="Candara" panose="020E0502030303020204" pitchFamily="34" charset="0"/>
              </a:rPr>
              <a:t>LOREM IPSUM DOLOR</a:t>
            </a:r>
          </a:p>
        </p:txBody>
      </p:sp>
      <p:sp>
        <p:nvSpPr>
          <p:cNvPr id="4" name="Right Triangle 3">
            <a:extLst>
              <a:ext uri="{FF2B5EF4-FFF2-40B4-BE49-F238E27FC236}">
                <a16:creationId xmlns:a16="http://schemas.microsoft.com/office/drawing/2014/main" id="{183A2C1D-1F9E-4F0E-8A67-1AB6E8774FEB}"/>
              </a:ext>
            </a:extLst>
          </p:cNvPr>
          <p:cNvSpPr>
            <a:spLocks noChangeAspect="1"/>
          </p:cNvSpPr>
          <p:nvPr/>
        </p:nvSpPr>
        <p:spPr>
          <a:xfrm rot="16200000">
            <a:off x="8503320" y="3536572"/>
            <a:ext cx="2926080" cy="2926080"/>
          </a:xfrm>
          <a:prstGeom prst="rtTriangle">
            <a:avLst/>
          </a:prstGeom>
          <a:blipFill dpi="0" rotWithShape="0">
            <a:blip r:embed="rId3"/>
            <a:srcRect/>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B98A5564-468A-4DB0-A411-FF8738699D2E}"/>
              </a:ext>
            </a:extLst>
          </p:cNvPr>
          <p:cNvSpPr txBox="1"/>
          <p:nvPr/>
        </p:nvSpPr>
        <p:spPr>
          <a:xfrm>
            <a:off x="238499" y="3547441"/>
            <a:ext cx="924182" cy="640080"/>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01</a:t>
            </a:r>
          </a:p>
        </p:txBody>
      </p:sp>
      <p:sp>
        <p:nvSpPr>
          <p:cNvPr id="33" name="TextBox 32">
            <a:extLst>
              <a:ext uri="{FF2B5EF4-FFF2-40B4-BE49-F238E27FC236}">
                <a16:creationId xmlns:a16="http://schemas.microsoft.com/office/drawing/2014/main" id="{E17351D0-D808-4DCC-9714-2CC2AD71F7A4}"/>
              </a:ext>
            </a:extLst>
          </p:cNvPr>
          <p:cNvSpPr txBox="1"/>
          <p:nvPr/>
        </p:nvSpPr>
        <p:spPr>
          <a:xfrm>
            <a:off x="1145871" y="3628868"/>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34" name="Freeform 37">
            <a:extLst>
              <a:ext uri="{FF2B5EF4-FFF2-40B4-BE49-F238E27FC236}">
                <a16:creationId xmlns:a16="http://schemas.microsoft.com/office/drawing/2014/main" id="{B69F33C0-4344-4494-B985-32773DE8FC79}"/>
              </a:ext>
            </a:extLst>
          </p:cNvPr>
          <p:cNvSpPr>
            <a:spLocks noEditPoints="1"/>
          </p:cNvSpPr>
          <p:nvPr/>
        </p:nvSpPr>
        <p:spPr bwMode="auto">
          <a:xfrm>
            <a:off x="10848163" y="152645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5" name="Freeform 41">
            <a:extLst>
              <a:ext uri="{FF2B5EF4-FFF2-40B4-BE49-F238E27FC236}">
                <a16:creationId xmlns:a16="http://schemas.microsoft.com/office/drawing/2014/main" id="{5FD7D955-17E2-413F-A8F1-201D159CE6F3}"/>
              </a:ext>
            </a:extLst>
          </p:cNvPr>
          <p:cNvSpPr>
            <a:spLocks noChangeAspect="1" noEditPoints="1"/>
          </p:cNvSpPr>
          <p:nvPr/>
        </p:nvSpPr>
        <p:spPr bwMode="auto">
          <a:xfrm>
            <a:off x="10045930" y="2295131"/>
            <a:ext cx="548640" cy="426405"/>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36" name="Group 35">
            <a:extLst>
              <a:ext uri="{FF2B5EF4-FFF2-40B4-BE49-F238E27FC236}">
                <a16:creationId xmlns:a16="http://schemas.microsoft.com/office/drawing/2014/main" id="{470468D4-6CF9-4DC9-B714-F661B91B5790}"/>
              </a:ext>
            </a:extLst>
          </p:cNvPr>
          <p:cNvGrpSpPr/>
          <p:nvPr/>
        </p:nvGrpSpPr>
        <p:grpSpPr>
          <a:xfrm>
            <a:off x="8724815" y="369477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7" name="Freeform 30">
              <a:extLst>
                <a:ext uri="{FF2B5EF4-FFF2-40B4-BE49-F238E27FC236}">
                  <a16:creationId xmlns:a16="http://schemas.microsoft.com/office/drawing/2014/main" id="{B2300D64-8FAB-463A-9D7D-D659DBD365DF}"/>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31">
              <a:extLst>
                <a:ext uri="{FF2B5EF4-FFF2-40B4-BE49-F238E27FC236}">
                  <a16:creationId xmlns:a16="http://schemas.microsoft.com/office/drawing/2014/main" id="{F4DE3F33-38ED-4343-92AF-FA29DC6BA218}"/>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32">
              <a:extLst>
                <a:ext uri="{FF2B5EF4-FFF2-40B4-BE49-F238E27FC236}">
                  <a16:creationId xmlns:a16="http://schemas.microsoft.com/office/drawing/2014/main" id="{AB14851D-C6B5-4433-A808-2317E794438C}"/>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33">
              <a:extLst>
                <a:ext uri="{FF2B5EF4-FFF2-40B4-BE49-F238E27FC236}">
                  <a16:creationId xmlns:a16="http://schemas.microsoft.com/office/drawing/2014/main" id="{67F828D6-96AB-4885-8FBA-D6E9F004AE6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1" name="Group 40">
            <a:extLst>
              <a:ext uri="{FF2B5EF4-FFF2-40B4-BE49-F238E27FC236}">
                <a16:creationId xmlns:a16="http://schemas.microsoft.com/office/drawing/2014/main" id="{9C66B3BC-DFA6-4758-9D52-5A6B5AEED95D}"/>
              </a:ext>
            </a:extLst>
          </p:cNvPr>
          <p:cNvGrpSpPr/>
          <p:nvPr/>
        </p:nvGrpSpPr>
        <p:grpSpPr>
          <a:xfrm>
            <a:off x="9352817" y="3012356"/>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42" name="Freeform 38">
              <a:extLst>
                <a:ext uri="{FF2B5EF4-FFF2-40B4-BE49-F238E27FC236}">
                  <a16:creationId xmlns:a16="http://schemas.microsoft.com/office/drawing/2014/main" id="{F166A9C9-6936-475B-93D9-A427BA22463D}"/>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39">
              <a:extLst>
                <a:ext uri="{FF2B5EF4-FFF2-40B4-BE49-F238E27FC236}">
                  <a16:creationId xmlns:a16="http://schemas.microsoft.com/office/drawing/2014/main" id="{0B5EA30C-112A-4588-990E-58780D0D6FB8}"/>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40">
              <a:extLst>
                <a:ext uri="{FF2B5EF4-FFF2-40B4-BE49-F238E27FC236}">
                  <a16:creationId xmlns:a16="http://schemas.microsoft.com/office/drawing/2014/main" id="{05416E27-1F51-4A66-900B-488F2F934F02}"/>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41">
              <a:extLst>
                <a:ext uri="{FF2B5EF4-FFF2-40B4-BE49-F238E27FC236}">
                  <a16:creationId xmlns:a16="http://schemas.microsoft.com/office/drawing/2014/main" id="{0A25ECAD-9C54-4426-A0F2-1CCB567EE0F5}"/>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TextBox 45">
            <a:extLst>
              <a:ext uri="{FF2B5EF4-FFF2-40B4-BE49-F238E27FC236}">
                <a16:creationId xmlns:a16="http://schemas.microsoft.com/office/drawing/2014/main" id="{F8179932-55DB-414D-8593-A0CC383D1B87}"/>
              </a:ext>
            </a:extLst>
          </p:cNvPr>
          <p:cNvSpPr txBox="1"/>
          <p:nvPr/>
        </p:nvSpPr>
        <p:spPr>
          <a:xfrm>
            <a:off x="8531142" y="3262470"/>
            <a:ext cx="696556" cy="369332"/>
          </a:xfrm>
          <a:prstGeom prst="rect">
            <a:avLst/>
          </a:prstGeom>
          <a:noFill/>
        </p:spPr>
        <p:txBody>
          <a:bodyPr wrap="square" rtlCol="0">
            <a:spAutoFit/>
          </a:bodyPr>
          <a:lstStyle/>
          <a:p>
            <a:r>
              <a:rPr lang="en-US" dirty="0">
                <a:solidFill>
                  <a:schemeClr val="bg1"/>
                </a:solidFill>
              </a:rPr>
              <a:t>$238</a:t>
            </a:r>
          </a:p>
        </p:txBody>
      </p:sp>
      <p:sp>
        <p:nvSpPr>
          <p:cNvPr id="47" name="TextBox 46">
            <a:extLst>
              <a:ext uri="{FF2B5EF4-FFF2-40B4-BE49-F238E27FC236}">
                <a16:creationId xmlns:a16="http://schemas.microsoft.com/office/drawing/2014/main" id="{CEA94BB2-5E9E-4F55-9351-5E1E93DFC237}"/>
              </a:ext>
            </a:extLst>
          </p:cNvPr>
          <p:cNvSpPr txBox="1"/>
          <p:nvPr/>
        </p:nvSpPr>
        <p:spPr>
          <a:xfrm>
            <a:off x="238499" y="4198740"/>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02</a:t>
            </a:r>
          </a:p>
        </p:txBody>
      </p:sp>
      <p:sp>
        <p:nvSpPr>
          <p:cNvPr id="48" name="TextBox 47">
            <a:extLst>
              <a:ext uri="{FF2B5EF4-FFF2-40B4-BE49-F238E27FC236}">
                <a16:creationId xmlns:a16="http://schemas.microsoft.com/office/drawing/2014/main" id="{724B421F-CFD5-4586-B5EE-C1A4898336AC}"/>
              </a:ext>
            </a:extLst>
          </p:cNvPr>
          <p:cNvSpPr txBox="1"/>
          <p:nvPr/>
        </p:nvSpPr>
        <p:spPr>
          <a:xfrm>
            <a:off x="1145871" y="4375625"/>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49" name="TextBox 48">
            <a:extLst>
              <a:ext uri="{FF2B5EF4-FFF2-40B4-BE49-F238E27FC236}">
                <a16:creationId xmlns:a16="http://schemas.microsoft.com/office/drawing/2014/main" id="{96BA7894-863F-4F91-995E-A7F41078DF25}"/>
              </a:ext>
            </a:extLst>
          </p:cNvPr>
          <p:cNvSpPr txBox="1"/>
          <p:nvPr/>
        </p:nvSpPr>
        <p:spPr>
          <a:xfrm>
            <a:off x="238499" y="4905942"/>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03</a:t>
            </a:r>
          </a:p>
        </p:txBody>
      </p:sp>
      <p:sp>
        <p:nvSpPr>
          <p:cNvPr id="50" name="TextBox 49">
            <a:extLst>
              <a:ext uri="{FF2B5EF4-FFF2-40B4-BE49-F238E27FC236}">
                <a16:creationId xmlns:a16="http://schemas.microsoft.com/office/drawing/2014/main" id="{30787AE8-7B4A-4004-9EF5-9CCAA6729E05}"/>
              </a:ext>
            </a:extLst>
          </p:cNvPr>
          <p:cNvSpPr txBox="1"/>
          <p:nvPr/>
        </p:nvSpPr>
        <p:spPr>
          <a:xfrm>
            <a:off x="1145871" y="5082827"/>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51" name="TextBox 50">
            <a:extLst>
              <a:ext uri="{FF2B5EF4-FFF2-40B4-BE49-F238E27FC236}">
                <a16:creationId xmlns:a16="http://schemas.microsoft.com/office/drawing/2014/main" id="{5973D0AF-4FA0-443F-A881-83FE73C3FBBF}"/>
              </a:ext>
            </a:extLst>
          </p:cNvPr>
          <p:cNvSpPr txBox="1"/>
          <p:nvPr/>
        </p:nvSpPr>
        <p:spPr>
          <a:xfrm>
            <a:off x="238499" y="5628228"/>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04</a:t>
            </a:r>
          </a:p>
        </p:txBody>
      </p:sp>
      <p:sp>
        <p:nvSpPr>
          <p:cNvPr id="52" name="TextBox 51">
            <a:extLst>
              <a:ext uri="{FF2B5EF4-FFF2-40B4-BE49-F238E27FC236}">
                <a16:creationId xmlns:a16="http://schemas.microsoft.com/office/drawing/2014/main" id="{8D21AC4D-CB78-4AE8-AD00-29FD1E588906}"/>
              </a:ext>
            </a:extLst>
          </p:cNvPr>
          <p:cNvSpPr txBox="1"/>
          <p:nvPr/>
        </p:nvSpPr>
        <p:spPr>
          <a:xfrm>
            <a:off x="1145871" y="5805113"/>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53" name="TextBox 52">
            <a:extLst>
              <a:ext uri="{FF2B5EF4-FFF2-40B4-BE49-F238E27FC236}">
                <a16:creationId xmlns:a16="http://schemas.microsoft.com/office/drawing/2014/main" id="{024BCA99-50FD-4DD6-BA66-031AB194DE77}"/>
              </a:ext>
            </a:extLst>
          </p:cNvPr>
          <p:cNvSpPr txBox="1"/>
          <p:nvPr/>
        </p:nvSpPr>
        <p:spPr>
          <a:xfrm>
            <a:off x="9261563" y="2607471"/>
            <a:ext cx="696556" cy="369332"/>
          </a:xfrm>
          <a:prstGeom prst="rect">
            <a:avLst/>
          </a:prstGeom>
          <a:noFill/>
        </p:spPr>
        <p:txBody>
          <a:bodyPr wrap="square" rtlCol="0">
            <a:spAutoFit/>
          </a:bodyPr>
          <a:lstStyle/>
          <a:p>
            <a:r>
              <a:rPr lang="en-US" dirty="0">
                <a:solidFill>
                  <a:schemeClr val="bg1"/>
                </a:solidFill>
              </a:rPr>
              <a:t>$427</a:t>
            </a:r>
          </a:p>
        </p:txBody>
      </p:sp>
      <p:sp>
        <p:nvSpPr>
          <p:cNvPr id="54" name="TextBox 53">
            <a:extLst>
              <a:ext uri="{FF2B5EF4-FFF2-40B4-BE49-F238E27FC236}">
                <a16:creationId xmlns:a16="http://schemas.microsoft.com/office/drawing/2014/main" id="{0B7B7BD2-EDE7-4CCE-9E8C-6C40E18E6FAD}"/>
              </a:ext>
            </a:extLst>
          </p:cNvPr>
          <p:cNvSpPr txBox="1"/>
          <p:nvPr/>
        </p:nvSpPr>
        <p:spPr>
          <a:xfrm>
            <a:off x="9998573" y="1886009"/>
            <a:ext cx="696556" cy="369332"/>
          </a:xfrm>
          <a:prstGeom prst="rect">
            <a:avLst/>
          </a:prstGeom>
          <a:noFill/>
        </p:spPr>
        <p:txBody>
          <a:bodyPr wrap="square" rtlCol="0">
            <a:spAutoFit/>
          </a:bodyPr>
          <a:lstStyle/>
          <a:p>
            <a:r>
              <a:rPr lang="en-US" dirty="0">
                <a:solidFill>
                  <a:schemeClr val="bg1"/>
                </a:solidFill>
              </a:rPr>
              <a:t>$325</a:t>
            </a:r>
          </a:p>
        </p:txBody>
      </p:sp>
      <p:sp>
        <p:nvSpPr>
          <p:cNvPr id="55" name="TextBox 54">
            <a:extLst>
              <a:ext uri="{FF2B5EF4-FFF2-40B4-BE49-F238E27FC236}">
                <a16:creationId xmlns:a16="http://schemas.microsoft.com/office/drawing/2014/main" id="{2D7550D0-9383-4D30-AC7E-E419B67F4746}"/>
              </a:ext>
            </a:extLst>
          </p:cNvPr>
          <p:cNvSpPr txBox="1"/>
          <p:nvPr/>
        </p:nvSpPr>
        <p:spPr>
          <a:xfrm>
            <a:off x="10725368" y="1124732"/>
            <a:ext cx="696556" cy="369332"/>
          </a:xfrm>
          <a:prstGeom prst="rect">
            <a:avLst/>
          </a:prstGeom>
          <a:noFill/>
        </p:spPr>
        <p:txBody>
          <a:bodyPr wrap="square" rtlCol="0">
            <a:spAutoFit/>
          </a:bodyPr>
          <a:lstStyle/>
          <a:p>
            <a:r>
              <a:rPr lang="en-US" dirty="0">
                <a:solidFill>
                  <a:schemeClr val="bg1"/>
                </a:solidFill>
              </a:rPr>
              <a:t>$643</a:t>
            </a:r>
          </a:p>
        </p:txBody>
      </p:sp>
    </p:spTree>
    <p:extLst>
      <p:ext uri="{BB962C8B-B14F-4D97-AF65-F5344CB8AC3E}">
        <p14:creationId xmlns:p14="http://schemas.microsoft.com/office/powerpoint/2010/main" val="601718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250" fill="hold"/>
                                        <p:tgtEl>
                                          <p:spTgt spid="3"/>
                                        </p:tgtEl>
                                        <p:attrNameLst>
                                          <p:attrName>ppt_x</p:attrName>
                                        </p:attrNameLst>
                                      </p:cBhvr>
                                      <p:tavLst>
                                        <p:tav tm="0">
                                          <p:val>
                                            <p:strVal val="0-#ppt_w/2"/>
                                          </p:val>
                                        </p:tav>
                                        <p:tav tm="100000">
                                          <p:val>
                                            <p:strVal val="#ppt_x"/>
                                          </p:val>
                                        </p:tav>
                                      </p:tavLst>
                                    </p:anim>
                                    <p:anim calcmode="lin" valueType="num">
                                      <p:cBhvr additive="base">
                                        <p:cTn id="18" dur="25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wipe(left)">
                                      <p:cBhvr>
                                        <p:cTn id="22" dur="500"/>
                                        <p:tgtEl>
                                          <p:spTgt spid="28"/>
                                        </p:tgtEl>
                                      </p:cBhvr>
                                    </p:animEffect>
                                  </p:childTnLst>
                                </p:cTn>
                              </p:par>
                            </p:childTnLst>
                          </p:cTn>
                        </p:par>
                        <p:par>
                          <p:cTn id="23" fill="hold">
                            <p:stCondLst>
                              <p:cond delay="2250"/>
                            </p:stCondLst>
                            <p:childTnLst>
                              <p:par>
                                <p:cTn id="24" presetID="53" presetClass="entr" presetSubtype="16" fill="hold" grpId="0"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750" fill="hold"/>
                                        <p:tgtEl>
                                          <p:spTgt spid="4"/>
                                        </p:tgtEl>
                                        <p:attrNameLst>
                                          <p:attrName>ppt_w</p:attrName>
                                        </p:attrNameLst>
                                      </p:cBhvr>
                                      <p:tavLst>
                                        <p:tav tm="0">
                                          <p:val>
                                            <p:fltVal val="0"/>
                                          </p:val>
                                        </p:tav>
                                        <p:tav tm="100000">
                                          <p:val>
                                            <p:strVal val="#ppt_w"/>
                                          </p:val>
                                        </p:tav>
                                      </p:tavLst>
                                    </p:anim>
                                    <p:anim calcmode="lin" valueType="num">
                                      <p:cBhvr>
                                        <p:cTn id="27" dur="750" fill="hold"/>
                                        <p:tgtEl>
                                          <p:spTgt spid="4"/>
                                        </p:tgtEl>
                                        <p:attrNameLst>
                                          <p:attrName>ppt_h</p:attrName>
                                        </p:attrNameLst>
                                      </p:cBhvr>
                                      <p:tavLst>
                                        <p:tav tm="0">
                                          <p:val>
                                            <p:fltVal val="0"/>
                                          </p:val>
                                        </p:tav>
                                        <p:tav tm="100000">
                                          <p:val>
                                            <p:strVal val="#ppt_h"/>
                                          </p:val>
                                        </p:tav>
                                      </p:tavLst>
                                    </p:anim>
                                    <p:animEffect transition="in" filter="fade">
                                      <p:cBhvr>
                                        <p:cTn id="28" dur="750"/>
                                        <p:tgtEl>
                                          <p:spTgt spid="4"/>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left)">
                                      <p:cBhvr>
                                        <p:cTn id="32" dur="1000"/>
                                        <p:tgtEl>
                                          <p:spTgt spid="15"/>
                                        </p:tgtEl>
                                      </p:cBhvr>
                                    </p:animEffect>
                                  </p:childTnLst>
                                </p:cTn>
                              </p:par>
                              <p:par>
                                <p:cTn id="33" presetID="22" presetClass="entr" presetSubtype="4" fill="hold" grpId="0" nodeType="withEffect">
                                  <p:stCondLst>
                                    <p:cond delay="850"/>
                                  </p:stCondLst>
                                  <p:childTnLst>
                                    <p:set>
                                      <p:cBhvr>
                                        <p:cTn id="34" dur="1" fill="hold">
                                          <p:stCondLst>
                                            <p:cond delay="0"/>
                                          </p:stCondLst>
                                        </p:cTn>
                                        <p:tgtEl>
                                          <p:spTgt spid="23"/>
                                        </p:tgtEl>
                                        <p:attrNameLst>
                                          <p:attrName>style.visibility</p:attrName>
                                        </p:attrNameLst>
                                      </p:cBhvr>
                                      <p:to>
                                        <p:strVal val="visible"/>
                                      </p:to>
                                    </p:set>
                                    <p:animEffect transition="in" filter="wipe(down)">
                                      <p:cBhvr>
                                        <p:cTn id="35" dur="750"/>
                                        <p:tgtEl>
                                          <p:spTgt spid="23"/>
                                        </p:tgtEl>
                                      </p:cBhvr>
                                    </p:animEffect>
                                  </p:childTnLst>
                                </p:cTn>
                              </p:par>
                            </p:childTnLst>
                          </p:cTn>
                        </p:par>
                        <p:par>
                          <p:cTn id="36" fill="hold">
                            <p:stCondLst>
                              <p:cond delay="4600"/>
                            </p:stCondLst>
                            <p:childTnLst>
                              <p:par>
                                <p:cTn id="37" presetID="53" presetClass="entr" presetSubtype="16"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childTnLst>
                                </p:cTn>
                              </p:par>
                            </p:childTnLst>
                          </p:cTn>
                        </p:par>
                        <p:par>
                          <p:cTn id="42" fill="hold">
                            <p:stCondLst>
                              <p:cond delay="5100"/>
                            </p:stCondLst>
                            <p:childTnLst>
                              <p:par>
                                <p:cTn id="43" presetID="22" presetClass="entr" presetSubtype="8" fill="hold" grpId="0" nodeType="afterEffect">
                                  <p:stCondLst>
                                    <p:cond delay="0"/>
                                  </p:stCondLst>
                                  <p:childTnLst>
                                    <p:set>
                                      <p:cBhvr>
                                        <p:cTn id="44" dur="1" fill="hold">
                                          <p:stCondLst>
                                            <p:cond delay="0"/>
                                          </p:stCondLst>
                                        </p:cTn>
                                        <p:tgtEl>
                                          <p:spTgt spid="33"/>
                                        </p:tgtEl>
                                        <p:attrNameLst>
                                          <p:attrName>style.visibility</p:attrName>
                                        </p:attrNameLst>
                                      </p:cBhvr>
                                      <p:to>
                                        <p:strVal val="visible"/>
                                      </p:to>
                                    </p:set>
                                    <p:animEffect transition="in" filter="wipe(left)">
                                      <p:cBhvr>
                                        <p:cTn id="45" dur="500"/>
                                        <p:tgtEl>
                                          <p:spTgt spid="33"/>
                                        </p:tgtEl>
                                      </p:cBhvr>
                                    </p:animEffect>
                                  </p:childTnLst>
                                </p:cTn>
                              </p:par>
                            </p:childTnLst>
                          </p:cTn>
                        </p:par>
                        <p:par>
                          <p:cTn id="46" fill="hold">
                            <p:stCondLst>
                              <p:cond delay="5600"/>
                            </p:stCondLst>
                            <p:childTnLst>
                              <p:par>
                                <p:cTn id="47" presetID="53" presetClass="entr" presetSubtype="16" fill="hold" grpId="0" nodeType="afterEffect">
                                  <p:stCondLst>
                                    <p:cond delay="0"/>
                                  </p:stCondLst>
                                  <p:childTnLst>
                                    <p:set>
                                      <p:cBhvr>
                                        <p:cTn id="48" dur="1" fill="hold">
                                          <p:stCondLst>
                                            <p:cond delay="0"/>
                                          </p:stCondLst>
                                        </p:cTn>
                                        <p:tgtEl>
                                          <p:spTgt spid="55"/>
                                        </p:tgtEl>
                                        <p:attrNameLst>
                                          <p:attrName>style.visibility</p:attrName>
                                        </p:attrNameLst>
                                      </p:cBhvr>
                                      <p:to>
                                        <p:strVal val="visible"/>
                                      </p:to>
                                    </p:set>
                                    <p:anim calcmode="lin" valueType="num">
                                      <p:cBhvr>
                                        <p:cTn id="49" dur="500" fill="hold"/>
                                        <p:tgtEl>
                                          <p:spTgt spid="55"/>
                                        </p:tgtEl>
                                        <p:attrNameLst>
                                          <p:attrName>ppt_w</p:attrName>
                                        </p:attrNameLst>
                                      </p:cBhvr>
                                      <p:tavLst>
                                        <p:tav tm="0">
                                          <p:val>
                                            <p:fltVal val="0"/>
                                          </p:val>
                                        </p:tav>
                                        <p:tav tm="100000">
                                          <p:val>
                                            <p:strVal val="#ppt_w"/>
                                          </p:val>
                                        </p:tav>
                                      </p:tavLst>
                                    </p:anim>
                                    <p:anim calcmode="lin" valueType="num">
                                      <p:cBhvr>
                                        <p:cTn id="50" dur="500" fill="hold"/>
                                        <p:tgtEl>
                                          <p:spTgt spid="55"/>
                                        </p:tgtEl>
                                        <p:attrNameLst>
                                          <p:attrName>ppt_h</p:attrName>
                                        </p:attrNameLst>
                                      </p:cBhvr>
                                      <p:tavLst>
                                        <p:tav tm="0">
                                          <p:val>
                                            <p:fltVal val="0"/>
                                          </p:val>
                                        </p:tav>
                                        <p:tav tm="100000">
                                          <p:val>
                                            <p:strVal val="#ppt_h"/>
                                          </p:val>
                                        </p:tav>
                                      </p:tavLst>
                                    </p:anim>
                                    <p:animEffect transition="in" filter="fade">
                                      <p:cBhvr>
                                        <p:cTn id="51" dur="500"/>
                                        <p:tgtEl>
                                          <p:spTgt spid="55"/>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34"/>
                                        </p:tgtEl>
                                        <p:attrNameLst>
                                          <p:attrName>style.visibility</p:attrName>
                                        </p:attrNameLst>
                                      </p:cBhvr>
                                      <p:to>
                                        <p:strVal val="visible"/>
                                      </p:to>
                                    </p:set>
                                    <p:anim calcmode="lin" valueType="num">
                                      <p:cBhvr>
                                        <p:cTn id="54" dur="500" fill="hold"/>
                                        <p:tgtEl>
                                          <p:spTgt spid="34"/>
                                        </p:tgtEl>
                                        <p:attrNameLst>
                                          <p:attrName>ppt_w</p:attrName>
                                        </p:attrNameLst>
                                      </p:cBhvr>
                                      <p:tavLst>
                                        <p:tav tm="0">
                                          <p:val>
                                            <p:fltVal val="0"/>
                                          </p:val>
                                        </p:tav>
                                        <p:tav tm="100000">
                                          <p:val>
                                            <p:strVal val="#ppt_w"/>
                                          </p:val>
                                        </p:tav>
                                      </p:tavLst>
                                    </p:anim>
                                    <p:anim calcmode="lin" valueType="num">
                                      <p:cBhvr>
                                        <p:cTn id="55" dur="500" fill="hold"/>
                                        <p:tgtEl>
                                          <p:spTgt spid="34"/>
                                        </p:tgtEl>
                                        <p:attrNameLst>
                                          <p:attrName>ppt_h</p:attrName>
                                        </p:attrNameLst>
                                      </p:cBhvr>
                                      <p:tavLst>
                                        <p:tav tm="0">
                                          <p:val>
                                            <p:fltVal val="0"/>
                                          </p:val>
                                        </p:tav>
                                        <p:tav tm="100000">
                                          <p:val>
                                            <p:strVal val="#ppt_h"/>
                                          </p:val>
                                        </p:tav>
                                      </p:tavLst>
                                    </p:anim>
                                    <p:animEffect transition="in" filter="fade">
                                      <p:cBhvr>
                                        <p:cTn id="56" dur="500"/>
                                        <p:tgtEl>
                                          <p:spTgt spid="34"/>
                                        </p:tgtEl>
                                      </p:cBhvr>
                                    </p:animEffect>
                                  </p:childTnLst>
                                </p:cTn>
                              </p:par>
                            </p:childTnLst>
                          </p:cTn>
                        </p:par>
                        <p:par>
                          <p:cTn id="57" fill="hold">
                            <p:stCondLst>
                              <p:cond delay="6100"/>
                            </p:stCondLst>
                            <p:childTnLst>
                              <p:par>
                                <p:cTn id="58" presetID="22" presetClass="entr" presetSubtype="8" fill="hold" grpId="0" nodeType="afterEffect">
                                  <p:stCondLst>
                                    <p:cond delay="0"/>
                                  </p:stCondLst>
                                  <p:childTnLst>
                                    <p:set>
                                      <p:cBhvr>
                                        <p:cTn id="59" dur="1" fill="hold">
                                          <p:stCondLst>
                                            <p:cond delay="0"/>
                                          </p:stCondLst>
                                        </p:cTn>
                                        <p:tgtEl>
                                          <p:spTgt spid="17"/>
                                        </p:tgtEl>
                                        <p:attrNameLst>
                                          <p:attrName>style.visibility</p:attrName>
                                        </p:attrNameLst>
                                      </p:cBhvr>
                                      <p:to>
                                        <p:strVal val="visible"/>
                                      </p:to>
                                    </p:set>
                                    <p:animEffect transition="in" filter="wipe(left)">
                                      <p:cBhvr>
                                        <p:cTn id="60" dur="1000"/>
                                        <p:tgtEl>
                                          <p:spTgt spid="17"/>
                                        </p:tgtEl>
                                      </p:cBhvr>
                                    </p:animEffect>
                                  </p:childTnLst>
                                </p:cTn>
                              </p:par>
                              <p:par>
                                <p:cTn id="61" presetID="22" presetClass="entr" presetSubtype="4" fill="hold" grpId="0" nodeType="withEffect">
                                  <p:stCondLst>
                                    <p:cond delay="850"/>
                                  </p:stCondLst>
                                  <p:childTnLst>
                                    <p:set>
                                      <p:cBhvr>
                                        <p:cTn id="62" dur="1" fill="hold">
                                          <p:stCondLst>
                                            <p:cond delay="0"/>
                                          </p:stCondLst>
                                        </p:cTn>
                                        <p:tgtEl>
                                          <p:spTgt spid="24"/>
                                        </p:tgtEl>
                                        <p:attrNameLst>
                                          <p:attrName>style.visibility</p:attrName>
                                        </p:attrNameLst>
                                      </p:cBhvr>
                                      <p:to>
                                        <p:strVal val="visible"/>
                                      </p:to>
                                    </p:set>
                                    <p:animEffect transition="in" filter="wipe(down)">
                                      <p:cBhvr>
                                        <p:cTn id="63" dur="750"/>
                                        <p:tgtEl>
                                          <p:spTgt spid="24"/>
                                        </p:tgtEl>
                                      </p:cBhvr>
                                    </p:animEffect>
                                  </p:childTnLst>
                                </p:cTn>
                              </p:par>
                            </p:childTnLst>
                          </p:cTn>
                        </p:par>
                        <p:par>
                          <p:cTn id="64" fill="hold">
                            <p:stCondLst>
                              <p:cond delay="7700"/>
                            </p:stCondLst>
                            <p:childTnLst>
                              <p:par>
                                <p:cTn id="65" presetID="53" presetClass="entr" presetSubtype="16"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 calcmode="lin" valueType="num">
                                      <p:cBhvr>
                                        <p:cTn id="67" dur="500" fill="hold"/>
                                        <p:tgtEl>
                                          <p:spTgt spid="47"/>
                                        </p:tgtEl>
                                        <p:attrNameLst>
                                          <p:attrName>ppt_w</p:attrName>
                                        </p:attrNameLst>
                                      </p:cBhvr>
                                      <p:tavLst>
                                        <p:tav tm="0">
                                          <p:val>
                                            <p:fltVal val="0"/>
                                          </p:val>
                                        </p:tav>
                                        <p:tav tm="100000">
                                          <p:val>
                                            <p:strVal val="#ppt_w"/>
                                          </p:val>
                                        </p:tav>
                                      </p:tavLst>
                                    </p:anim>
                                    <p:anim calcmode="lin" valueType="num">
                                      <p:cBhvr>
                                        <p:cTn id="68" dur="500" fill="hold"/>
                                        <p:tgtEl>
                                          <p:spTgt spid="47"/>
                                        </p:tgtEl>
                                        <p:attrNameLst>
                                          <p:attrName>ppt_h</p:attrName>
                                        </p:attrNameLst>
                                      </p:cBhvr>
                                      <p:tavLst>
                                        <p:tav tm="0">
                                          <p:val>
                                            <p:fltVal val="0"/>
                                          </p:val>
                                        </p:tav>
                                        <p:tav tm="100000">
                                          <p:val>
                                            <p:strVal val="#ppt_h"/>
                                          </p:val>
                                        </p:tav>
                                      </p:tavLst>
                                    </p:anim>
                                    <p:animEffect transition="in" filter="fade">
                                      <p:cBhvr>
                                        <p:cTn id="69" dur="500"/>
                                        <p:tgtEl>
                                          <p:spTgt spid="47"/>
                                        </p:tgtEl>
                                      </p:cBhvr>
                                    </p:animEffect>
                                  </p:childTnLst>
                                </p:cTn>
                              </p:par>
                            </p:childTnLst>
                          </p:cTn>
                        </p:par>
                        <p:par>
                          <p:cTn id="70" fill="hold">
                            <p:stCondLst>
                              <p:cond delay="8200"/>
                            </p:stCondLst>
                            <p:childTnLst>
                              <p:par>
                                <p:cTn id="71" presetID="22" presetClass="entr" presetSubtype="8" fill="hold" grpId="0" nodeType="afterEffect">
                                  <p:stCondLst>
                                    <p:cond delay="0"/>
                                  </p:stCondLst>
                                  <p:childTnLst>
                                    <p:set>
                                      <p:cBhvr>
                                        <p:cTn id="72" dur="1" fill="hold">
                                          <p:stCondLst>
                                            <p:cond delay="0"/>
                                          </p:stCondLst>
                                        </p:cTn>
                                        <p:tgtEl>
                                          <p:spTgt spid="48"/>
                                        </p:tgtEl>
                                        <p:attrNameLst>
                                          <p:attrName>style.visibility</p:attrName>
                                        </p:attrNameLst>
                                      </p:cBhvr>
                                      <p:to>
                                        <p:strVal val="visible"/>
                                      </p:to>
                                    </p:set>
                                    <p:animEffect transition="in" filter="wipe(left)">
                                      <p:cBhvr>
                                        <p:cTn id="73" dur="500"/>
                                        <p:tgtEl>
                                          <p:spTgt spid="48"/>
                                        </p:tgtEl>
                                      </p:cBhvr>
                                    </p:animEffect>
                                  </p:childTnLst>
                                </p:cTn>
                              </p:par>
                            </p:childTnLst>
                          </p:cTn>
                        </p:par>
                        <p:par>
                          <p:cTn id="74" fill="hold">
                            <p:stCondLst>
                              <p:cond delay="8700"/>
                            </p:stCondLst>
                            <p:childTnLst>
                              <p:par>
                                <p:cTn id="75" presetID="53" presetClass="entr" presetSubtype="16"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 calcmode="lin" valueType="num">
                                      <p:cBhvr>
                                        <p:cTn id="77" dur="500" fill="hold"/>
                                        <p:tgtEl>
                                          <p:spTgt spid="54"/>
                                        </p:tgtEl>
                                        <p:attrNameLst>
                                          <p:attrName>ppt_w</p:attrName>
                                        </p:attrNameLst>
                                      </p:cBhvr>
                                      <p:tavLst>
                                        <p:tav tm="0">
                                          <p:val>
                                            <p:fltVal val="0"/>
                                          </p:val>
                                        </p:tav>
                                        <p:tav tm="100000">
                                          <p:val>
                                            <p:strVal val="#ppt_w"/>
                                          </p:val>
                                        </p:tav>
                                      </p:tavLst>
                                    </p:anim>
                                    <p:anim calcmode="lin" valueType="num">
                                      <p:cBhvr>
                                        <p:cTn id="78" dur="500" fill="hold"/>
                                        <p:tgtEl>
                                          <p:spTgt spid="54"/>
                                        </p:tgtEl>
                                        <p:attrNameLst>
                                          <p:attrName>ppt_h</p:attrName>
                                        </p:attrNameLst>
                                      </p:cBhvr>
                                      <p:tavLst>
                                        <p:tav tm="0">
                                          <p:val>
                                            <p:fltVal val="0"/>
                                          </p:val>
                                        </p:tav>
                                        <p:tav tm="100000">
                                          <p:val>
                                            <p:strVal val="#ppt_h"/>
                                          </p:val>
                                        </p:tav>
                                      </p:tavLst>
                                    </p:anim>
                                    <p:animEffect transition="in" filter="fade">
                                      <p:cBhvr>
                                        <p:cTn id="79" dur="500"/>
                                        <p:tgtEl>
                                          <p:spTgt spid="5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5"/>
                                        </p:tgtEl>
                                        <p:attrNameLst>
                                          <p:attrName>style.visibility</p:attrName>
                                        </p:attrNameLst>
                                      </p:cBhvr>
                                      <p:to>
                                        <p:strVal val="visible"/>
                                      </p:to>
                                    </p:set>
                                    <p:anim calcmode="lin" valueType="num">
                                      <p:cBhvr>
                                        <p:cTn id="82" dur="500" fill="hold"/>
                                        <p:tgtEl>
                                          <p:spTgt spid="35"/>
                                        </p:tgtEl>
                                        <p:attrNameLst>
                                          <p:attrName>ppt_w</p:attrName>
                                        </p:attrNameLst>
                                      </p:cBhvr>
                                      <p:tavLst>
                                        <p:tav tm="0">
                                          <p:val>
                                            <p:fltVal val="0"/>
                                          </p:val>
                                        </p:tav>
                                        <p:tav tm="100000">
                                          <p:val>
                                            <p:strVal val="#ppt_w"/>
                                          </p:val>
                                        </p:tav>
                                      </p:tavLst>
                                    </p:anim>
                                    <p:anim calcmode="lin" valueType="num">
                                      <p:cBhvr>
                                        <p:cTn id="83" dur="500" fill="hold"/>
                                        <p:tgtEl>
                                          <p:spTgt spid="35"/>
                                        </p:tgtEl>
                                        <p:attrNameLst>
                                          <p:attrName>ppt_h</p:attrName>
                                        </p:attrNameLst>
                                      </p:cBhvr>
                                      <p:tavLst>
                                        <p:tav tm="0">
                                          <p:val>
                                            <p:fltVal val="0"/>
                                          </p:val>
                                        </p:tav>
                                        <p:tav tm="100000">
                                          <p:val>
                                            <p:strVal val="#ppt_h"/>
                                          </p:val>
                                        </p:tav>
                                      </p:tavLst>
                                    </p:anim>
                                    <p:animEffect transition="in" filter="fade">
                                      <p:cBhvr>
                                        <p:cTn id="84" dur="500"/>
                                        <p:tgtEl>
                                          <p:spTgt spid="35"/>
                                        </p:tgtEl>
                                      </p:cBhvr>
                                    </p:animEffect>
                                  </p:childTnLst>
                                </p:cTn>
                              </p:par>
                            </p:childTnLst>
                          </p:cTn>
                        </p:par>
                        <p:par>
                          <p:cTn id="85" fill="hold">
                            <p:stCondLst>
                              <p:cond delay="9200"/>
                            </p:stCondLst>
                            <p:childTnLst>
                              <p:par>
                                <p:cTn id="86" presetID="22" presetClass="entr" presetSubtype="8" fill="hold" grpId="0" nodeType="afterEffect">
                                  <p:stCondLst>
                                    <p:cond delay="0"/>
                                  </p:stCondLst>
                                  <p:childTnLst>
                                    <p:set>
                                      <p:cBhvr>
                                        <p:cTn id="87" dur="1" fill="hold">
                                          <p:stCondLst>
                                            <p:cond delay="0"/>
                                          </p:stCondLst>
                                        </p:cTn>
                                        <p:tgtEl>
                                          <p:spTgt spid="19"/>
                                        </p:tgtEl>
                                        <p:attrNameLst>
                                          <p:attrName>style.visibility</p:attrName>
                                        </p:attrNameLst>
                                      </p:cBhvr>
                                      <p:to>
                                        <p:strVal val="visible"/>
                                      </p:to>
                                    </p:set>
                                    <p:animEffect transition="in" filter="wipe(left)">
                                      <p:cBhvr>
                                        <p:cTn id="88" dur="1000"/>
                                        <p:tgtEl>
                                          <p:spTgt spid="19"/>
                                        </p:tgtEl>
                                      </p:cBhvr>
                                    </p:animEffect>
                                  </p:childTnLst>
                                </p:cTn>
                              </p:par>
                              <p:par>
                                <p:cTn id="89" presetID="22" presetClass="entr" presetSubtype="4" fill="hold" grpId="0" nodeType="withEffect">
                                  <p:stCondLst>
                                    <p:cond delay="850"/>
                                  </p:stCondLst>
                                  <p:childTnLst>
                                    <p:set>
                                      <p:cBhvr>
                                        <p:cTn id="90" dur="1" fill="hold">
                                          <p:stCondLst>
                                            <p:cond delay="0"/>
                                          </p:stCondLst>
                                        </p:cTn>
                                        <p:tgtEl>
                                          <p:spTgt spid="25"/>
                                        </p:tgtEl>
                                        <p:attrNameLst>
                                          <p:attrName>style.visibility</p:attrName>
                                        </p:attrNameLst>
                                      </p:cBhvr>
                                      <p:to>
                                        <p:strVal val="visible"/>
                                      </p:to>
                                    </p:set>
                                    <p:animEffect transition="in" filter="wipe(down)">
                                      <p:cBhvr>
                                        <p:cTn id="91" dur="750"/>
                                        <p:tgtEl>
                                          <p:spTgt spid="25"/>
                                        </p:tgtEl>
                                      </p:cBhvr>
                                    </p:animEffect>
                                  </p:childTnLst>
                                </p:cTn>
                              </p:par>
                            </p:childTnLst>
                          </p:cTn>
                        </p:par>
                        <p:par>
                          <p:cTn id="92" fill="hold">
                            <p:stCondLst>
                              <p:cond delay="10800"/>
                            </p:stCondLst>
                            <p:childTnLst>
                              <p:par>
                                <p:cTn id="93" presetID="53" presetClass="entr" presetSubtype="16"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 calcmode="lin" valueType="num">
                                      <p:cBhvr>
                                        <p:cTn id="95" dur="500" fill="hold"/>
                                        <p:tgtEl>
                                          <p:spTgt spid="49"/>
                                        </p:tgtEl>
                                        <p:attrNameLst>
                                          <p:attrName>ppt_w</p:attrName>
                                        </p:attrNameLst>
                                      </p:cBhvr>
                                      <p:tavLst>
                                        <p:tav tm="0">
                                          <p:val>
                                            <p:fltVal val="0"/>
                                          </p:val>
                                        </p:tav>
                                        <p:tav tm="100000">
                                          <p:val>
                                            <p:strVal val="#ppt_w"/>
                                          </p:val>
                                        </p:tav>
                                      </p:tavLst>
                                    </p:anim>
                                    <p:anim calcmode="lin" valueType="num">
                                      <p:cBhvr>
                                        <p:cTn id="96" dur="500" fill="hold"/>
                                        <p:tgtEl>
                                          <p:spTgt spid="49"/>
                                        </p:tgtEl>
                                        <p:attrNameLst>
                                          <p:attrName>ppt_h</p:attrName>
                                        </p:attrNameLst>
                                      </p:cBhvr>
                                      <p:tavLst>
                                        <p:tav tm="0">
                                          <p:val>
                                            <p:fltVal val="0"/>
                                          </p:val>
                                        </p:tav>
                                        <p:tav tm="100000">
                                          <p:val>
                                            <p:strVal val="#ppt_h"/>
                                          </p:val>
                                        </p:tav>
                                      </p:tavLst>
                                    </p:anim>
                                    <p:animEffect transition="in" filter="fade">
                                      <p:cBhvr>
                                        <p:cTn id="97" dur="500"/>
                                        <p:tgtEl>
                                          <p:spTgt spid="49"/>
                                        </p:tgtEl>
                                      </p:cBhvr>
                                    </p:animEffect>
                                  </p:childTnLst>
                                </p:cTn>
                              </p:par>
                            </p:childTnLst>
                          </p:cTn>
                        </p:par>
                        <p:par>
                          <p:cTn id="98" fill="hold">
                            <p:stCondLst>
                              <p:cond delay="11300"/>
                            </p:stCondLst>
                            <p:childTnLst>
                              <p:par>
                                <p:cTn id="99" presetID="22" presetClass="entr" presetSubtype="8" fill="hold" grpId="0" nodeType="afterEffect">
                                  <p:stCondLst>
                                    <p:cond delay="0"/>
                                  </p:stCondLst>
                                  <p:childTnLst>
                                    <p:set>
                                      <p:cBhvr>
                                        <p:cTn id="100" dur="1" fill="hold">
                                          <p:stCondLst>
                                            <p:cond delay="0"/>
                                          </p:stCondLst>
                                        </p:cTn>
                                        <p:tgtEl>
                                          <p:spTgt spid="50"/>
                                        </p:tgtEl>
                                        <p:attrNameLst>
                                          <p:attrName>style.visibility</p:attrName>
                                        </p:attrNameLst>
                                      </p:cBhvr>
                                      <p:to>
                                        <p:strVal val="visible"/>
                                      </p:to>
                                    </p:set>
                                    <p:animEffect transition="in" filter="wipe(left)">
                                      <p:cBhvr>
                                        <p:cTn id="101" dur="500"/>
                                        <p:tgtEl>
                                          <p:spTgt spid="50"/>
                                        </p:tgtEl>
                                      </p:cBhvr>
                                    </p:animEffect>
                                  </p:childTnLst>
                                </p:cTn>
                              </p:par>
                            </p:childTnLst>
                          </p:cTn>
                        </p:par>
                        <p:par>
                          <p:cTn id="102" fill="hold">
                            <p:stCondLst>
                              <p:cond delay="11800"/>
                            </p:stCondLst>
                            <p:childTnLst>
                              <p:par>
                                <p:cTn id="103" presetID="53" presetClass="entr" presetSubtype="16" fill="hold" grpId="0" nodeType="afterEffect">
                                  <p:stCondLst>
                                    <p:cond delay="0"/>
                                  </p:stCondLst>
                                  <p:childTnLst>
                                    <p:set>
                                      <p:cBhvr>
                                        <p:cTn id="104" dur="1" fill="hold">
                                          <p:stCondLst>
                                            <p:cond delay="0"/>
                                          </p:stCondLst>
                                        </p:cTn>
                                        <p:tgtEl>
                                          <p:spTgt spid="53"/>
                                        </p:tgtEl>
                                        <p:attrNameLst>
                                          <p:attrName>style.visibility</p:attrName>
                                        </p:attrNameLst>
                                      </p:cBhvr>
                                      <p:to>
                                        <p:strVal val="visible"/>
                                      </p:to>
                                    </p:set>
                                    <p:anim calcmode="lin" valueType="num">
                                      <p:cBhvr>
                                        <p:cTn id="105" dur="500" fill="hold"/>
                                        <p:tgtEl>
                                          <p:spTgt spid="53"/>
                                        </p:tgtEl>
                                        <p:attrNameLst>
                                          <p:attrName>ppt_w</p:attrName>
                                        </p:attrNameLst>
                                      </p:cBhvr>
                                      <p:tavLst>
                                        <p:tav tm="0">
                                          <p:val>
                                            <p:fltVal val="0"/>
                                          </p:val>
                                        </p:tav>
                                        <p:tav tm="100000">
                                          <p:val>
                                            <p:strVal val="#ppt_w"/>
                                          </p:val>
                                        </p:tav>
                                      </p:tavLst>
                                    </p:anim>
                                    <p:anim calcmode="lin" valueType="num">
                                      <p:cBhvr>
                                        <p:cTn id="106" dur="500" fill="hold"/>
                                        <p:tgtEl>
                                          <p:spTgt spid="53"/>
                                        </p:tgtEl>
                                        <p:attrNameLst>
                                          <p:attrName>ppt_h</p:attrName>
                                        </p:attrNameLst>
                                      </p:cBhvr>
                                      <p:tavLst>
                                        <p:tav tm="0">
                                          <p:val>
                                            <p:fltVal val="0"/>
                                          </p:val>
                                        </p:tav>
                                        <p:tav tm="100000">
                                          <p:val>
                                            <p:strVal val="#ppt_h"/>
                                          </p:val>
                                        </p:tav>
                                      </p:tavLst>
                                    </p:anim>
                                    <p:animEffect transition="in" filter="fade">
                                      <p:cBhvr>
                                        <p:cTn id="107" dur="500"/>
                                        <p:tgtEl>
                                          <p:spTgt spid="53"/>
                                        </p:tgtEl>
                                      </p:cBhvr>
                                    </p:animEffect>
                                  </p:childTnLst>
                                </p:cTn>
                              </p:par>
                              <p:par>
                                <p:cTn id="108" presetID="53" presetClass="entr" presetSubtype="16" fill="hold" nodeType="withEffect">
                                  <p:stCondLst>
                                    <p:cond delay="0"/>
                                  </p:stCondLst>
                                  <p:childTnLst>
                                    <p:set>
                                      <p:cBhvr>
                                        <p:cTn id="109" dur="1" fill="hold">
                                          <p:stCondLst>
                                            <p:cond delay="0"/>
                                          </p:stCondLst>
                                        </p:cTn>
                                        <p:tgtEl>
                                          <p:spTgt spid="41"/>
                                        </p:tgtEl>
                                        <p:attrNameLst>
                                          <p:attrName>style.visibility</p:attrName>
                                        </p:attrNameLst>
                                      </p:cBhvr>
                                      <p:to>
                                        <p:strVal val="visible"/>
                                      </p:to>
                                    </p:set>
                                    <p:anim calcmode="lin" valueType="num">
                                      <p:cBhvr>
                                        <p:cTn id="110" dur="500" fill="hold"/>
                                        <p:tgtEl>
                                          <p:spTgt spid="41"/>
                                        </p:tgtEl>
                                        <p:attrNameLst>
                                          <p:attrName>ppt_w</p:attrName>
                                        </p:attrNameLst>
                                      </p:cBhvr>
                                      <p:tavLst>
                                        <p:tav tm="0">
                                          <p:val>
                                            <p:fltVal val="0"/>
                                          </p:val>
                                        </p:tav>
                                        <p:tav tm="100000">
                                          <p:val>
                                            <p:strVal val="#ppt_w"/>
                                          </p:val>
                                        </p:tav>
                                      </p:tavLst>
                                    </p:anim>
                                    <p:anim calcmode="lin" valueType="num">
                                      <p:cBhvr>
                                        <p:cTn id="111" dur="500" fill="hold"/>
                                        <p:tgtEl>
                                          <p:spTgt spid="41"/>
                                        </p:tgtEl>
                                        <p:attrNameLst>
                                          <p:attrName>ppt_h</p:attrName>
                                        </p:attrNameLst>
                                      </p:cBhvr>
                                      <p:tavLst>
                                        <p:tav tm="0">
                                          <p:val>
                                            <p:fltVal val="0"/>
                                          </p:val>
                                        </p:tav>
                                        <p:tav tm="100000">
                                          <p:val>
                                            <p:strVal val="#ppt_h"/>
                                          </p:val>
                                        </p:tav>
                                      </p:tavLst>
                                    </p:anim>
                                    <p:animEffect transition="in" filter="fade">
                                      <p:cBhvr>
                                        <p:cTn id="112" dur="500"/>
                                        <p:tgtEl>
                                          <p:spTgt spid="41"/>
                                        </p:tgtEl>
                                      </p:cBhvr>
                                    </p:animEffect>
                                  </p:childTnLst>
                                </p:cTn>
                              </p:par>
                            </p:childTnLst>
                          </p:cTn>
                        </p:par>
                        <p:par>
                          <p:cTn id="113" fill="hold">
                            <p:stCondLst>
                              <p:cond delay="12300"/>
                            </p:stCondLst>
                            <p:childTnLst>
                              <p:par>
                                <p:cTn id="114" presetID="22" presetClass="entr" presetSubtype="8" fill="hold" grpId="0"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wipe(left)">
                                      <p:cBhvr>
                                        <p:cTn id="116" dur="1000"/>
                                        <p:tgtEl>
                                          <p:spTgt spid="21"/>
                                        </p:tgtEl>
                                      </p:cBhvr>
                                    </p:animEffect>
                                  </p:childTnLst>
                                </p:cTn>
                              </p:par>
                              <p:par>
                                <p:cTn id="117" presetID="22" presetClass="entr" presetSubtype="4" fill="hold" grpId="0" nodeType="withEffect">
                                  <p:stCondLst>
                                    <p:cond delay="850"/>
                                  </p:stCondLst>
                                  <p:childTnLst>
                                    <p:set>
                                      <p:cBhvr>
                                        <p:cTn id="118" dur="1" fill="hold">
                                          <p:stCondLst>
                                            <p:cond delay="0"/>
                                          </p:stCondLst>
                                        </p:cTn>
                                        <p:tgtEl>
                                          <p:spTgt spid="26"/>
                                        </p:tgtEl>
                                        <p:attrNameLst>
                                          <p:attrName>style.visibility</p:attrName>
                                        </p:attrNameLst>
                                      </p:cBhvr>
                                      <p:to>
                                        <p:strVal val="visible"/>
                                      </p:to>
                                    </p:set>
                                    <p:animEffect transition="in" filter="wipe(down)">
                                      <p:cBhvr>
                                        <p:cTn id="119" dur="750"/>
                                        <p:tgtEl>
                                          <p:spTgt spid="26"/>
                                        </p:tgtEl>
                                      </p:cBhvr>
                                    </p:animEffect>
                                  </p:childTnLst>
                                </p:cTn>
                              </p:par>
                            </p:childTnLst>
                          </p:cTn>
                        </p:par>
                        <p:par>
                          <p:cTn id="120" fill="hold">
                            <p:stCondLst>
                              <p:cond delay="13900"/>
                            </p:stCondLst>
                            <p:childTnLst>
                              <p:par>
                                <p:cTn id="121" presetID="53" presetClass="entr" presetSubtype="16" fill="hold" grpId="0" nodeType="afterEffect">
                                  <p:stCondLst>
                                    <p:cond delay="0"/>
                                  </p:stCondLst>
                                  <p:childTnLst>
                                    <p:set>
                                      <p:cBhvr>
                                        <p:cTn id="122" dur="1" fill="hold">
                                          <p:stCondLst>
                                            <p:cond delay="0"/>
                                          </p:stCondLst>
                                        </p:cTn>
                                        <p:tgtEl>
                                          <p:spTgt spid="51"/>
                                        </p:tgtEl>
                                        <p:attrNameLst>
                                          <p:attrName>style.visibility</p:attrName>
                                        </p:attrNameLst>
                                      </p:cBhvr>
                                      <p:to>
                                        <p:strVal val="visible"/>
                                      </p:to>
                                    </p:set>
                                    <p:anim calcmode="lin" valueType="num">
                                      <p:cBhvr>
                                        <p:cTn id="123" dur="500" fill="hold"/>
                                        <p:tgtEl>
                                          <p:spTgt spid="51"/>
                                        </p:tgtEl>
                                        <p:attrNameLst>
                                          <p:attrName>ppt_w</p:attrName>
                                        </p:attrNameLst>
                                      </p:cBhvr>
                                      <p:tavLst>
                                        <p:tav tm="0">
                                          <p:val>
                                            <p:fltVal val="0"/>
                                          </p:val>
                                        </p:tav>
                                        <p:tav tm="100000">
                                          <p:val>
                                            <p:strVal val="#ppt_w"/>
                                          </p:val>
                                        </p:tav>
                                      </p:tavLst>
                                    </p:anim>
                                    <p:anim calcmode="lin" valueType="num">
                                      <p:cBhvr>
                                        <p:cTn id="124" dur="500" fill="hold"/>
                                        <p:tgtEl>
                                          <p:spTgt spid="51"/>
                                        </p:tgtEl>
                                        <p:attrNameLst>
                                          <p:attrName>ppt_h</p:attrName>
                                        </p:attrNameLst>
                                      </p:cBhvr>
                                      <p:tavLst>
                                        <p:tav tm="0">
                                          <p:val>
                                            <p:fltVal val="0"/>
                                          </p:val>
                                        </p:tav>
                                        <p:tav tm="100000">
                                          <p:val>
                                            <p:strVal val="#ppt_h"/>
                                          </p:val>
                                        </p:tav>
                                      </p:tavLst>
                                    </p:anim>
                                    <p:animEffect transition="in" filter="fade">
                                      <p:cBhvr>
                                        <p:cTn id="125" dur="500"/>
                                        <p:tgtEl>
                                          <p:spTgt spid="51"/>
                                        </p:tgtEl>
                                      </p:cBhvr>
                                    </p:animEffect>
                                  </p:childTnLst>
                                </p:cTn>
                              </p:par>
                            </p:childTnLst>
                          </p:cTn>
                        </p:par>
                        <p:par>
                          <p:cTn id="126" fill="hold">
                            <p:stCondLst>
                              <p:cond delay="14400"/>
                            </p:stCondLst>
                            <p:childTnLst>
                              <p:par>
                                <p:cTn id="127" presetID="22" presetClass="entr" presetSubtype="8" fill="hold" grpId="0" nodeType="afterEffect">
                                  <p:stCondLst>
                                    <p:cond delay="0"/>
                                  </p:stCondLst>
                                  <p:childTnLst>
                                    <p:set>
                                      <p:cBhvr>
                                        <p:cTn id="128" dur="1" fill="hold">
                                          <p:stCondLst>
                                            <p:cond delay="0"/>
                                          </p:stCondLst>
                                        </p:cTn>
                                        <p:tgtEl>
                                          <p:spTgt spid="52"/>
                                        </p:tgtEl>
                                        <p:attrNameLst>
                                          <p:attrName>style.visibility</p:attrName>
                                        </p:attrNameLst>
                                      </p:cBhvr>
                                      <p:to>
                                        <p:strVal val="visible"/>
                                      </p:to>
                                    </p:set>
                                    <p:animEffect transition="in" filter="wipe(left)">
                                      <p:cBhvr>
                                        <p:cTn id="129" dur="500"/>
                                        <p:tgtEl>
                                          <p:spTgt spid="52"/>
                                        </p:tgtEl>
                                      </p:cBhvr>
                                    </p:animEffect>
                                  </p:childTnLst>
                                </p:cTn>
                              </p:par>
                            </p:childTnLst>
                          </p:cTn>
                        </p:par>
                        <p:par>
                          <p:cTn id="130" fill="hold">
                            <p:stCondLst>
                              <p:cond delay="14900"/>
                            </p:stCondLst>
                            <p:childTnLst>
                              <p:par>
                                <p:cTn id="131" presetID="53" presetClass="entr" presetSubtype="16" fill="hold" grpId="0" nodeType="afterEffect">
                                  <p:stCondLst>
                                    <p:cond delay="0"/>
                                  </p:stCondLst>
                                  <p:childTnLst>
                                    <p:set>
                                      <p:cBhvr>
                                        <p:cTn id="132" dur="1" fill="hold">
                                          <p:stCondLst>
                                            <p:cond delay="0"/>
                                          </p:stCondLst>
                                        </p:cTn>
                                        <p:tgtEl>
                                          <p:spTgt spid="46"/>
                                        </p:tgtEl>
                                        <p:attrNameLst>
                                          <p:attrName>style.visibility</p:attrName>
                                        </p:attrNameLst>
                                      </p:cBhvr>
                                      <p:to>
                                        <p:strVal val="visible"/>
                                      </p:to>
                                    </p:set>
                                    <p:anim calcmode="lin" valueType="num">
                                      <p:cBhvr>
                                        <p:cTn id="133" dur="500" fill="hold"/>
                                        <p:tgtEl>
                                          <p:spTgt spid="46"/>
                                        </p:tgtEl>
                                        <p:attrNameLst>
                                          <p:attrName>ppt_w</p:attrName>
                                        </p:attrNameLst>
                                      </p:cBhvr>
                                      <p:tavLst>
                                        <p:tav tm="0">
                                          <p:val>
                                            <p:fltVal val="0"/>
                                          </p:val>
                                        </p:tav>
                                        <p:tav tm="100000">
                                          <p:val>
                                            <p:strVal val="#ppt_w"/>
                                          </p:val>
                                        </p:tav>
                                      </p:tavLst>
                                    </p:anim>
                                    <p:anim calcmode="lin" valueType="num">
                                      <p:cBhvr>
                                        <p:cTn id="134" dur="500" fill="hold"/>
                                        <p:tgtEl>
                                          <p:spTgt spid="46"/>
                                        </p:tgtEl>
                                        <p:attrNameLst>
                                          <p:attrName>ppt_h</p:attrName>
                                        </p:attrNameLst>
                                      </p:cBhvr>
                                      <p:tavLst>
                                        <p:tav tm="0">
                                          <p:val>
                                            <p:fltVal val="0"/>
                                          </p:val>
                                        </p:tav>
                                        <p:tav tm="100000">
                                          <p:val>
                                            <p:strVal val="#ppt_h"/>
                                          </p:val>
                                        </p:tav>
                                      </p:tavLst>
                                    </p:anim>
                                    <p:animEffect transition="in" filter="fade">
                                      <p:cBhvr>
                                        <p:cTn id="135" dur="500"/>
                                        <p:tgtEl>
                                          <p:spTgt spid="46"/>
                                        </p:tgtEl>
                                      </p:cBhvr>
                                    </p:animEffect>
                                  </p:childTnLst>
                                </p:cTn>
                              </p:par>
                              <p:par>
                                <p:cTn id="136" presetID="53" presetClass="entr" presetSubtype="16" fill="hold" nodeType="withEffect">
                                  <p:stCondLst>
                                    <p:cond delay="0"/>
                                  </p:stCondLst>
                                  <p:childTnLst>
                                    <p:set>
                                      <p:cBhvr>
                                        <p:cTn id="137" dur="1" fill="hold">
                                          <p:stCondLst>
                                            <p:cond delay="0"/>
                                          </p:stCondLst>
                                        </p:cTn>
                                        <p:tgtEl>
                                          <p:spTgt spid="36"/>
                                        </p:tgtEl>
                                        <p:attrNameLst>
                                          <p:attrName>style.visibility</p:attrName>
                                        </p:attrNameLst>
                                      </p:cBhvr>
                                      <p:to>
                                        <p:strVal val="visible"/>
                                      </p:to>
                                    </p:set>
                                    <p:anim calcmode="lin" valueType="num">
                                      <p:cBhvr>
                                        <p:cTn id="138" dur="500" fill="hold"/>
                                        <p:tgtEl>
                                          <p:spTgt spid="36"/>
                                        </p:tgtEl>
                                        <p:attrNameLst>
                                          <p:attrName>ppt_w</p:attrName>
                                        </p:attrNameLst>
                                      </p:cBhvr>
                                      <p:tavLst>
                                        <p:tav tm="0">
                                          <p:val>
                                            <p:fltVal val="0"/>
                                          </p:val>
                                        </p:tav>
                                        <p:tav tm="100000">
                                          <p:val>
                                            <p:strVal val="#ppt_w"/>
                                          </p:val>
                                        </p:tav>
                                      </p:tavLst>
                                    </p:anim>
                                    <p:anim calcmode="lin" valueType="num">
                                      <p:cBhvr>
                                        <p:cTn id="139" dur="500" fill="hold"/>
                                        <p:tgtEl>
                                          <p:spTgt spid="36"/>
                                        </p:tgtEl>
                                        <p:attrNameLst>
                                          <p:attrName>ppt_h</p:attrName>
                                        </p:attrNameLst>
                                      </p:cBhvr>
                                      <p:tavLst>
                                        <p:tav tm="0">
                                          <p:val>
                                            <p:fltVal val="0"/>
                                          </p:val>
                                        </p:tav>
                                        <p:tav tm="100000">
                                          <p:val>
                                            <p:strVal val="#ppt_h"/>
                                          </p:val>
                                        </p:tav>
                                      </p:tavLst>
                                    </p:anim>
                                    <p:animEffect transition="in" filter="fade">
                                      <p:cBhvr>
                                        <p:cTn id="140"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p:bldP spid="19" grpId="0" animBg="1"/>
      <p:bldP spid="21" grpId="0" animBg="1"/>
      <p:bldP spid="26" grpId="0" animBg="1"/>
      <p:bldP spid="25" grpId="0" animBg="1"/>
      <p:bldP spid="24" grpId="0" animBg="1"/>
      <p:bldP spid="23" grpId="0" animBg="1"/>
      <p:bldP spid="27" grpId="0"/>
      <p:bldP spid="3" grpId="0" animBg="1"/>
      <p:bldP spid="28" grpId="0"/>
      <p:bldP spid="29" grpId="0"/>
      <p:bldP spid="4" grpId="0" animBg="1"/>
      <p:bldP spid="32" grpId="0"/>
      <p:bldP spid="33" grpId="0"/>
      <p:bldP spid="34" grpId="0" animBg="1"/>
      <p:bldP spid="35" grpId="0" animBg="1"/>
      <p:bldP spid="46" grpId="0"/>
      <p:bldP spid="47" grpId="0"/>
      <p:bldP spid="48" grpId="0"/>
      <p:bldP spid="49" grpId="0"/>
      <p:bldP spid="50" grpId="0"/>
      <p:bldP spid="51" grpId="0"/>
      <p:bldP spid="52" grpId="0"/>
      <p:bldP spid="53" grpId="0"/>
      <p:bldP spid="54" grpId="0"/>
      <p:bldP spid="5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1529</TotalTime>
  <Words>5032</Words>
  <Application>Microsoft Office PowerPoint</Application>
  <PresentationFormat>Widescreen</PresentationFormat>
  <Paragraphs>490</Paragraphs>
  <Slides>42</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42</vt:i4>
      </vt:variant>
    </vt:vector>
  </HeadingPairs>
  <TitlesOfParts>
    <vt:vector size="54" baseType="lpstr">
      <vt:lpstr>Arial</vt:lpstr>
      <vt:lpstr>Calibri</vt:lpstr>
      <vt:lpstr>Calibri Light</vt:lpstr>
      <vt:lpstr>Candara</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416</cp:revision>
  <dcterms:created xsi:type="dcterms:W3CDTF">2016-09-28T22:08:47Z</dcterms:created>
  <dcterms:modified xsi:type="dcterms:W3CDTF">2019-01-08T17:05:14Z</dcterms:modified>
</cp:coreProperties>
</file>