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20" d="100"/>
        <a:sy n="120" d="100"/>
      </p:scale>
      <p:origin x="0" y="-22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5254" y="389217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344</cp:revision>
  <dcterms:created xsi:type="dcterms:W3CDTF">2016-09-28T22:08:47Z</dcterms:created>
  <dcterms:modified xsi:type="dcterms:W3CDTF">2018-10-23T14:19:16Z</dcterms:modified>
</cp:coreProperties>
</file>