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383" r:id="rId2"/>
    <p:sldId id="428" r:id="rId3"/>
    <p:sldId id="430" r:id="rId4"/>
    <p:sldId id="423" r:id="rId5"/>
    <p:sldId id="426" r:id="rId6"/>
    <p:sldId id="427" r:id="rId7"/>
    <p:sldId id="432" r:id="rId8"/>
    <p:sldId id="425" r:id="rId9"/>
    <p:sldId id="431" r:id="rId10"/>
    <p:sldId id="424" r:id="rId11"/>
    <p:sldId id="433" r:id="rId12"/>
    <p:sldId id="434" r:id="rId13"/>
    <p:sldId id="435" r:id="rId14"/>
    <p:sldId id="436" r:id="rId15"/>
    <p:sldId id="437" r:id="rId16"/>
    <p:sldId id="438" r:id="rId17"/>
    <p:sldId id="439" r:id="rId18"/>
    <p:sldId id="440" r:id="rId19"/>
    <p:sldId id="441" r:id="rId20"/>
    <p:sldId id="442" r:id="rId21"/>
    <p:sldId id="444" r:id="rId22"/>
    <p:sldId id="445" r:id="rId23"/>
    <p:sldId id="446" r:id="rId24"/>
    <p:sldId id="447" r:id="rId25"/>
    <p:sldId id="448" r:id="rId26"/>
    <p:sldId id="449" r:id="rId27"/>
    <p:sldId id="450" r:id="rId28"/>
    <p:sldId id="451" r:id="rId29"/>
    <p:sldId id="452" r:id="rId30"/>
    <p:sldId id="413" r:id="rId31"/>
    <p:sldId id="422" r:id="rId32"/>
    <p:sldId id="396" r:id="rId33"/>
    <p:sldId id="397" r:id="rId34"/>
    <p:sldId id="443" r:id="rId35"/>
    <p:sldId id="338" r:id="rId36"/>
    <p:sldId id="429" r:id="rId37"/>
    <p:sldId id="384" r:id="rId38"/>
    <p:sldId id="316" r:id="rId39"/>
    <p:sldId id="399" r:id="rId40"/>
    <p:sldId id="317" r:id="rId41"/>
    <p:sldId id="318" r:id="rId42"/>
    <p:sldId id="311" r:id="rId43"/>
    <p:sldId id="310" r:id="rId44"/>
    <p:sldId id="275" r:id="rId45"/>
    <p:sldId id="367" r:id="rId46"/>
    <p:sldId id="297" r:id="rId47"/>
    <p:sldId id="314" r:id="rId48"/>
    <p:sldId id="313" r:id="rId49"/>
    <p:sldId id="277" r:id="rId50"/>
    <p:sldId id="278" r:id="rId51"/>
    <p:sldId id="279" r:id="rId52"/>
    <p:sldId id="280" r:id="rId53"/>
    <p:sldId id="281" r:id="rId54"/>
    <p:sldId id="282"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D4D4D"/>
    <a:srgbClr val="4CC8EC"/>
    <a:srgbClr val="585858"/>
    <a:srgbClr val="FF7467"/>
    <a:srgbClr val="57CCC6"/>
    <a:srgbClr val="EABF4C"/>
    <a:srgbClr val="524E67"/>
    <a:srgbClr val="FF9285"/>
    <a:srgbClr val="F4C956"/>
    <a:srgbClr val="222A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2" d="100"/>
          <a:sy n="82" d="100"/>
        </p:scale>
        <p:origin x="120" y="56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F4C956"/>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4CC8EC"/>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F746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9/15/2018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9/15/2018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609969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71123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6187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9/15/2018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9/15/2018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9/15/2018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9/15/2018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9/15/2018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9/15/2018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67" r:id="rId15"/>
    <p:sldLayoutId id="2147483668" r:id="rId16"/>
    <p:sldLayoutId id="2147483669"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4.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2.jpg"/><Relationship Id="rId5" Type="http://schemas.openxmlformats.org/officeDocument/2006/relationships/image" Target="../media/image11.png"/><Relationship Id="rId4" Type="http://schemas.openxmlformats.org/officeDocument/2006/relationships/image" Target="../media/image10.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jpg"/><Relationship Id="rId4" Type="http://schemas.openxmlformats.org/officeDocument/2006/relationships/image" Target="../media/image14.pn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8.jpg"/></Relationships>
</file>

<file path=ppt/slides/_rels/slide3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1.jpg"/><Relationship Id="rId4" Type="http://schemas.openxmlformats.org/officeDocument/2006/relationships/image" Target="../media/image20.jpg"/></Relationships>
</file>

<file path=ppt/slides/_rels/slide38.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3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3.jpg"/><Relationship Id="rId5" Type="http://schemas.openxmlformats.org/officeDocument/2006/relationships/image" Target="../media/image29.jpg"/><Relationship Id="rId4" Type="http://schemas.openxmlformats.org/officeDocument/2006/relationships/image" Target="../media/image28.jp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2.jp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5.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4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4298239" y="2294068"/>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4CC8EC">
                <a:alpha val="25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EABF4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FF7467">
                      <a:alpha val="3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09, 2021</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BEF00C46-0FB3-4C59-8D77-B364C0D2B137}"/>
              </a:ext>
            </a:extLst>
          </p:cNvPr>
          <p:cNvSpPr/>
          <p:nvPr/>
        </p:nvSpPr>
        <p:spPr>
          <a:xfrm>
            <a:off x="0" y="0"/>
            <a:ext cx="8996976" cy="6858000"/>
          </a:xfrm>
          <a:custGeom>
            <a:avLst/>
            <a:gdLst>
              <a:gd name="connsiteX0" fmla="*/ 0 w 8996976"/>
              <a:gd name="connsiteY0" fmla="*/ 0 h 6858000"/>
              <a:gd name="connsiteX1" fmla="*/ 6879474 w 8996976"/>
              <a:gd name="connsiteY1" fmla="*/ 0 h 6858000"/>
              <a:gd name="connsiteX2" fmla="*/ 6208200 w 8996976"/>
              <a:gd name="connsiteY2" fmla="*/ 1775825 h 6858000"/>
              <a:gd name="connsiteX3" fmla="*/ 5064858 w 8996976"/>
              <a:gd name="connsiteY3" fmla="*/ 1775825 h 6858000"/>
              <a:gd name="connsiteX4" fmla="*/ 5050558 w 8996976"/>
              <a:gd name="connsiteY4" fmla="*/ 1775825 h 6858000"/>
              <a:gd name="connsiteX5" fmla="*/ 5037786 w 8996976"/>
              <a:gd name="connsiteY5" fmla="*/ 1777112 h 6858000"/>
              <a:gd name="connsiteX6" fmla="*/ 5037481 w 8996976"/>
              <a:gd name="connsiteY6" fmla="*/ 1777208 h 6858000"/>
              <a:gd name="connsiteX7" fmla="*/ 4970839 w 8996976"/>
              <a:gd name="connsiteY7" fmla="*/ 1780572 h 6858000"/>
              <a:gd name="connsiteX8" fmla="*/ 4052303 w 8996976"/>
              <a:gd name="connsiteY8" fmla="*/ 2798436 h 6858000"/>
              <a:gd name="connsiteX9" fmla="*/ 4970839 w 8996976"/>
              <a:gd name="connsiteY9" fmla="*/ 3816301 h 6858000"/>
              <a:gd name="connsiteX10" fmla="*/ 5037481 w 8996976"/>
              <a:gd name="connsiteY10" fmla="*/ 3819666 h 6858000"/>
              <a:gd name="connsiteX11" fmla="*/ 5037786 w 8996976"/>
              <a:gd name="connsiteY11" fmla="*/ 3819761 h 6858000"/>
              <a:gd name="connsiteX12" fmla="*/ 5050558 w 8996976"/>
              <a:gd name="connsiteY12" fmla="*/ 3821048 h 6858000"/>
              <a:gd name="connsiteX13" fmla="*/ 5064858 w 8996976"/>
              <a:gd name="connsiteY13" fmla="*/ 3821048 h 6858000"/>
              <a:gd name="connsiteX14" fmla="*/ 5718854 w 8996976"/>
              <a:gd name="connsiteY14" fmla="*/ 3821048 h 6858000"/>
              <a:gd name="connsiteX15" fmla="*/ 5718856 w 8996976"/>
              <a:gd name="connsiteY15" fmla="*/ 3821048 h 6858000"/>
              <a:gd name="connsiteX16" fmla="*/ 6544953 w 8996976"/>
              <a:gd name="connsiteY16" fmla="*/ 3821048 h 6858000"/>
              <a:gd name="connsiteX17" fmla="*/ 6545181 w 8996976"/>
              <a:gd name="connsiteY17" fmla="*/ 3821002 h 6858000"/>
              <a:gd name="connsiteX18" fmla="*/ 7998940 w 8996976"/>
              <a:gd name="connsiteY18" fmla="*/ 3821002 h 6858000"/>
              <a:gd name="connsiteX19" fmla="*/ 7999389 w 8996976"/>
              <a:gd name="connsiteY19" fmla="*/ 3821048 h 6858000"/>
              <a:gd name="connsiteX20" fmla="*/ 8104044 w 8996976"/>
              <a:gd name="connsiteY20" fmla="*/ 3810498 h 6858000"/>
              <a:gd name="connsiteX21" fmla="*/ 8619076 w 8996976"/>
              <a:gd name="connsiteY21" fmla="*/ 3178575 h 6858000"/>
              <a:gd name="connsiteX22" fmla="*/ 8618592 w 8996976"/>
              <a:gd name="connsiteY22" fmla="*/ 3173086 h 6858000"/>
              <a:gd name="connsiteX23" fmla="*/ 8618857 w 8996976"/>
              <a:gd name="connsiteY23" fmla="*/ 3170075 h 6858000"/>
              <a:gd name="connsiteX24" fmla="*/ 8103824 w 8996976"/>
              <a:gd name="connsiteY24" fmla="*/ 2538151 h 6858000"/>
              <a:gd name="connsiteX25" fmla="*/ 7999174 w 8996976"/>
              <a:gd name="connsiteY25" fmla="*/ 2527602 h 6858000"/>
              <a:gd name="connsiteX26" fmla="*/ 7998722 w 8996976"/>
              <a:gd name="connsiteY26" fmla="*/ 2527648 h 6858000"/>
              <a:gd name="connsiteX27" fmla="*/ 7693101 w 8996976"/>
              <a:gd name="connsiteY27" fmla="*/ 2527648 h 6858000"/>
              <a:gd name="connsiteX28" fmla="*/ 7692646 w 8996976"/>
              <a:gd name="connsiteY28" fmla="*/ 2527602 h 6858000"/>
              <a:gd name="connsiteX29" fmla="*/ 7692194 w 8996976"/>
              <a:gd name="connsiteY29" fmla="*/ 2527648 h 6858000"/>
              <a:gd name="connsiteX30" fmla="*/ 7410334 w 8996976"/>
              <a:gd name="connsiteY30" fmla="*/ 2527648 h 6858000"/>
              <a:gd name="connsiteX31" fmla="*/ 7192247 w 8996976"/>
              <a:gd name="connsiteY31" fmla="*/ 2527648 h 6858000"/>
              <a:gd name="connsiteX32" fmla="*/ 7192245 w 8996976"/>
              <a:gd name="connsiteY32" fmla="*/ 2527648 h 6858000"/>
              <a:gd name="connsiteX33" fmla="*/ 6819482 w 8996976"/>
              <a:gd name="connsiteY33" fmla="*/ 2527648 h 6858000"/>
              <a:gd name="connsiteX34" fmla="*/ 6789943 w 8996976"/>
              <a:gd name="connsiteY34" fmla="*/ 2527648 h 6858000"/>
              <a:gd name="connsiteX35" fmla="*/ 6787223 w 8996976"/>
              <a:gd name="connsiteY35" fmla="*/ 2527648 h 6858000"/>
              <a:gd name="connsiteX36" fmla="*/ 6267745 w 8996976"/>
              <a:gd name="connsiteY36" fmla="*/ 3432363 h 6858000"/>
              <a:gd name="connsiteX37" fmla="*/ 6260468 w 8996976"/>
              <a:gd name="connsiteY37" fmla="*/ 3432363 h 6858000"/>
              <a:gd name="connsiteX38" fmla="*/ 6256216 w 8996976"/>
              <a:gd name="connsiteY38" fmla="*/ 3439767 h 6858000"/>
              <a:gd name="connsiteX39" fmla="*/ 6221033 w 8996976"/>
              <a:gd name="connsiteY39" fmla="*/ 3439767 h 6858000"/>
              <a:gd name="connsiteX40" fmla="*/ 6031194 w 8996976"/>
              <a:gd name="connsiteY40" fmla="*/ 3439767 h 6858000"/>
              <a:gd name="connsiteX41" fmla="*/ 5996011 w 8996976"/>
              <a:gd name="connsiteY41" fmla="*/ 3439767 h 6858000"/>
              <a:gd name="connsiteX42" fmla="*/ 5884076 w 8996976"/>
              <a:gd name="connsiteY42" fmla="*/ 3439767 h 6858000"/>
              <a:gd name="connsiteX43" fmla="*/ 5659053 w 8996976"/>
              <a:gd name="connsiteY43" fmla="*/ 3439767 h 6858000"/>
              <a:gd name="connsiteX44" fmla="*/ 5579218 w 8996976"/>
              <a:gd name="connsiteY44" fmla="*/ 3439767 h 6858000"/>
              <a:gd name="connsiteX45" fmla="*/ 5578803 w 8996976"/>
              <a:gd name="connsiteY45" fmla="*/ 3440863 h 6858000"/>
              <a:gd name="connsiteX46" fmla="*/ 5050558 w 8996976"/>
              <a:gd name="connsiteY46" fmla="*/ 3440863 h 6858000"/>
              <a:gd name="connsiteX47" fmla="*/ 5050104 w 8996976"/>
              <a:gd name="connsiteY47" fmla="*/ 3440909 h 6858000"/>
              <a:gd name="connsiteX48" fmla="*/ 4945455 w 8996976"/>
              <a:gd name="connsiteY48" fmla="*/ 3430360 h 6858000"/>
              <a:gd name="connsiteX49" fmla="*/ 4430422 w 8996976"/>
              <a:gd name="connsiteY49" fmla="*/ 2798436 h 6858000"/>
              <a:gd name="connsiteX50" fmla="*/ 4945455 w 8996976"/>
              <a:gd name="connsiteY50" fmla="*/ 2166514 h 6858000"/>
              <a:gd name="connsiteX51" fmla="*/ 5050108 w 8996976"/>
              <a:gd name="connsiteY51" fmla="*/ 2155964 h 6858000"/>
              <a:gd name="connsiteX52" fmla="*/ 5050558 w 8996976"/>
              <a:gd name="connsiteY52" fmla="*/ 2156010 h 6858000"/>
              <a:gd name="connsiteX53" fmla="*/ 6324009 w 8996976"/>
              <a:gd name="connsiteY53" fmla="*/ 2156010 h 6858000"/>
              <a:gd name="connsiteX54" fmla="*/ 6324010 w 8996976"/>
              <a:gd name="connsiteY54" fmla="*/ 2156010 h 6858000"/>
              <a:gd name="connsiteX55" fmla="*/ 6544953 w 8996976"/>
              <a:gd name="connsiteY55" fmla="*/ 2156010 h 6858000"/>
              <a:gd name="connsiteX56" fmla="*/ 6544957 w 8996976"/>
              <a:gd name="connsiteY56" fmla="*/ 2156009 h 6858000"/>
              <a:gd name="connsiteX57" fmla="*/ 8103862 w 8996976"/>
              <a:gd name="connsiteY57" fmla="*/ 2156009 h 6858000"/>
              <a:gd name="connsiteX58" fmla="*/ 8173777 w 8996976"/>
              <a:gd name="connsiteY58" fmla="*/ 2166455 h 6858000"/>
              <a:gd name="connsiteX59" fmla="*/ 8996976 w 8996976"/>
              <a:gd name="connsiteY59" fmla="*/ 3170075 h 6858000"/>
              <a:gd name="connsiteX60" fmla="*/ 8078440 w 8996976"/>
              <a:gd name="connsiteY60" fmla="*/ 4187939 h 6858000"/>
              <a:gd name="connsiteX61" fmla="*/ 8011798 w 8996976"/>
              <a:gd name="connsiteY61" fmla="*/ 4191303 h 6858000"/>
              <a:gd name="connsiteX62" fmla="*/ 8011492 w 8996976"/>
              <a:gd name="connsiteY62" fmla="*/ 4191399 h 6858000"/>
              <a:gd name="connsiteX63" fmla="*/ 7998722 w 8996976"/>
              <a:gd name="connsiteY63" fmla="*/ 4192686 h 6858000"/>
              <a:gd name="connsiteX64" fmla="*/ 7984421 w 8996976"/>
              <a:gd name="connsiteY64" fmla="*/ 4192686 h 6858000"/>
              <a:gd name="connsiteX65" fmla="*/ 6587092 w 8996976"/>
              <a:gd name="connsiteY65" fmla="*/ 4192686 h 6858000"/>
              <a:gd name="connsiteX66" fmla="*/ 6587091 w 8996976"/>
              <a:gd name="connsiteY66" fmla="*/ 4192686 h 6858000"/>
              <a:gd name="connsiteX67" fmla="*/ 6576351 w 8996976"/>
              <a:gd name="connsiteY67" fmla="*/ 4192686 h 6858000"/>
              <a:gd name="connsiteX68" fmla="*/ 6576347 w 8996976"/>
              <a:gd name="connsiteY68" fmla="*/ 4192687 h 6858000"/>
              <a:gd name="connsiteX69" fmla="*/ 5560069 w 8996976"/>
              <a:gd name="connsiteY69" fmla="*/ 4192687 h 6858000"/>
              <a:gd name="connsiteX70" fmla="*/ 5294609 w 8996976"/>
              <a:gd name="connsiteY70" fmla="*/ 4192687 h 6858000"/>
              <a:gd name="connsiteX71" fmla="*/ 5294609 w 8996976"/>
              <a:gd name="connsiteY71" fmla="*/ 4192688 h 6858000"/>
              <a:gd name="connsiteX72" fmla="*/ 4151996 w 8996976"/>
              <a:gd name="connsiteY72" fmla="*/ 4192688 h 6858000"/>
              <a:gd name="connsiteX73" fmla="*/ 4137695 w 8996976"/>
              <a:gd name="connsiteY73" fmla="*/ 4192688 h 6858000"/>
              <a:gd name="connsiteX74" fmla="*/ 4124924 w 8996976"/>
              <a:gd name="connsiteY74" fmla="*/ 4193975 h 6858000"/>
              <a:gd name="connsiteX75" fmla="*/ 4124619 w 8996976"/>
              <a:gd name="connsiteY75" fmla="*/ 4194071 h 6858000"/>
              <a:gd name="connsiteX76" fmla="*/ 4057976 w 8996976"/>
              <a:gd name="connsiteY76" fmla="*/ 4197435 h 6858000"/>
              <a:gd name="connsiteX77" fmla="*/ 3139440 w 8996976"/>
              <a:gd name="connsiteY77" fmla="*/ 5215300 h 6858000"/>
              <a:gd name="connsiteX78" fmla="*/ 4057976 w 8996976"/>
              <a:gd name="connsiteY78" fmla="*/ 6233164 h 6858000"/>
              <a:gd name="connsiteX79" fmla="*/ 4124619 w 8996976"/>
              <a:gd name="connsiteY79" fmla="*/ 6236529 h 6858000"/>
              <a:gd name="connsiteX80" fmla="*/ 4124924 w 8996976"/>
              <a:gd name="connsiteY80" fmla="*/ 6236624 h 6858000"/>
              <a:gd name="connsiteX81" fmla="*/ 4137695 w 8996976"/>
              <a:gd name="connsiteY81" fmla="*/ 6237911 h 6858000"/>
              <a:gd name="connsiteX82" fmla="*/ 4151996 w 8996976"/>
              <a:gd name="connsiteY82" fmla="*/ 6237911 h 6858000"/>
              <a:gd name="connsiteX83" fmla="*/ 4805991 w 8996976"/>
              <a:gd name="connsiteY83" fmla="*/ 6237911 h 6858000"/>
              <a:gd name="connsiteX84" fmla="*/ 4805993 w 8996976"/>
              <a:gd name="connsiteY84" fmla="*/ 6237911 h 6858000"/>
              <a:gd name="connsiteX85" fmla="*/ 5632091 w 8996976"/>
              <a:gd name="connsiteY85" fmla="*/ 6237911 h 6858000"/>
              <a:gd name="connsiteX86" fmla="*/ 5632318 w 8996976"/>
              <a:gd name="connsiteY86" fmla="*/ 6237865 h 6858000"/>
              <a:gd name="connsiteX87" fmla="*/ 7086078 w 8996976"/>
              <a:gd name="connsiteY87" fmla="*/ 6237865 h 6858000"/>
              <a:gd name="connsiteX88" fmla="*/ 7086526 w 8996976"/>
              <a:gd name="connsiteY88" fmla="*/ 6237911 h 6858000"/>
              <a:gd name="connsiteX89" fmla="*/ 7191181 w 8996976"/>
              <a:gd name="connsiteY89" fmla="*/ 6227361 h 6858000"/>
              <a:gd name="connsiteX90" fmla="*/ 7706213 w 8996976"/>
              <a:gd name="connsiteY90" fmla="*/ 5595438 h 6858000"/>
              <a:gd name="connsiteX91" fmla="*/ 7705729 w 8996976"/>
              <a:gd name="connsiteY91" fmla="*/ 5589950 h 6858000"/>
              <a:gd name="connsiteX92" fmla="*/ 7705994 w 8996976"/>
              <a:gd name="connsiteY92" fmla="*/ 5586938 h 6858000"/>
              <a:gd name="connsiteX93" fmla="*/ 7190961 w 8996976"/>
              <a:gd name="connsiteY93" fmla="*/ 4955014 h 6858000"/>
              <a:gd name="connsiteX94" fmla="*/ 7086312 w 8996976"/>
              <a:gd name="connsiteY94" fmla="*/ 4944465 h 6858000"/>
              <a:gd name="connsiteX95" fmla="*/ 7085859 w 8996976"/>
              <a:gd name="connsiteY95" fmla="*/ 4944511 h 6858000"/>
              <a:gd name="connsiteX96" fmla="*/ 6780239 w 8996976"/>
              <a:gd name="connsiteY96" fmla="*/ 4944511 h 6858000"/>
              <a:gd name="connsiteX97" fmla="*/ 6779784 w 8996976"/>
              <a:gd name="connsiteY97" fmla="*/ 4944465 h 6858000"/>
              <a:gd name="connsiteX98" fmla="*/ 6779331 w 8996976"/>
              <a:gd name="connsiteY98" fmla="*/ 4944511 h 6858000"/>
              <a:gd name="connsiteX99" fmla="*/ 6497472 w 8996976"/>
              <a:gd name="connsiteY99" fmla="*/ 4944511 h 6858000"/>
              <a:gd name="connsiteX100" fmla="*/ 6279385 w 8996976"/>
              <a:gd name="connsiteY100" fmla="*/ 4944511 h 6858000"/>
              <a:gd name="connsiteX101" fmla="*/ 6279383 w 8996976"/>
              <a:gd name="connsiteY101" fmla="*/ 4944511 h 6858000"/>
              <a:gd name="connsiteX102" fmla="*/ 5906620 w 8996976"/>
              <a:gd name="connsiteY102" fmla="*/ 4944511 h 6858000"/>
              <a:gd name="connsiteX103" fmla="*/ 5877080 w 8996976"/>
              <a:gd name="connsiteY103" fmla="*/ 4944511 h 6858000"/>
              <a:gd name="connsiteX104" fmla="*/ 5874361 w 8996976"/>
              <a:gd name="connsiteY104" fmla="*/ 4944511 h 6858000"/>
              <a:gd name="connsiteX105" fmla="*/ 5354883 w 8996976"/>
              <a:gd name="connsiteY105" fmla="*/ 5849226 h 6858000"/>
              <a:gd name="connsiteX106" fmla="*/ 5344433 w 8996976"/>
              <a:gd name="connsiteY106" fmla="*/ 5849226 h 6858000"/>
              <a:gd name="connsiteX107" fmla="*/ 5341816 w 8996976"/>
              <a:gd name="connsiteY107" fmla="*/ 5853783 h 6858000"/>
              <a:gd name="connsiteX108" fmla="*/ 5306633 w 8996976"/>
              <a:gd name="connsiteY108" fmla="*/ 5853783 h 6858000"/>
              <a:gd name="connsiteX109" fmla="*/ 5116794 w 8996976"/>
              <a:gd name="connsiteY109" fmla="*/ 5853783 h 6858000"/>
              <a:gd name="connsiteX110" fmla="*/ 5081611 w 8996976"/>
              <a:gd name="connsiteY110" fmla="*/ 5853783 h 6858000"/>
              <a:gd name="connsiteX111" fmla="*/ 4969675 w 8996976"/>
              <a:gd name="connsiteY111" fmla="*/ 5853783 h 6858000"/>
              <a:gd name="connsiteX112" fmla="*/ 4744653 w 8996976"/>
              <a:gd name="connsiteY112" fmla="*/ 5853783 h 6858000"/>
              <a:gd name="connsiteX113" fmla="*/ 4666703 w 8996976"/>
              <a:gd name="connsiteY113" fmla="*/ 5853783 h 6858000"/>
              <a:gd name="connsiteX114" fmla="*/ 4665212 w 8996976"/>
              <a:gd name="connsiteY114" fmla="*/ 5857726 h 6858000"/>
              <a:gd name="connsiteX115" fmla="*/ 4137695 w 8996976"/>
              <a:gd name="connsiteY115" fmla="*/ 5857726 h 6858000"/>
              <a:gd name="connsiteX116" fmla="*/ 4137243 w 8996976"/>
              <a:gd name="connsiteY116" fmla="*/ 5857772 h 6858000"/>
              <a:gd name="connsiteX117" fmla="*/ 4032593 w 8996976"/>
              <a:gd name="connsiteY117" fmla="*/ 5847223 h 6858000"/>
              <a:gd name="connsiteX118" fmla="*/ 3517559 w 8996976"/>
              <a:gd name="connsiteY118" fmla="*/ 5215300 h 6858000"/>
              <a:gd name="connsiteX119" fmla="*/ 4032593 w 8996976"/>
              <a:gd name="connsiteY119" fmla="*/ 4583377 h 6858000"/>
              <a:gd name="connsiteX120" fmla="*/ 4137247 w 8996976"/>
              <a:gd name="connsiteY120" fmla="*/ 4572827 h 6858000"/>
              <a:gd name="connsiteX121" fmla="*/ 4137695 w 8996976"/>
              <a:gd name="connsiteY121" fmla="*/ 4572873 h 6858000"/>
              <a:gd name="connsiteX122" fmla="*/ 5411147 w 8996976"/>
              <a:gd name="connsiteY122" fmla="*/ 4572873 h 6858000"/>
              <a:gd name="connsiteX123" fmla="*/ 5411149 w 8996976"/>
              <a:gd name="connsiteY123" fmla="*/ 4572873 h 6858000"/>
              <a:gd name="connsiteX124" fmla="*/ 5632091 w 8996976"/>
              <a:gd name="connsiteY124" fmla="*/ 4572873 h 6858000"/>
              <a:gd name="connsiteX125" fmla="*/ 5632095 w 8996976"/>
              <a:gd name="connsiteY125" fmla="*/ 4572872 h 6858000"/>
              <a:gd name="connsiteX126" fmla="*/ 7190999 w 8996976"/>
              <a:gd name="connsiteY126" fmla="*/ 4572872 h 6858000"/>
              <a:gd name="connsiteX127" fmla="*/ 7260916 w 8996976"/>
              <a:gd name="connsiteY127" fmla="*/ 4583318 h 6858000"/>
              <a:gd name="connsiteX128" fmla="*/ 8084114 w 8996976"/>
              <a:gd name="connsiteY128" fmla="*/ 5586938 h 6858000"/>
              <a:gd name="connsiteX129" fmla="*/ 7165577 w 8996976"/>
              <a:gd name="connsiteY129" fmla="*/ 6604802 h 6858000"/>
              <a:gd name="connsiteX130" fmla="*/ 7098935 w 8996976"/>
              <a:gd name="connsiteY130" fmla="*/ 6608166 h 6858000"/>
              <a:gd name="connsiteX131" fmla="*/ 7098630 w 8996976"/>
              <a:gd name="connsiteY131" fmla="*/ 6608262 h 6858000"/>
              <a:gd name="connsiteX132" fmla="*/ 7085859 w 8996976"/>
              <a:gd name="connsiteY132" fmla="*/ 6609549 h 6858000"/>
              <a:gd name="connsiteX133" fmla="*/ 7071558 w 8996976"/>
              <a:gd name="connsiteY133" fmla="*/ 6609549 h 6858000"/>
              <a:gd name="connsiteX134" fmla="*/ 5674230 w 8996976"/>
              <a:gd name="connsiteY134" fmla="*/ 6609549 h 6858000"/>
              <a:gd name="connsiteX135" fmla="*/ 5674229 w 8996976"/>
              <a:gd name="connsiteY135" fmla="*/ 6609549 h 6858000"/>
              <a:gd name="connsiteX136" fmla="*/ 5663489 w 8996976"/>
              <a:gd name="connsiteY136" fmla="*/ 6609549 h 6858000"/>
              <a:gd name="connsiteX137" fmla="*/ 5663485 w 8996976"/>
              <a:gd name="connsiteY137" fmla="*/ 6609550 h 6858000"/>
              <a:gd name="connsiteX138" fmla="*/ 4381018 w 8996976"/>
              <a:gd name="connsiteY138" fmla="*/ 6609550 h 6858000"/>
              <a:gd name="connsiteX139" fmla="*/ 4291453 w 8996976"/>
              <a:gd name="connsiteY139" fmla="*/ 6846488 h 6858000"/>
              <a:gd name="connsiteX140" fmla="*/ 4343400 w 8996976"/>
              <a:gd name="connsiteY140" fmla="*/ 6846488 h 6858000"/>
              <a:gd name="connsiteX141" fmla="*/ 4343400 w 8996976"/>
              <a:gd name="connsiteY141" fmla="*/ 6858000 h 6858000"/>
              <a:gd name="connsiteX142" fmla="*/ 0 w 8996976"/>
              <a:gd name="connsiteY14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8996976" h="6858000">
                <a:moveTo>
                  <a:pt x="0" y="0"/>
                </a:moveTo>
                <a:lnTo>
                  <a:pt x="6879474" y="0"/>
                </a:lnTo>
                <a:lnTo>
                  <a:pt x="6208200" y="1775825"/>
                </a:lnTo>
                <a:lnTo>
                  <a:pt x="5064858" y="1775825"/>
                </a:lnTo>
                <a:lnTo>
                  <a:pt x="5050558" y="1775825"/>
                </a:lnTo>
                <a:cubicBezTo>
                  <a:pt x="5046182" y="1775825"/>
                  <a:pt x="5041911" y="1776269"/>
                  <a:pt x="5037786" y="1777112"/>
                </a:cubicBezTo>
                <a:lnTo>
                  <a:pt x="5037481" y="1777208"/>
                </a:lnTo>
                <a:lnTo>
                  <a:pt x="4970839" y="1780572"/>
                </a:lnTo>
                <a:cubicBezTo>
                  <a:pt x="4454909" y="1832967"/>
                  <a:pt x="4052303" y="2268685"/>
                  <a:pt x="4052303" y="2798436"/>
                </a:cubicBezTo>
                <a:cubicBezTo>
                  <a:pt x="4052303" y="3328189"/>
                  <a:pt x="4454909" y="3763906"/>
                  <a:pt x="4970839" y="3816301"/>
                </a:cubicBezTo>
                <a:lnTo>
                  <a:pt x="5037481" y="3819666"/>
                </a:lnTo>
                <a:lnTo>
                  <a:pt x="5037786" y="3819761"/>
                </a:lnTo>
                <a:cubicBezTo>
                  <a:pt x="5041911" y="3820605"/>
                  <a:pt x="5046182" y="3821048"/>
                  <a:pt x="5050558" y="3821048"/>
                </a:cubicBezTo>
                <a:lnTo>
                  <a:pt x="5064858" y="3821048"/>
                </a:lnTo>
                <a:lnTo>
                  <a:pt x="5718854" y="3821048"/>
                </a:lnTo>
                <a:lnTo>
                  <a:pt x="5718856" y="3821048"/>
                </a:lnTo>
                <a:lnTo>
                  <a:pt x="6544953" y="3821048"/>
                </a:lnTo>
                <a:lnTo>
                  <a:pt x="6545181" y="3821002"/>
                </a:lnTo>
                <a:lnTo>
                  <a:pt x="7998940" y="3821002"/>
                </a:lnTo>
                <a:lnTo>
                  <a:pt x="7999389" y="3821048"/>
                </a:lnTo>
                <a:lnTo>
                  <a:pt x="8104044" y="3810498"/>
                </a:lnTo>
                <a:cubicBezTo>
                  <a:pt x="8397972" y="3750352"/>
                  <a:pt x="8619076" y="3490284"/>
                  <a:pt x="8619076" y="3178575"/>
                </a:cubicBezTo>
                <a:lnTo>
                  <a:pt x="8618592" y="3173086"/>
                </a:lnTo>
                <a:lnTo>
                  <a:pt x="8618857" y="3170075"/>
                </a:lnTo>
                <a:cubicBezTo>
                  <a:pt x="8618857" y="2858365"/>
                  <a:pt x="8397752" y="2598298"/>
                  <a:pt x="8103824" y="2538151"/>
                </a:cubicBezTo>
                <a:lnTo>
                  <a:pt x="7999174" y="2527602"/>
                </a:lnTo>
                <a:lnTo>
                  <a:pt x="7998722" y="2527648"/>
                </a:lnTo>
                <a:lnTo>
                  <a:pt x="7693101" y="2527648"/>
                </a:lnTo>
                <a:lnTo>
                  <a:pt x="7692646" y="2527602"/>
                </a:lnTo>
                <a:lnTo>
                  <a:pt x="7692194" y="2527648"/>
                </a:lnTo>
                <a:lnTo>
                  <a:pt x="7410334" y="2527648"/>
                </a:lnTo>
                <a:lnTo>
                  <a:pt x="7192247" y="2527648"/>
                </a:lnTo>
                <a:lnTo>
                  <a:pt x="7192245" y="2527648"/>
                </a:lnTo>
                <a:lnTo>
                  <a:pt x="6819482" y="2527648"/>
                </a:lnTo>
                <a:lnTo>
                  <a:pt x="6789943" y="2527648"/>
                </a:lnTo>
                <a:lnTo>
                  <a:pt x="6787223" y="2527648"/>
                </a:lnTo>
                <a:lnTo>
                  <a:pt x="6267745" y="3432363"/>
                </a:lnTo>
                <a:lnTo>
                  <a:pt x="6260468" y="3432363"/>
                </a:lnTo>
                <a:lnTo>
                  <a:pt x="6256216" y="3439767"/>
                </a:lnTo>
                <a:lnTo>
                  <a:pt x="6221033" y="3439767"/>
                </a:lnTo>
                <a:lnTo>
                  <a:pt x="6031194" y="3439767"/>
                </a:lnTo>
                <a:lnTo>
                  <a:pt x="5996011" y="3439767"/>
                </a:lnTo>
                <a:lnTo>
                  <a:pt x="5884076" y="3439767"/>
                </a:lnTo>
                <a:lnTo>
                  <a:pt x="5659053" y="3439767"/>
                </a:lnTo>
                <a:lnTo>
                  <a:pt x="5579218" y="3439767"/>
                </a:lnTo>
                <a:lnTo>
                  <a:pt x="5578803" y="3440863"/>
                </a:lnTo>
                <a:lnTo>
                  <a:pt x="5050558" y="3440863"/>
                </a:lnTo>
                <a:lnTo>
                  <a:pt x="5050104" y="3440909"/>
                </a:lnTo>
                <a:lnTo>
                  <a:pt x="4945455" y="3430360"/>
                </a:lnTo>
                <a:cubicBezTo>
                  <a:pt x="4651526" y="3370213"/>
                  <a:pt x="4430422" y="3110146"/>
                  <a:pt x="4430422" y="2798436"/>
                </a:cubicBezTo>
                <a:cubicBezTo>
                  <a:pt x="4430422" y="2486727"/>
                  <a:pt x="4651526" y="2226660"/>
                  <a:pt x="4945455" y="2166514"/>
                </a:cubicBezTo>
                <a:lnTo>
                  <a:pt x="5050108" y="2155964"/>
                </a:lnTo>
                <a:lnTo>
                  <a:pt x="5050558" y="2156010"/>
                </a:lnTo>
                <a:lnTo>
                  <a:pt x="6324009" y="2156010"/>
                </a:lnTo>
                <a:lnTo>
                  <a:pt x="6324010" y="2156010"/>
                </a:lnTo>
                <a:lnTo>
                  <a:pt x="6544953" y="2156010"/>
                </a:lnTo>
                <a:lnTo>
                  <a:pt x="6544957" y="2156009"/>
                </a:lnTo>
                <a:lnTo>
                  <a:pt x="8103862" y="2156009"/>
                </a:lnTo>
                <a:lnTo>
                  <a:pt x="8173777" y="2166455"/>
                </a:lnTo>
                <a:cubicBezTo>
                  <a:pt x="8643122" y="2259437"/>
                  <a:pt x="8996976" y="2673432"/>
                  <a:pt x="8996976" y="3170075"/>
                </a:cubicBezTo>
                <a:cubicBezTo>
                  <a:pt x="8996976" y="3699826"/>
                  <a:pt x="8594369" y="4135544"/>
                  <a:pt x="8078440" y="4187939"/>
                </a:cubicBezTo>
                <a:lnTo>
                  <a:pt x="8011798" y="4191303"/>
                </a:lnTo>
                <a:lnTo>
                  <a:pt x="8011492" y="4191399"/>
                </a:lnTo>
                <a:cubicBezTo>
                  <a:pt x="8007367" y="4192243"/>
                  <a:pt x="8003096" y="4192686"/>
                  <a:pt x="7998722" y="4192686"/>
                </a:cubicBezTo>
                <a:lnTo>
                  <a:pt x="7984421" y="4192686"/>
                </a:lnTo>
                <a:lnTo>
                  <a:pt x="6587092" y="4192686"/>
                </a:lnTo>
                <a:lnTo>
                  <a:pt x="6587091" y="4192686"/>
                </a:lnTo>
                <a:lnTo>
                  <a:pt x="6576351" y="4192686"/>
                </a:lnTo>
                <a:lnTo>
                  <a:pt x="6576347" y="4192687"/>
                </a:lnTo>
                <a:lnTo>
                  <a:pt x="5560069" y="4192687"/>
                </a:lnTo>
                <a:lnTo>
                  <a:pt x="5294609" y="4192687"/>
                </a:lnTo>
                <a:lnTo>
                  <a:pt x="5294609" y="4192688"/>
                </a:lnTo>
                <a:lnTo>
                  <a:pt x="4151996" y="4192688"/>
                </a:lnTo>
                <a:lnTo>
                  <a:pt x="4137695" y="4192688"/>
                </a:lnTo>
                <a:cubicBezTo>
                  <a:pt x="4133320" y="4192688"/>
                  <a:pt x="4129049" y="4193131"/>
                  <a:pt x="4124924" y="4193975"/>
                </a:cubicBezTo>
                <a:lnTo>
                  <a:pt x="4124619" y="4194071"/>
                </a:lnTo>
                <a:lnTo>
                  <a:pt x="4057976" y="4197435"/>
                </a:lnTo>
                <a:cubicBezTo>
                  <a:pt x="3542047" y="4249830"/>
                  <a:pt x="3139440" y="4685548"/>
                  <a:pt x="3139440" y="5215300"/>
                </a:cubicBezTo>
                <a:cubicBezTo>
                  <a:pt x="3139440" y="5745052"/>
                  <a:pt x="3542047" y="6180769"/>
                  <a:pt x="4057976" y="6233164"/>
                </a:cubicBezTo>
                <a:lnTo>
                  <a:pt x="4124619" y="6236529"/>
                </a:lnTo>
                <a:lnTo>
                  <a:pt x="4124924" y="6236624"/>
                </a:lnTo>
                <a:cubicBezTo>
                  <a:pt x="4129049" y="6237468"/>
                  <a:pt x="4133320" y="6237911"/>
                  <a:pt x="4137695" y="6237911"/>
                </a:cubicBezTo>
                <a:lnTo>
                  <a:pt x="4151996" y="6237911"/>
                </a:lnTo>
                <a:lnTo>
                  <a:pt x="4805991" y="6237911"/>
                </a:lnTo>
                <a:lnTo>
                  <a:pt x="4805993" y="6237911"/>
                </a:lnTo>
                <a:lnTo>
                  <a:pt x="5632091" y="6237911"/>
                </a:lnTo>
                <a:lnTo>
                  <a:pt x="5632318" y="6237865"/>
                </a:lnTo>
                <a:lnTo>
                  <a:pt x="7086078" y="6237865"/>
                </a:lnTo>
                <a:lnTo>
                  <a:pt x="7086526" y="6237911"/>
                </a:lnTo>
                <a:lnTo>
                  <a:pt x="7191181" y="6227361"/>
                </a:lnTo>
                <a:cubicBezTo>
                  <a:pt x="7485109" y="6167215"/>
                  <a:pt x="7706213" y="5907147"/>
                  <a:pt x="7706213" y="5595438"/>
                </a:cubicBezTo>
                <a:lnTo>
                  <a:pt x="7705729" y="5589950"/>
                </a:lnTo>
                <a:lnTo>
                  <a:pt x="7705994" y="5586938"/>
                </a:lnTo>
                <a:cubicBezTo>
                  <a:pt x="7705994" y="5275228"/>
                  <a:pt x="7484890" y="5015161"/>
                  <a:pt x="7190961" y="4955014"/>
                </a:cubicBezTo>
                <a:lnTo>
                  <a:pt x="7086312" y="4944465"/>
                </a:lnTo>
                <a:lnTo>
                  <a:pt x="7085859" y="4944511"/>
                </a:lnTo>
                <a:lnTo>
                  <a:pt x="6780239" y="4944511"/>
                </a:lnTo>
                <a:lnTo>
                  <a:pt x="6779784" y="4944465"/>
                </a:lnTo>
                <a:lnTo>
                  <a:pt x="6779331" y="4944511"/>
                </a:lnTo>
                <a:lnTo>
                  <a:pt x="6497472" y="4944511"/>
                </a:lnTo>
                <a:lnTo>
                  <a:pt x="6279385" y="4944511"/>
                </a:lnTo>
                <a:lnTo>
                  <a:pt x="6279383" y="4944511"/>
                </a:lnTo>
                <a:lnTo>
                  <a:pt x="5906620" y="4944511"/>
                </a:lnTo>
                <a:lnTo>
                  <a:pt x="5877080" y="4944511"/>
                </a:lnTo>
                <a:lnTo>
                  <a:pt x="5874361" y="4944511"/>
                </a:lnTo>
                <a:lnTo>
                  <a:pt x="5354883" y="5849226"/>
                </a:lnTo>
                <a:lnTo>
                  <a:pt x="5344433" y="5849226"/>
                </a:lnTo>
                <a:lnTo>
                  <a:pt x="5341816" y="5853783"/>
                </a:lnTo>
                <a:lnTo>
                  <a:pt x="5306633" y="5853783"/>
                </a:lnTo>
                <a:lnTo>
                  <a:pt x="5116794" y="5853783"/>
                </a:lnTo>
                <a:lnTo>
                  <a:pt x="5081611" y="5853783"/>
                </a:lnTo>
                <a:lnTo>
                  <a:pt x="4969675" y="5853783"/>
                </a:lnTo>
                <a:lnTo>
                  <a:pt x="4744653" y="5853783"/>
                </a:lnTo>
                <a:lnTo>
                  <a:pt x="4666703" y="5853783"/>
                </a:lnTo>
                <a:lnTo>
                  <a:pt x="4665212" y="5857726"/>
                </a:lnTo>
                <a:lnTo>
                  <a:pt x="4137695" y="5857726"/>
                </a:lnTo>
                <a:lnTo>
                  <a:pt x="4137243" y="5857772"/>
                </a:lnTo>
                <a:lnTo>
                  <a:pt x="4032593" y="5847223"/>
                </a:lnTo>
                <a:cubicBezTo>
                  <a:pt x="3738664" y="5787076"/>
                  <a:pt x="3517559" y="5527009"/>
                  <a:pt x="3517559" y="5215300"/>
                </a:cubicBezTo>
                <a:cubicBezTo>
                  <a:pt x="3517559" y="4903591"/>
                  <a:pt x="3738664" y="4643523"/>
                  <a:pt x="4032593" y="4583377"/>
                </a:cubicBezTo>
                <a:lnTo>
                  <a:pt x="4137247" y="4572827"/>
                </a:lnTo>
                <a:lnTo>
                  <a:pt x="4137695" y="4572873"/>
                </a:lnTo>
                <a:lnTo>
                  <a:pt x="5411147" y="4572873"/>
                </a:lnTo>
                <a:lnTo>
                  <a:pt x="5411149" y="4572873"/>
                </a:lnTo>
                <a:lnTo>
                  <a:pt x="5632091" y="4572873"/>
                </a:lnTo>
                <a:lnTo>
                  <a:pt x="5632095" y="4572872"/>
                </a:lnTo>
                <a:lnTo>
                  <a:pt x="7190999" y="4572872"/>
                </a:lnTo>
                <a:lnTo>
                  <a:pt x="7260916" y="4583318"/>
                </a:lnTo>
                <a:cubicBezTo>
                  <a:pt x="7730260" y="4676300"/>
                  <a:pt x="8084114" y="5090295"/>
                  <a:pt x="8084114" y="5586938"/>
                </a:cubicBezTo>
                <a:cubicBezTo>
                  <a:pt x="8084114" y="6116689"/>
                  <a:pt x="7681507" y="6552407"/>
                  <a:pt x="7165577" y="6604802"/>
                </a:cubicBezTo>
                <a:lnTo>
                  <a:pt x="7098935" y="6608166"/>
                </a:lnTo>
                <a:lnTo>
                  <a:pt x="7098630" y="6608262"/>
                </a:lnTo>
                <a:cubicBezTo>
                  <a:pt x="7094505" y="6609106"/>
                  <a:pt x="7090234" y="6609549"/>
                  <a:pt x="7085859" y="6609549"/>
                </a:cubicBezTo>
                <a:lnTo>
                  <a:pt x="7071558" y="6609549"/>
                </a:lnTo>
                <a:lnTo>
                  <a:pt x="5674230" y="6609549"/>
                </a:lnTo>
                <a:lnTo>
                  <a:pt x="5674229" y="6609549"/>
                </a:lnTo>
                <a:lnTo>
                  <a:pt x="5663489" y="6609549"/>
                </a:lnTo>
                <a:lnTo>
                  <a:pt x="5663485" y="6609550"/>
                </a:lnTo>
                <a:lnTo>
                  <a:pt x="4381018" y="6609550"/>
                </a:lnTo>
                <a:lnTo>
                  <a:pt x="4291453" y="6846488"/>
                </a:lnTo>
                <a:lnTo>
                  <a:pt x="4343400" y="6846488"/>
                </a:lnTo>
                <a:lnTo>
                  <a:pt x="4343400" y="6858000"/>
                </a:lnTo>
                <a:lnTo>
                  <a:pt x="0" y="6858000"/>
                </a:lnTo>
                <a:close/>
              </a:path>
            </a:pathLst>
          </a:custGeom>
          <a:gradFill flip="none" rotWithShape="1">
            <a:gsLst>
              <a:gs pos="0">
                <a:schemeClr val="accent3">
                  <a:lumMod val="0"/>
                  <a:lumOff val="100000"/>
                  <a:alpha val="70000"/>
                </a:schemeClr>
              </a:gs>
              <a:gs pos="35000">
                <a:schemeClr val="accent3">
                  <a:lumMod val="0"/>
                  <a:lumOff val="100000"/>
                  <a:alpha val="70000"/>
                </a:schemeClr>
              </a:gs>
              <a:gs pos="100000">
                <a:schemeClr val="accent3">
                  <a:lumMod val="100000"/>
                  <a:alpha val="7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8541BF51-6CDA-4EF8-A385-95301317446F}"/>
              </a:ext>
            </a:extLst>
          </p:cNvPr>
          <p:cNvSpPr>
            <a:spLocks noChangeAspect="1"/>
          </p:cNvSpPr>
          <p:nvPr/>
        </p:nvSpPr>
        <p:spPr>
          <a:xfrm flipH="1" flipV="1">
            <a:off x="3139440" y="0"/>
            <a:ext cx="9052560" cy="6858000"/>
          </a:xfrm>
          <a:custGeom>
            <a:avLst/>
            <a:gdLst>
              <a:gd name="connsiteX0" fmla="*/ 5312526 w 9052560"/>
              <a:gd name="connsiteY0" fmla="*/ 6858000 h 6858000"/>
              <a:gd name="connsiteX1" fmla="*/ 0 w 9052560"/>
              <a:gd name="connsiteY1" fmla="*/ 6858000 h 6858000"/>
              <a:gd name="connsiteX2" fmla="*/ 0 w 9052560"/>
              <a:gd name="connsiteY2" fmla="*/ 76200 h 6858000"/>
              <a:gd name="connsiteX3" fmla="*/ 0 w 9052560"/>
              <a:gd name="connsiteY3" fmla="*/ 11512 h 6858000"/>
              <a:gd name="connsiteX4" fmla="*/ 0 w 9052560"/>
              <a:gd name="connsiteY4" fmla="*/ 0 h 6858000"/>
              <a:gd name="connsiteX5" fmla="*/ 7848600 w 9052560"/>
              <a:gd name="connsiteY5" fmla="*/ 0 h 6858000"/>
              <a:gd name="connsiteX6" fmla="*/ 7848600 w 9052560"/>
              <a:gd name="connsiteY6" fmla="*/ 11512 h 6858000"/>
              <a:gd name="connsiteX7" fmla="*/ 7900547 w 9052560"/>
              <a:gd name="connsiteY7" fmla="*/ 11512 h 6858000"/>
              <a:gd name="connsiteX8" fmla="*/ 7810982 w 9052560"/>
              <a:gd name="connsiteY8" fmla="*/ 248450 h 6858000"/>
              <a:gd name="connsiteX9" fmla="*/ 6528515 w 9052560"/>
              <a:gd name="connsiteY9" fmla="*/ 248450 h 6858000"/>
              <a:gd name="connsiteX10" fmla="*/ 6528511 w 9052560"/>
              <a:gd name="connsiteY10" fmla="*/ 248451 h 6858000"/>
              <a:gd name="connsiteX11" fmla="*/ 6517771 w 9052560"/>
              <a:gd name="connsiteY11" fmla="*/ 248451 h 6858000"/>
              <a:gd name="connsiteX12" fmla="*/ 6517770 w 9052560"/>
              <a:gd name="connsiteY12" fmla="*/ 248451 h 6858000"/>
              <a:gd name="connsiteX13" fmla="*/ 5120442 w 9052560"/>
              <a:gd name="connsiteY13" fmla="*/ 248451 h 6858000"/>
              <a:gd name="connsiteX14" fmla="*/ 5106141 w 9052560"/>
              <a:gd name="connsiteY14" fmla="*/ 248451 h 6858000"/>
              <a:gd name="connsiteX15" fmla="*/ 5093370 w 9052560"/>
              <a:gd name="connsiteY15" fmla="*/ 249738 h 6858000"/>
              <a:gd name="connsiteX16" fmla="*/ 5093065 w 9052560"/>
              <a:gd name="connsiteY16" fmla="*/ 249834 h 6858000"/>
              <a:gd name="connsiteX17" fmla="*/ 5026423 w 9052560"/>
              <a:gd name="connsiteY17" fmla="*/ 253198 h 6858000"/>
              <a:gd name="connsiteX18" fmla="*/ 4107886 w 9052560"/>
              <a:gd name="connsiteY18" fmla="*/ 1271062 h 6858000"/>
              <a:gd name="connsiteX19" fmla="*/ 4931084 w 9052560"/>
              <a:gd name="connsiteY19" fmla="*/ 2274682 h 6858000"/>
              <a:gd name="connsiteX20" fmla="*/ 5001001 w 9052560"/>
              <a:gd name="connsiteY20" fmla="*/ 2285128 h 6858000"/>
              <a:gd name="connsiteX21" fmla="*/ 6559905 w 9052560"/>
              <a:gd name="connsiteY21" fmla="*/ 2285128 h 6858000"/>
              <a:gd name="connsiteX22" fmla="*/ 6559909 w 9052560"/>
              <a:gd name="connsiteY22" fmla="*/ 2285127 h 6858000"/>
              <a:gd name="connsiteX23" fmla="*/ 6780852 w 9052560"/>
              <a:gd name="connsiteY23" fmla="*/ 2285127 h 6858000"/>
              <a:gd name="connsiteX24" fmla="*/ 6780853 w 9052560"/>
              <a:gd name="connsiteY24" fmla="*/ 2285127 h 6858000"/>
              <a:gd name="connsiteX25" fmla="*/ 8054305 w 9052560"/>
              <a:gd name="connsiteY25" fmla="*/ 2285127 h 6858000"/>
              <a:gd name="connsiteX26" fmla="*/ 8054753 w 9052560"/>
              <a:gd name="connsiteY26" fmla="*/ 2285173 h 6858000"/>
              <a:gd name="connsiteX27" fmla="*/ 8159407 w 9052560"/>
              <a:gd name="connsiteY27" fmla="*/ 2274623 h 6858000"/>
              <a:gd name="connsiteX28" fmla="*/ 8674441 w 9052560"/>
              <a:gd name="connsiteY28" fmla="*/ 1642700 h 6858000"/>
              <a:gd name="connsiteX29" fmla="*/ 8159407 w 9052560"/>
              <a:gd name="connsiteY29" fmla="*/ 1010777 h 6858000"/>
              <a:gd name="connsiteX30" fmla="*/ 8054757 w 9052560"/>
              <a:gd name="connsiteY30" fmla="*/ 1000228 h 6858000"/>
              <a:gd name="connsiteX31" fmla="*/ 8054305 w 9052560"/>
              <a:gd name="connsiteY31" fmla="*/ 1000274 h 6858000"/>
              <a:gd name="connsiteX32" fmla="*/ 7526788 w 9052560"/>
              <a:gd name="connsiteY32" fmla="*/ 1000274 h 6858000"/>
              <a:gd name="connsiteX33" fmla="*/ 7525297 w 9052560"/>
              <a:gd name="connsiteY33" fmla="*/ 1004217 h 6858000"/>
              <a:gd name="connsiteX34" fmla="*/ 7447347 w 9052560"/>
              <a:gd name="connsiteY34" fmla="*/ 1004217 h 6858000"/>
              <a:gd name="connsiteX35" fmla="*/ 7222325 w 9052560"/>
              <a:gd name="connsiteY35" fmla="*/ 1004217 h 6858000"/>
              <a:gd name="connsiteX36" fmla="*/ 7110389 w 9052560"/>
              <a:gd name="connsiteY36" fmla="*/ 1004217 h 6858000"/>
              <a:gd name="connsiteX37" fmla="*/ 7075206 w 9052560"/>
              <a:gd name="connsiteY37" fmla="*/ 1004217 h 6858000"/>
              <a:gd name="connsiteX38" fmla="*/ 6885367 w 9052560"/>
              <a:gd name="connsiteY38" fmla="*/ 1004217 h 6858000"/>
              <a:gd name="connsiteX39" fmla="*/ 6850184 w 9052560"/>
              <a:gd name="connsiteY39" fmla="*/ 1004217 h 6858000"/>
              <a:gd name="connsiteX40" fmla="*/ 6847567 w 9052560"/>
              <a:gd name="connsiteY40" fmla="*/ 1008774 h 6858000"/>
              <a:gd name="connsiteX41" fmla="*/ 6837118 w 9052560"/>
              <a:gd name="connsiteY41" fmla="*/ 1008774 h 6858000"/>
              <a:gd name="connsiteX42" fmla="*/ 6317639 w 9052560"/>
              <a:gd name="connsiteY42" fmla="*/ 1913489 h 6858000"/>
              <a:gd name="connsiteX43" fmla="*/ 6314920 w 9052560"/>
              <a:gd name="connsiteY43" fmla="*/ 1913489 h 6858000"/>
              <a:gd name="connsiteX44" fmla="*/ 6285380 w 9052560"/>
              <a:gd name="connsiteY44" fmla="*/ 1913489 h 6858000"/>
              <a:gd name="connsiteX45" fmla="*/ 5912617 w 9052560"/>
              <a:gd name="connsiteY45" fmla="*/ 1913489 h 6858000"/>
              <a:gd name="connsiteX46" fmla="*/ 5912615 w 9052560"/>
              <a:gd name="connsiteY46" fmla="*/ 1913489 h 6858000"/>
              <a:gd name="connsiteX47" fmla="*/ 5694528 w 9052560"/>
              <a:gd name="connsiteY47" fmla="*/ 1913489 h 6858000"/>
              <a:gd name="connsiteX48" fmla="*/ 5412669 w 9052560"/>
              <a:gd name="connsiteY48" fmla="*/ 1913489 h 6858000"/>
              <a:gd name="connsiteX49" fmla="*/ 5412216 w 9052560"/>
              <a:gd name="connsiteY49" fmla="*/ 1913535 h 6858000"/>
              <a:gd name="connsiteX50" fmla="*/ 5411761 w 9052560"/>
              <a:gd name="connsiteY50" fmla="*/ 1913489 h 6858000"/>
              <a:gd name="connsiteX51" fmla="*/ 5106141 w 9052560"/>
              <a:gd name="connsiteY51" fmla="*/ 1913489 h 6858000"/>
              <a:gd name="connsiteX52" fmla="*/ 5105688 w 9052560"/>
              <a:gd name="connsiteY52" fmla="*/ 1913535 h 6858000"/>
              <a:gd name="connsiteX53" fmla="*/ 5001039 w 9052560"/>
              <a:gd name="connsiteY53" fmla="*/ 1902986 h 6858000"/>
              <a:gd name="connsiteX54" fmla="*/ 4486006 w 9052560"/>
              <a:gd name="connsiteY54" fmla="*/ 1271062 h 6858000"/>
              <a:gd name="connsiteX55" fmla="*/ 4486271 w 9052560"/>
              <a:gd name="connsiteY55" fmla="*/ 1268050 h 6858000"/>
              <a:gd name="connsiteX56" fmla="*/ 4485787 w 9052560"/>
              <a:gd name="connsiteY56" fmla="*/ 1262562 h 6858000"/>
              <a:gd name="connsiteX57" fmla="*/ 5000819 w 9052560"/>
              <a:gd name="connsiteY57" fmla="*/ 630639 h 6858000"/>
              <a:gd name="connsiteX58" fmla="*/ 5105474 w 9052560"/>
              <a:gd name="connsiteY58" fmla="*/ 620089 h 6858000"/>
              <a:gd name="connsiteX59" fmla="*/ 5105922 w 9052560"/>
              <a:gd name="connsiteY59" fmla="*/ 620135 h 6858000"/>
              <a:gd name="connsiteX60" fmla="*/ 6559682 w 9052560"/>
              <a:gd name="connsiteY60" fmla="*/ 620135 h 6858000"/>
              <a:gd name="connsiteX61" fmla="*/ 6559909 w 9052560"/>
              <a:gd name="connsiteY61" fmla="*/ 620089 h 6858000"/>
              <a:gd name="connsiteX62" fmla="*/ 7386007 w 9052560"/>
              <a:gd name="connsiteY62" fmla="*/ 620089 h 6858000"/>
              <a:gd name="connsiteX63" fmla="*/ 7386009 w 9052560"/>
              <a:gd name="connsiteY63" fmla="*/ 620089 h 6858000"/>
              <a:gd name="connsiteX64" fmla="*/ 8040004 w 9052560"/>
              <a:gd name="connsiteY64" fmla="*/ 620089 h 6858000"/>
              <a:gd name="connsiteX65" fmla="*/ 8054305 w 9052560"/>
              <a:gd name="connsiteY65" fmla="*/ 620089 h 6858000"/>
              <a:gd name="connsiteX66" fmla="*/ 8067076 w 9052560"/>
              <a:gd name="connsiteY66" fmla="*/ 621376 h 6858000"/>
              <a:gd name="connsiteX67" fmla="*/ 8067381 w 9052560"/>
              <a:gd name="connsiteY67" fmla="*/ 621471 h 6858000"/>
              <a:gd name="connsiteX68" fmla="*/ 8134024 w 9052560"/>
              <a:gd name="connsiteY68" fmla="*/ 624836 h 6858000"/>
              <a:gd name="connsiteX69" fmla="*/ 9052560 w 9052560"/>
              <a:gd name="connsiteY69" fmla="*/ 1642700 h 6858000"/>
              <a:gd name="connsiteX70" fmla="*/ 8134024 w 9052560"/>
              <a:gd name="connsiteY70" fmla="*/ 2660565 h 6858000"/>
              <a:gd name="connsiteX71" fmla="*/ 8067381 w 9052560"/>
              <a:gd name="connsiteY71" fmla="*/ 2663929 h 6858000"/>
              <a:gd name="connsiteX72" fmla="*/ 8067076 w 9052560"/>
              <a:gd name="connsiteY72" fmla="*/ 2664025 h 6858000"/>
              <a:gd name="connsiteX73" fmla="*/ 8054305 w 9052560"/>
              <a:gd name="connsiteY73" fmla="*/ 2665312 h 6858000"/>
              <a:gd name="connsiteX74" fmla="*/ 8040004 w 9052560"/>
              <a:gd name="connsiteY74" fmla="*/ 2665312 h 6858000"/>
              <a:gd name="connsiteX75" fmla="*/ 6897391 w 9052560"/>
              <a:gd name="connsiteY75" fmla="*/ 2665312 h 6858000"/>
              <a:gd name="connsiteX76" fmla="*/ 6897391 w 9052560"/>
              <a:gd name="connsiteY76" fmla="*/ 2665313 h 6858000"/>
              <a:gd name="connsiteX77" fmla="*/ 6631931 w 9052560"/>
              <a:gd name="connsiteY77" fmla="*/ 2665313 h 6858000"/>
              <a:gd name="connsiteX78" fmla="*/ 5615653 w 9052560"/>
              <a:gd name="connsiteY78" fmla="*/ 2665313 h 6858000"/>
              <a:gd name="connsiteX79" fmla="*/ 5615649 w 9052560"/>
              <a:gd name="connsiteY79" fmla="*/ 2665314 h 6858000"/>
              <a:gd name="connsiteX80" fmla="*/ 5604909 w 9052560"/>
              <a:gd name="connsiteY80" fmla="*/ 2665314 h 6858000"/>
              <a:gd name="connsiteX81" fmla="*/ 5604908 w 9052560"/>
              <a:gd name="connsiteY81" fmla="*/ 2665314 h 6858000"/>
              <a:gd name="connsiteX82" fmla="*/ 4207579 w 9052560"/>
              <a:gd name="connsiteY82" fmla="*/ 2665314 h 6858000"/>
              <a:gd name="connsiteX83" fmla="*/ 4193278 w 9052560"/>
              <a:gd name="connsiteY83" fmla="*/ 2665314 h 6858000"/>
              <a:gd name="connsiteX84" fmla="*/ 4180508 w 9052560"/>
              <a:gd name="connsiteY84" fmla="*/ 2666601 h 6858000"/>
              <a:gd name="connsiteX85" fmla="*/ 4180202 w 9052560"/>
              <a:gd name="connsiteY85" fmla="*/ 2666697 h 6858000"/>
              <a:gd name="connsiteX86" fmla="*/ 4113560 w 9052560"/>
              <a:gd name="connsiteY86" fmla="*/ 2670061 h 6858000"/>
              <a:gd name="connsiteX87" fmla="*/ 3195024 w 9052560"/>
              <a:gd name="connsiteY87" fmla="*/ 3687925 h 6858000"/>
              <a:gd name="connsiteX88" fmla="*/ 4018223 w 9052560"/>
              <a:gd name="connsiteY88" fmla="*/ 4691545 h 6858000"/>
              <a:gd name="connsiteX89" fmla="*/ 4088138 w 9052560"/>
              <a:gd name="connsiteY89" fmla="*/ 4701991 h 6858000"/>
              <a:gd name="connsiteX90" fmla="*/ 5647043 w 9052560"/>
              <a:gd name="connsiteY90" fmla="*/ 4701991 h 6858000"/>
              <a:gd name="connsiteX91" fmla="*/ 5647047 w 9052560"/>
              <a:gd name="connsiteY91" fmla="*/ 4701990 h 6858000"/>
              <a:gd name="connsiteX92" fmla="*/ 5867990 w 9052560"/>
              <a:gd name="connsiteY92" fmla="*/ 4701990 h 6858000"/>
              <a:gd name="connsiteX93" fmla="*/ 5867991 w 9052560"/>
              <a:gd name="connsiteY93" fmla="*/ 4701990 h 6858000"/>
              <a:gd name="connsiteX94" fmla="*/ 7141443 w 9052560"/>
              <a:gd name="connsiteY94" fmla="*/ 4701990 h 6858000"/>
              <a:gd name="connsiteX95" fmla="*/ 7141892 w 9052560"/>
              <a:gd name="connsiteY95" fmla="*/ 4702036 h 6858000"/>
              <a:gd name="connsiteX96" fmla="*/ 7246545 w 9052560"/>
              <a:gd name="connsiteY96" fmla="*/ 4691486 h 6858000"/>
              <a:gd name="connsiteX97" fmla="*/ 7761578 w 9052560"/>
              <a:gd name="connsiteY97" fmla="*/ 4059564 h 6858000"/>
              <a:gd name="connsiteX98" fmla="*/ 7246545 w 9052560"/>
              <a:gd name="connsiteY98" fmla="*/ 3427640 h 6858000"/>
              <a:gd name="connsiteX99" fmla="*/ 7141896 w 9052560"/>
              <a:gd name="connsiteY99" fmla="*/ 3417091 h 6858000"/>
              <a:gd name="connsiteX100" fmla="*/ 7141443 w 9052560"/>
              <a:gd name="connsiteY100" fmla="*/ 3417137 h 6858000"/>
              <a:gd name="connsiteX101" fmla="*/ 6613197 w 9052560"/>
              <a:gd name="connsiteY101" fmla="*/ 3417137 h 6858000"/>
              <a:gd name="connsiteX102" fmla="*/ 6612782 w 9052560"/>
              <a:gd name="connsiteY102" fmla="*/ 3418233 h 6858000"/>
              <a:gd name="connsiteX103" fmla="*/ 6532947 w 9052560"/>
              <a:gd name="connsiteY103" fmla="*/ 3418233 h 6858000"/>
              <a:gd name="connsiteX104" fmla="*/ 6307925 w 9052560"/>
              <a:gd name="connsiteY104" fmla="*/ 3418233 h 6858000"/>
              <a:gd name="connsiteX105" fmla="*/ 6195989 w 9052560"/>
              <a:gd name="connsiteY105" fmla="*/ 3418233 h 6858000"/>
              <a:gd name="connsiteX106" fmla="*/ 6160806 w 9052560"/>
              <a:gd name="connsiteY106" fmla="*/ 3418233 h 6858000"/>
              <a:gd name="connsiteX107" fmla="*/ 5970967 w 9052560"/>
              <a:gd name="connsiteY107" fmla="*/ 3418233 h 6858000"/>
              <a:gd name="connsiteX108" fmla="*/ 5935784 w 9052560"/>
              <a:gd name="connsiteY108" fmla="*/ 3418233 h 6858000"/>
              <a:gd name="connsiteX109" fmla="*/ 5931532 w 9052560"/>
              <a:gd name="connsiteY109" fmla="*/ 3425637 h 6858000"/>
              <a:gd name="connsiteX110" fmla="*/ 5924255 w 9052560"/>
              <a:gd name="connsiteY110" fmla="*/ 3425637 h 6858000"/>
              <a:gd name="connsiteX111" fmla="*/ 5404777 w 9052560"/>
              <a:gd name="connsiteY111" fmla="*/ 4330352 h 6858000"/>
              <a:gd name="connsiteX112" fmla="*/ 5402057 w 9052560"/>
              <a:gd name="connsiteY112" fmla="*/ 4330352 h 6858000"/>
              <a:gd name="connsiteX113" fmla="*/ 5372518 w 9052560"/>
              <a:gd name="connsiteY113" fmla="*/ 4330352 h 6858000"/>
              <a:gd name="connsiteX114" fmla="*/ 4999755 w 9052560"/>
              <a:gd name="connsiteY114" fmla="*/ 4330352 h 6858000"/>
              <a:gd name="connsiteX115" fmla="*/ 4999753 w 9052560"/>
              <a:gd name="connsiteY115" fmla="*/ 4330352 h 6858000"/>
              <a:gd name="connsiteX116" fmla="*/ 4781666 w 9052560"/>
              <a:gd name="connsiteY116" fmla="*/ 4330352 h 6858000"/>
              <a:gd name="connsiteX117" fmla="*/ 4499806 w 9052560"/>
              <a:gd name="connsiteY117" fmla="*/ 4330352 h 6858000"/>
              <a:gd name="connsiteX118" fmla="*/ 4499354 w 9052560"/>
              <a:gd name="connsiteY118" fmla="*/ 4330398 h 6858000"/>
              <a:gd name="connsiteX119" fmla="*/ 4498899 w 9052560"/>
              <a:gd name="connsiteY119" fmla="*/ 4330352 h 6858000"/>
              <a:gd name="connsiteX120" fmla="*/ 4193278 w 9052560"/>
              <a:gd name="connsiteY120" fmla="*/ 4330352 h 6858000"/>
              <a:gd name="connsiteX121" fmla="*/ 4192826 w 9052560"/>
              <a:gd name="connsiteY121" fmla="*/ 4330398 h 6858000"/>
              <a:gd name="connsiteX122" fmla="*/ 4088176 w 9052560"/>
              <a:gd name="connsiteY122" fmla="*/ 4319849 h 6858000"/>
              <a:gd name="connsiteX123" fmla="*/ 3573143 w 9052560"/>
              <a:gd name="connsiteY123" fmla="*/ 3687925 h 6858000"/>
              <a:gd name="connsiteX124" fmla="*/ 3573408 w 9052560"/>
              <a:gd name="connsiteY124" fmla="*/ 3684914 h 6858000"/>
              <a:gd name="connsiteX125" fmla="*/ 3572924 w 9052560"/>
              <a:gd name="connsiteY125" fmla="*/ 3679425 h 6858000"/>
              <a:gd name="connsiteX126" fmla="*/ 4087956 w 9052560"/>
              <a:gd name="connsiteY126" fmla="*/ 3047502 h 6858000"/>
              <a:gd name="connsiteX127" fmla="*/ 4192611 w 9052560"/>
              <a:gd name="connsiteY127" fmla="*/ 3036952 h 6858000"/>
              <a:gd name="connsiteX128" fmla="*/ 4193060 w 9052560"/>
              <a:gd name="connsiteY128" fmla="*/ 3036998 h 6858000"/>
              <a:gd name="connsiteX129" fmla="*/ 5646819 w 9052560"/>
              <a:gd name="connsiteY129" fmla="*/ 3036998 h 6858000"/>
              <a:gd name="connsiteX130" fmla="*/ 5647047 w 9052560"/>
              <a:gd name="connsiteY130" fmla="*/ 3036952 h 6858000"/>
              <a:gd name="connsiteX131" fmla="*/ 6473144 w 9052560"/>
              <a:gd name="connsiteY131" fmla="*/ 3036952 h 6858000"/>
              <a:gd name="connsiteX132" fmla="*/ 6473146 w 9052560"/>
              <a:gd name="connsiteY132" fmla="*/ 3036952 h 6858000"/>
              <a:gd name="connsiteX133" fmla="*/ 7127142 w 9052560"/>
              <a:gd name="connsiteY133" fmla="*/ 3036952 h 6858000"/>
              <a:gd name="connsiteX134" fmla="*/ 7141443 w 9052560"/>
              <a:gd name="connsiteY134" fmla="*/ 3036952 h 6858000"/>
              <a:gd name="connsiteX135" fmla="*/ 7154214 w 9052560"/>
              <a:gd name="connsiteY135" fmla="*/ 3038239 h 6858000"/>
              <a:gd name="connsiteX136" fmla="*/ 7154519 w 9052560"/>
              <a:gd name="connsiteY136" fmla="*/ 3038334 h 6858000"/>
              <a:gd name="connsiteX137" fmla="*/ 7221161 w 9052560"/>
              <a:gd name="connsiteY137" fmla="*/ 3041699 h 6858000"/>
              <a:gd name="connsiteX138" fmla="*/ 8139697 w 9052560"/>
              <a:gd name="connsiteY138" fmla="*/ 4059564 h 6858000"/>
              <a:gd name="connsiteX139" fmla="*/ 7221161 w 9052560"/>
              <a:gd name="connsiteY139" fmla="*/ 5077428 h 6858000"/>
              <a:gd name="connsiteX140" fmla="*/ 7154519 w 9052560"/>
              <a:gd name="connsiteY140" fmla="*/ 5080792 h 6858000"/>
              <a:gd name="connsiteX141" fmla="*/ 7154214 w 9052560"/>
              <a:gd name="connsiteY141" fmla="*/ 5080888 h 6858000"/>
              <a:gd name="connsiteX142" fmla="*/ 7141443 w 9052560"/>
              <a:gd name="connsiteY142" fmla="*/ 5082175 h 6858000"/>
              <a:gd name="connsiteX143" fmla="*/ 7127142 w 9052560"/>
              <a:gd name="connsiteY143" fmla="*/ 5082175 h 6858000"/>
              <a:gd name="connsiteX144" fmla="*/ 5983800 w 9052560"/>
              <a:gd name="connsiteY144" fmla="*/ 50821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9052560" h="6858000">
                <a:moveTo>
                  <a:pt x="5312526" y="6858000"/>
                </a:moveTo>
                <a:lnTo>
                  <a:pt x="0" y="6858000"/>
                </a:lnTo>
                <a:lnTo>
                  <a:pt x="0" y="76200"/>
                </a:lnTo>
                <a:lnTo>
                  <a:pt x="0" y="11512"/>
                </a:lnTo>
                <a:lnTo>
                  <a:pt x="0" y="0"/>
                </a:lnTo>
                <a:lnTo>
                  <a:pt x="7848600" y="0"/>
                </a:lnTo>
                <a:lnTo>
                  <a:pt x="7848600" y="11512"/>
                </a:lnTo>
                <a:lnTo>
                  <a:pt x="7900547" y="11512"/>
                </a:lnTo>
                <a:lnTo>
                  <a:pt x="7810982" y="248450"/>
                </a:lnTo>
                <a:lnTo>
                  <a:pt x="6528515" y="248450"/>
                </a:lnTo>
                <a:lnTo>
                  <a:pt x="6528511" y="248451"/>
                </a:lnTo>
                <a:lnTo>
                  <a:pt x="6517771" y="248451"/>
                </a:lnTo>
                <a:lnTo>
                  <a:pt x="6517770" y="248451"/>
                </a:lnTo>
                <a:lnTo>
                  <a:pt x="5120442" y="248451"/>
                </a:lnTo>
                <a:lnTo>
                  <a:pt x="5106141" y="248451"/>
                </a:lnTo>
                <a:cubicBezTo>
                  <a:pt x="5101766" y="248451"/>
                  <a:pt x="5097495" y="248894"/>
                  <a:pt x="5093370" y="249738"/>
                </a:cubicBezTo>
                <a:lnTo>
                  <a:pt x="5093065" y="249834"/>
                </a:lnTo>
                <a:lnTo>
                  <a:pt x="5026423" y="253198"/>
                </a:lnTo>
                <a:cubicBezTo>
                  <a:pt x="4510493" y="305593"/>
                  <a:pt x="4107886" y="741311"/>
                  <a:pt x="4107886" y="1271062"/>
                </a:cubicBezTo>
                <a:cubicBezTo>
                  <a:pt x="4107886" y="1767705"/>
                  <a:pt x="4461740" y="2181700"/>
                  <a:pt x="4931084" y="2274682"/>
                </a:cubicBezTo>
                <a:lnTo>
                  <a:pt x="5001001" y="2285128"/>
                </a:lnTo>
                <a:lnTo>
                  <a:pt x="6559905" y="2285128"/>
                </a:lnTo>
                <a:lnTo>
                  <a:pt x="6559909" y="2285127"/>
                </a:lnTo>
                <a:lnTo>
                  <a:pt x="6780852" y="2285127"/>
                </a:lnTo>
                <a:lnTo>
                  <a:pt x="6780853" y="2285127"/>
                </a:lnTo>
                <a:lnTo>
                  <a:pt x="8054305" y="2285127"/>
                </a:lnTo>
                <a:lnTo>
                  <a:pt x="8054753" y="2285173"/>
                </a:lnTo>
                <a:lnTo>
                  <a:pt x="8159407" y="2274623"/>
                </a:lnTo>
                <a:cubicBezTo>
                  <a:pt x="8453336" y="2214477"/>
                  <a:pt x="8674441" y="1954409"/>
                  <a:pt x="8674441" y="1642700"/>
                </a:cubicBezTo>
                <a:cubicBezTo>
                  <a:pt x="8674441" y="1330991"/>
                  <a:pt x="8453336" y="1070924"/>
                  <a:pt x="8159407" y="1010777"/>
                </a:cubicBezTo>
                <a:lnTo>
                  <a:pt x="8054757" y="1000228"/>
                </a:lnTo>
                <a:lnTo>
                  <a:pt x="8054305" y="1000274"/>
                </a:lnTo>
                <a:lnTo>
                  <a:pt x="7526788" y="1000274"/>
                </a:lnTo>
                <a:lnTo>
                  <a:pt x="7525297" y="1004217"/>
                </a:lnTo>
                <a:lnTo>
                  <a:pt x="7447347" y="1004217"/>
                </a:lnTo>
                <a:lnTo>
                  <a:pt x="7222325" y="1004217"/>
                </a:lnTo>
                <a:lnTo>
                  <a:pt x="7110389" y="1004217"/>
                </a:lnTo>
                <a:lnTo>
                  <a:pt x="7075206" y="1004217"/>
                </a:lnTo>
                <a:lnTo>
                  <a:pt x="6885367" y="1004217"/>
                </a:lnTo>
                <a:lnTo>
                  <a:pt x="6850184" y="1004217"/>
                </a:lnTo>
                <a:lnTo>
                  <a:pt x="6847567" y="1008774"/>
                </a:lnTo>
                <a:lnTo>
                  <a:pt x="6837118" y="1008774"/>
                </a:lnTo>
                <a:lnTo>
                  <a:pt x="6317639" y="1913489"/>
                </a:lnTo>
                <a:lnTo>
                  <a:pt x="6314920" y="1913489"/>
                </a:lnTo>
                <a:lnTo>
                  <a:pt x="6285380" y="1913489"/>
                </a:lnTo>
                <a:lnTo>
                  <a:pt x="5912617" y="1913489"/>
                </a:lnTo>
                <a:lnTo>
                  <a:pt x="5912615" y="1913489"/>
                </a:lnTo>
                <a:lnTo>
                  <a:pt x="5694528" y="1913489"/>
                </a:lnTo>
                <a:lnTo>
                  <a:pt x="5412669" y="1913489"/>
                </a:lnTo>
                <a:lnTo>
                  <a:pt x="5412216" y="1913535"/>
                </a:lnTo>
                <a:lnTo>
                  <a:pt x="5411761" y="1913489"/>
                </a:lnTo>
                <a:lnTo>
                  <a:pt x="5106141" y="1913489"/>
                </a:lnTo>
                <a:lnTo>
                  <a:pt x="5105688" y="1913535"/>
                </a:lnTo>
                <a:lnTo>
                  <a:pt x="5001039" y="1902986"/>
                </a:lnTo>
                <a:cubicBezTo>
                  <a:pt x="4707110" y="1842839"/>
                  <a:pt x="4486006" y="1582772"/>
                  <a:pt x="4486006" y="1271062"/>
                </a:cubicBezTo>
                <a:lnTo>
                  <a:pt x="4486271" y="1268050"/>
                </a:lnTo>
                <a:lnTo>
                  <a:pt x="4485787" y="1262562"/>
                </a:lnTo>
                <a:cubicBezTo>
                  <a:pt x="4485787" y="950853"/>
                  <a:pt x="4706891" y="690785"/>
                  <a:pt x="5000819" y="630639"/>
                </a:cubicBezTo>
                <a:lnTo>
                  <a:pt x="5105474" y="620089"/>
                </a:lnTo>
                <a:lnTo>
                  <a:pt x="5105922" y="620135"/>
                </a:lnTo>
                <a:lnTo>
                  <a:pt x="6559682" y="620135"/>
                </a:lnTo>
                <a:lnTo>
                  <a:pt x="6559909" y="620089"/>
                </a:lnTo>
                <a:lnTo>
                  <a:pt x="7386007" y="620089"/>
                </a:lnTo>
                <a:lnTo>
                  <a:pt x="7386009" y="620089"/>
                </a:lnTo>
                <a:lnTo>
                  <a:pt x="8040004" y="620089"/>
                </a:lnTo>
                <a:lnTo>
                  <a:pt x="8054305" y="620089"/>
                </a:lnTo>
                <a:cubicBezTo>
                  <a:pt x="8058680" y="620089"/>
                  <a:pt x="8062951" y="620532"/>
                  <a:pt x="8067076" y="621376"/>
                </a:cubicBezTo>
                <a:lnTo>
                  <a:pt x="8067381" y="621471"/>
                </a:lnTo>
                <a:lnTo>
                  <a:pt x="8134024" y="624836"/>
                </a:lnTo>
                <a:cubicBezTo>
                  <a:pt x="8649953" y="677231"/>
                  <a:pt x="9052560" y="1112948"/>
                  <a:pt x="9052560" y="1642700"/>
                </a:cubicBezTo>
                <a:cubicBezTo>
                  <a:pt x="9052560" y="2172452"/>
                  <a:pt x="8649953" y="2608170"/>
                  <a:pt x="8134024" y="2660565"/>
                </a:cubicBezTo>
                <a:lnTo>
                  <a:pt x="8067381" y="2663929"/>
                </a:lnTo>
                <a:lnTo>
                  <a:pt x="8067076" y="2664025"/>
                </a:lnTo>
                <a:cubicBezTo>
                  <a:pt x="8062951" y="2664869"/>
                  <a:pt x="8058680" y="2665312"/>
                  <a:pt x="8054305" y="2665312"/>
                </a:cubicBezTo>
                <a:lnTo>
                  <a:pt x="8040004" y="2665312"/>
                </a:lnTo>
                <a:lnTo>
                  <a:pt x="6897391" y="2665312"/>
                </a:lnTo>
                <a:lnTo>
                  <a:pt x="6897391" y="2665313"/>
                </a:lnTo>
                <a:lnTo>
                  <a:pt x="6631931" y="2665313"/>
                </a:lnTo>
                <a:lnTo>
                  <a:pt x="5615653" y="2665313"/>
                </a:lnTo>
                <a:lnTo>
                  <a:pt x="5615649" y="2665314"/>
                </a:lnTo>
                <a:lnTo>
                  <a:pt x="5604909" y="2665314"/>
                </a:lnTo>
                <a:lnTo>
                  <a:pt x="5604908" y="2665314"/>
                </a:lnTo>
                <a:lnTo>
                  <a:pt x="4207579" y="2665314"/>
                </a:lnTo>
                <a:lnTo>
                  <a:pt x="4193278" y="2665314"/>
                </a:lnTo>
                <a:cubicBezTo>
                  <a:pt x="4188904" y="2665314"/>
                  <a:pt x="4184633" y="2665757"/>
                  <a:pt x="4180508" y="2666601"/>
                </a:cubicBezTo>
                <a:lnTo>
                  <a:pt x="4180202" y="2666697"/>
                </a:lnTo>
                <a:lnTo>
                  <a:pt x="4113560" y="2670061"/>
                </a:lnTo>
                <a:cubicBezTo>
                  <a:pt x="3597631" y="2722456"/>
                  <a:pt x="3195024" y="3158174"/>
                  <a:pt x="3195024" y="3687925"/>
                </a:cubicBezTo>
                <a:cubicBezTo>
                  <a:pt x="3195024" y="4184568"/>
                  <a:pt x="3548878" y="4598563"/>
                  <a:pt x="4018223" y="4691545"/>
                </a:cubicBezTo>
                <a:lnTo>
                  <a:pt x="4088138" y="4701991"/>
                </a:lnTo>
                <a:lnTo>
                  <a:pt x="5647043" y="4701991"/>
                </a:lnTo>
                <a:lnTo>
                  <a:pt x="5647047" y="4701990"/>
                </a:lnTo>
                <a:lnTo>
                  <a:pt x="5867990" y="4701990"/>
                </a:lnTo>
                <a:lnTo>
                  <a:pt x="5867991" y="4701990"/>
                </a:lnTo>
                <a:lnTo>
                  <a:pt x="7141443" y="4701990"/>
                </a:lnTo>
                <a:lnTo>
                  <a:pt x="7141892" y="4702036"/>
                </a:lnTo>
                <a:lnTo>
                  <a:pt x="7246545" y="4691486"/>
                </a:lnTo>
                <a:cubicBezTo>
                  <a:pt x="7540474" y="4631340"/>
                  <a:pt x="7761578" y="4371273"/>
                  <a:pt x="7761578" y="4059564"/>
                </a:cubicBezTo>
                <a:cubicBezTo>
                  <a:pt x="7761578" y="3747854"/>
                  <a:pt x="7540474" y="3487787"/>
                  <a:pt x="7246545" y="3427640"/>
                </a:cubicBezTo>
                <a:lnTo>
                  <a:pt x="7141896" y="3417091"/>
                </a:lnTo>
                <a:lnTo>
                  <a:pt x="7141443" y="3417137"/>
                </a:lnTo>
                <a:lnTo>
                  <a:pt x="6613197" y="3417137"/>
                </a:lnTo>
                <a:lnTo>
                  <a:pt x="6612782" y="3418233"/>
                </a:lnTo>
                <a:lnTo>
                  <a:pt x="6532947" y="3418233"/>
                </a:lnTo>
                <a:lnTo>
                  <a:pt x="6307925" y="3418233"/>
                </a:lnTo>
                <a:lnTo>
                  <a:pt x="6195989" y="3418233"/>
                </a:lnTo>
                <a:lnTo>
                  <a:pt x="6160806" y="3418233"/>
                </a:lnTo>
                <a:lnTo>
                  <a:pt x="5970967" y="3418233"/>
                </a:lnTo>
                <a:lnTo>
                  <a:pt x="5935784" y="3418233"/>
                </a:lnTo>
                <a:lnTo>
                  <a:pt x="5931532" y="3425637"/>
                </a:lnTo>
                <a:lnTo>
                  <a:pt x="5924255" y="3425637"/>
                </a:lnTo>
                <a:lnTo>
                  <a:pt x="5404777" y="4330352"/>
                </a:lnTo>
                <a:lnTo>
                  <a:pt x="5402057" y="4330352"/>
                </a:lnTo>
                <a:lnTo>
                  <a:pt x="5372518" y="4330352"/>
                </a:lnTo>
                <a:lnTo>
                  <a:pt x="4999755" y="4330352"/>
                </a:lnTo>
                <a:lnTo>
                  <a:pt x="4999753" y="4330352"/>
                </a:lnTo>
                <a:lnTo>
                  <a:pt x="4781666" y="4330352"/>
                </a:lnTo>
                <a:lnTo>
                  <a:pt x="4499806" y="4330352"/>
                </a:lnTo>
                <a:lnTo>
                  <a:pt x="4499354" y="4330398"/>
                </a:lnTo>
                <a:lnTo>
                  <a:pt x="4498899" y="4330352"/>
                </a:lnTo>
                <a:lnTo>
                  <a:pt x="4193278" y="4330352"/>
                </a:lnTo>
                <a:lnTo>
                  <a:pt x="4192826" y="4330398"/>
                </a:lnTo>
                <a:lnTo>
                  <a:pt x="4088176" y="4319849"/>
                </a:lnTo>
                <a:cubicBezTo>
                  <a:pt x="3794248" y="4259702"/>
                  <a:pt x="3573143" y="3999635"/>
                  <a:pt x="3573143" y="3687925"/>
                </a:cubicBezTo>
                <a:lnTo>
                  <a:pt x="3573408" y="3684914"/>
                </a:lnTo>
                <a:lnTo>
                  <a:pt x="3572924" y="3679425"/>
                </a:lnTo>
                <a:cubicBezTo>
                  <a:pt x="3572924" y="3367716"/>
                  <a:pt x="3794028" y="3107648"/>
                  <a:pt x="4087956" y="3047502"/>
                </a:cubicBezTo>
                <a:lnTo>
                  <a:pt x="4192611" y="3036952"/>
                </a:lnTo>
                <a:lnTo>
                  <a:pt x="4193060" y="3036998"/>
                </a:lnTo>
                <a:lnTo>
                  <a:pt x="5646819" y="3036998"/>
                </a:lnTo>
                <a:lnTo>
                  <a:pt x="5647047" y="3036952"/>
                </a:lnTo>
                <a:lnTo>
                  <a:pt x="6473144" y="3036952"/>
                </a:lnTo>
                <a:lnTo>
                  <a:pt x="6473146" y="3036952"/>
                </a:lnTo>
                <a:lnTo>
                  <a:pt x="7127142" y="3036952"/>
                </a:lnTo>
                <a:lnTo>
                  <a:pt x="7141443" y="3036952"/>
                </a:lnTo>
                <a:cubicBezTo>
                  <a:pt x="7145818" y="3036952"/>
                  <a:pt x="7150089" y="3037395"/>
                  <a:pt x="7154214" y="3038239"/>
                </a:cubicBezTo>
                <a:lnTo>
                  <a:pt x="7154519" y="3038334"/>
                </a:lnTo>
                <a:lnTo>
                  <a:pt x="7221161" y="3041699"/>
                </a:lnTo>
                <a:cubicBezTo>
                  <a:pt x="7737091" y="3094094"/>
                  <a:pt x="8139697" y="3529811"/>
                  <a:pt x="8139697" y="4059564"/>
                </a:cubicBezTo>
                <a:cubicBezTo>
                  <a:pt x="8139697" y="4589315"/>
                  <a:pt x="7737091" y="5025033"/>
                  <a:pt x="7221161" y="5077428"/>
                </a:cubicBezTo>
                <a:lnTo>
                  <a:pt x="7154519" y="5080792"/>
                </a:lnTo>
                <a:lnTo>
                  <a:pt x="7154214" y="5080888"/>
                </a:lnTo>
                <a:cubicBezTo>
                  <a:pt x="7150089" y="5081731"/>
                  <a:pt x="7145818" y="5082175"/>
                  <a:pt x="7141443" y="5082175"/>
                </a:cubicBezTo>
                <a:lnTo>
                  <a:pt x="7127142" y="5082175"/>
                </a:lnTo>
                <a:lnTo>
                  <a:pt x="5983800" y="5082175"/>
                </a:lnTo>
                <a:close/>
              </a:path>
            </a:pathLst>
          </a:custGeom>
          <a:solidFill>
            <a:srgbClr val="524E67">
              <a:alpha val="7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Freeform 171">
            <a:extLst>
              <a:ext uri="{FF2B5EF4-FFF2-40B4-BE49-F238E27FC236}">
                <a16:creationId xmlns:a16="http://schemas.microsoft.com/office/drawing/2014/main" id="{112E73F6-C4A9-414B-8AF8-72571D43E3DD}"/>
              </a:ext>
            </a:extLst>
          </p:cNvPr>
          <p:cNvSpPr>
            <a:spLocks noChangeAspect="1" noEditPoints="1"/>
          </p:cNvSpPr>
          <p:nvPr/>
        </p:nvSpPr>
        <p:spPr bwMode="auto">
          <a:xfrm>
            <a:off x="5257801" y="2265465"/>
            <a:ext cx="409469"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F7467"/>
          </a:solidFill>
          <a:ln>
            <a:noFill/>
          </a:ln>
          <a:effectLst/>
        </p:spPr>
        <p:txBody>
          <a:bodyPr vert="horz" wrap="square" lIns="91440" tIns="45720" rIns="91440" bIns="45720" numCol="1" anchor="t" anchorCtr="0" compatLnSpc="1">
            <a:prstTxWarp prst="textNoShape">
              <a:avLst/>
            </a:prstTxWarp>
          </a:bodyPr>
          <a:lstStyle/>
          <a:p>
            <a:endParaRPr lang="en-US">
              <a:solidFill>
                <a:srgbClr val="FF7467"/>
              </a:solidFill>
            </a:endParaRPr>
          </a:p>
        </p:txBody>
      </p:sp>
      <p:sp>
        <p:nvSpPr>
          <p:cNvPr id="5" name="TextBox 4">
            <a:extLst>
              <a:ext uri="{FF2B5EF4-FFF2-40B4-BE49-F238E27FC236}">
                <a16:creationId xmlns:a16="http://schemas.microsoft.com/office/drawing/2014/main" id="{EE83808B-DDAB-4A1F-9C8C-D9578E24C639}"/>
              </a:ext>
            </a:extLst>
          </p:cNvPr>
          <p:cNvSpPr txBox="1"/>
          <p:nvPr/>
        </p:nvSpPr>
        <p:spPr>
          <a:xfrm>
            <a:off x="6477000" y="3024839"/>
            <a:ext cx="2075032" cy="692497"/>
          </a:xfrm>
          <a:prstGeom prst="rect">
            <a:avLst/>
          </a:prstGeom>
          <a:noFill/>
        </p:spPr>
        <p:txBody>
          <a:bodyPr wrap="square" rtlCol="0">
            <a:spAutoFit/>
          </a:bodyPr>
          <a:lstStyle/>
          <a:p>
            <a:r>
              <a:rPr lang="en-US" sz="1300" dirty="0">
                <a:solidFill>
                  <a:srgbClr val="4CC8EC"/>
                </a:solidFill>
                <a:latin typeface="Candara" panose="020E0502030303020204" pitchFamily="34" charset="0"/>
              </a:rPr>
              <a:t>Lorem ipsum dolor</a:t>
            </a:r>
          </a:p>
          <a:p>
            <a:endParaRPr lang="en-US" sz="600" dirty="0">
              <a:solidFill>
                <a:srgbClr val="4CC8EC"/>
              </a:solidFill>
              <a:latin typeface="Candara" panose="020E0502030303020204" pitchFamily="34" charset="0"/>
            </a:endParaRPr>
          </a:p>
          <a:p>
            <a:pPr marL="171450" indent="-171450">
              <a:buFont typeface="Wingdings" panose="05000000000000000000" pitchFamily="2" charset="2"/>
              <a:buChar char="§"/>
            </a:pPr>
            <a:r>
              <a:rPr lang="en-US" sz="1000" dirty="0">
                <a:solidFill>
                  <a:srgbClr val="4CC8EC"/>
                </a:solidFill>
                <a:latin typeface="Candara" panose="020E0502030303020204" pitchFamily="34" charset="0"/>
              </a:rPr>
              <a:t>Lorem ipsum dolor sit amet, consectetur adipiscing elit.</a:t>
            </a:r>
          </a:p>
        </p:txBody>
      </p:sp>
      <p:sp>
        <p:nvSpPr>
          <p:cNvPr id="6" name="Freeform 101">
            <a:extLst>
              <a:ext uri="{FF2B5EF4-FFF2-40B4-BE49-F238E27FC236}">
                <a16:creationId xmlns:a16="http://schemas.microsoft.com/office/drawing/2014/main" id="{1C6F887D-24C0-4597-AE23-C64AA3DA57E0}"/>
              </a:ext>
            </a:extLst>
          </p:cNvPr>
          <p:cNvSpPr>
            <a:spLocks noChangeAspect="1" noEditPoints="1"/>
          </p:cNvSpPr>
          <p:nvPr/>
        </p:nvSpPr>
        <p:spPr bwMode="auto">
          <a:xfrm>
            <a:off x="4300816" y="473964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91">
            <a:extLst>
              <a:ext uri="{FF2B5EF4-FFF2-40B4-BE49-F238E27FC236}">
                <a16:creationId xmlns:a16="http://schemas.microsoft.com/office/drawing/2014/main" id="{3587CF4E-3ADD-476E-991C-1E41274EED25}"/>
              </a:ext>
            </a:extLst>
          </p:cNvPr>
          <p:cNvSpPr>
            <a:spLocks noChangeAspect="1" noEditPoints="1"/>
          </p:cNvSpPr>
          <p:nvPr/>
        </p:nvSpPr>
        <p:spPr bwMode="auto">
          <a:xfrm>
            <a:off x="6390640" y="5056969"/>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39">
            <a:extLst>
              <a:ext uri="{FF2B5EF4-FFF2-40B4-BE49-F238E27FC236}">
                <a16:creationId xmlns:a16="http://schemas.microsoft.com/office/drawing/2014/main" id="{0BC3F744-0BF5-4B24-B9ED-60635495386A}"/>
              </a:ext>
            </a:extLst>
          </p:cNvPr>
          <p:cNvSpPr>
            <a:spLocks noChangeAspect="1" noEditPoints="1"/>
          </p:cNvSpPr>
          <p:nvPr/>
        </p:nvSpPr>
        <p:spPr bwMode="auto">
          <a:xfrm>
            <a:off x="7310788" y="2594430"/>
            <a:ext cx="269096" cy="40233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TextBox 8">
            <a:extLst>
              <a:ext uri="{FF2B5EF4-FFF2-40B4-BE49-F238E27FC236}">
                <a16:creationId xmlns:a16="http://schemas.microsoft.com/office/drawing/2014/main" id="{D5537526-AD2A-4FE6-976D-13F56130E84C}"/>
              </a:ext>
            </a:extLst>
          </p:cNvPr>
          <p:cNvSpPr txBox="1"/>
          <p:nvPr/>
        </p:nvSpPr>
        <p:spPr>
          <a:xfrm>
            <a:off x="4532704" y="2677867"/>
            <a:ext cx="2075032" cy="692497"/>
          </a:xfrm>
          <a:prstGeom prst="rect">
            <a:avLst/>
          </a:prstGeom>
          <a:noFill/>
        </p:spPr>
        <p:txBody>
          <a:bodyPr wrap="square" rtlCol="0">
            <a:spAutoFit/>
          </a:bodyPr>
          <a:lstStyle/>
          <a:p>
            <a:r>
              <a:rPr lang="en-US" sz="1300" dirty="0">
                <a:solidFill>
                  <a:srgbClr val="FF7467"/>
                </a:solidFill>
                <a:latin typeface="Candara" panose="020E0502030303020204" pitchFamily="34" charset="0"/>
              </a:rPr>
              <a:t>Lorem ipsum dolor</a:t>
            </a:r>
          </a:p>
          <a:p>
            <a:endParaRPr lang="en-US" sz="600" dirty="0">
              <a:solidFill>
                <a:srgbClr val="FF7467"/>
              </a:solidFill>
              <a:latin typeface="Candara" panose="020E0502030303020204" pitchFamily="34" charset="0"/>
            </a:endParaRPr>
          </a:p>
          <a:p>
            <a:pPr marL="171450" indent="-171450">
              <a:buFont typeface="Wingdings" panose="05000000000000000000" pitchFamily="2" charset="2"/>
              <a:buChar char="§"/>
            </a:pPr>
            <a:r>
              <a:rPr lang="en-US" sz="1000" dirty="0">
                <a:solidFill>
                  <a:srgbClr val="FF7467"/>
                </a:solidFill>
                <a:latin typeface="Candara" panose="020E0502030303020204" pitchFamily="34" charset="0"/>
              </a:rPr>
              <a:t>Lorem ipsum dolor sit amet, consectetur adipiscing elit.</a:t>
            </a:r>
          </a:p>
        </p:txBody>
      </p:sp>
      <p:sp>
        <p:nvSpPr>
          <p:cNvPr id="10" name="TextBox 9">
            <a:extLst>
              <a:ext uri="{FF2B5EF4-FFF2-40B4-BE49-F238E27FC236}">
                <a16:creationId xmlns:a16="http://schemas.microsoft.com/office/drawing/2014/main" id="{B71991F3-52F6-47B2-9662-51C2714EF0ED}"/>
              </a:ext>
            </a:extLst>
          </p:cNvPr>
          <p:cNvSpPr txBox="1"/>
          <p:nvPr/>
        </p:nvSpPr>
        <p:spPr>
          <a:xfrm>
            <a:off x="3658644" y="5105400"/>
            <a:ext cx="2075032" cy="692497"/>
          </a:xfrm>
          <a:prstGeom prst="rect">
            <a:avLst/>
          </a:prstGeom>
          <a:noFill/>
        </p:spPr>
        <p:txBody>
          <a:bodyPr wrap="square" rtlCol="0">
            <a:spAutoFit/>
          </a:bodyPr>
          <a:lstStyle/>
          <a:p>
            <a:r>
              <a:rPr lang="en-US" sz="1300" dirty="0">
                <a:solidFill>
                  <a:srgbClr val="F4C956"/>
                </a:solidFill>
                <a:latin typeface="Candara" panose="020E0502030303020204" pitchFamily="34" charset="0"/>
              </a:rPr>
              <a:t>Lorem ipsum dolor</a:t>
            </a:r>
          </a:p>
          <a:p>
            <a:endParaRPr lang="en-US" sz="600" dirty="0">
              <a:solidFill>
                <a:srgbClr val="F4C956"/>
              </a:solidFill>
              <a:latin typeface="Candara" panose="020E0502030303020204" pitchFamily="34" charset="0"/>
            </a:endParaRPr>
          </a:p>
          <a:p>
            <a:pPr marL="171450" indent="-171450">
              <a:buFont typeface="Wingdings" panose="05000000000000000000" pitchFamily="2" charset="2"/>
              <a:buChar char="§"/>
            </a:pPr>
            <a:r>
              <a:rPr lang="en-US" sz="1000" dirty="0">
                <a:solidFill>
                  <a:srgbClr val="F4C956"/>
                </a:solidFill>
                <a:latin typeface="Candara" panose="020E0502030303020204" pitchFamily="34" charset="0"/>
              </a:rPr>
              <a:t>Lorem ipsum dolor sit amet, consectetur adipiscing elit.</a:t>
            </a:r>
          </a:p>
        </p:txBody>
      </p:sp>
      <p:sp>
        <p:nvSpPr>
          <p:cNvPr id="11" name="TextBox 10">
            <a:extLst>
              <a:ext uri="{FF2B5EF4-FFF2-40B4-BE49-F238E27FC236}">
                <a16:creationId xmlns:a16="http://schemas.microsoft.com/office/drawing/2014/main" id="{7987EC22-A634-409E-B983-75B84FD304B3}"/>
              </a:ext>
            </a:extLst>
          </p:cNvPr>
          <p:cNvSpPr txBox="1"/>
          <p:nvPr/>
        </p:nvSpPr>
        <p:spPr>
          <a:xfrm>
            <a:off x="5559401" y="5478875"/>
            <a:ext cx="2075032" cy="692497"/>
          </a:xfrm>
          <a:prstGeom prst="rect">
            <a:avLst/>
          </a:prstGeom>
          <a:noFill/>
        </p:spPr>
        <p:txBody>
          <a:bodyPr wrap="square" rtlCol="0">
            <a:spAutoFit/>
          </a:bodyPr>
          <a:lstStyle/>
          <a:p>
            <a:r>
              <a:rPr lang="en-US" sz="1300" dirty="0">
                <a:solidFill>
                  <a:srgbClr val="57CCC6"/>
                </a:solidFill>
                <a:latin typeface="Candara" panose="020E0502030303020204" pitchFamily="34" charset="0"/>
              </a:rPr>
              <a:t>Lorem ipsum dolor</a:t>
            </a:r>
          </a:p>
          <a:p>
            <a:endParaRPr lang="en-US" sz="600" dirty="0">
              <a:solidFill>
                <a:srgbClr val="57CCC6"/>
              </a:solidFill>
              <a:latin typeface="Candara" panose="020E0502030303020204" pitchFamily="34" charset="0"/>
            </a:endParaRPr>
          </a:p>
          <a:p>
            <a:pPr marL="171450" indent="-171450">
              <a:buFont typeface="Wingdings" panose="05000000000000000000" pitchFamily="2" charset="2"/>
              <a:buChar char="§"/>
            </a:pPr>
            <a:r>
              <a:rPr lang="en-US" sz="1000" dirty="0">
                <a:solidFill>
                  <a:srgbClr val="57CCC6"/>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21429E21-59E4-444D-851C-EBB20FBC6398}"/>
              </a:ext>
            </a:extLst>
          </p:cNvPr>
          <p:cNvSpPr txBox="1"/>
          <p:nvPr/>
        </p:nvSpPr>
        <p:spPr>
          <a:xfrm>
            <a:off x="3267892" y="2426266"/>
            <a:ext cx="911581" cy="738664"/>
          </a:xfrm>
          <a:prstGeom prst="rect">
            <a:avLst/>
          </a:prstGeom>
          <a:noFill/>
        </p:spPr>
        <p:txBody>
          <a:bodyPr wrap="square" rtlCol="0">
            <a:spAutoFit/>
          </a:bodyPr>
          <a:lstStyle/>
          <a:p>
            <a:pPr algn="ctr"/>
            <a:r>
              <a:rPr lang="en-US" sz="3000" b="1" dirty="0">
                <a:solidFill>
                  <a:srgbClr val="FF7467"/>
                </a:solidFill>
              </a:rPr>
              <a:t>01</a:t>
            </a:r>
          </a:p>
          <a:p>
            <a:pPr algn="ctr"/>
            <a:r>
              <a:rPr lang="en-US" sz="1200" dirty="0">
                <a:solidFill>
                  <a:srgbClr val="FF7467"/>
                </a:solidFill>
              </a:rPr>
              <a:t>OPTION</a:t>
            </a:r>
          </a:p>
        </p:txBody>
      </p:sp>
      <p:sp>
        <p:nvSpPr>
          <p:cNvPr id="14" name="TextBox 13">
            <a:extLst>
              <a:ext uri="{FF2B5EF4-FFF2-40B4-BE49-F238E27FC236}">
                <a16:creationId xmlns:a16="http://schemas.microsoft.com/office/drawing/2014/main" id="{15747476-59AA-4033-9EEB-E2C1DA1BD96A}"/>
              </a:ext>
            </a:extLst>
          </p:cNvPr>
          <p:cNvSpPr txBox="1"/>
          <p:nvPr/>
        </p:nvSpPr>
        <p:spPr>
          <a:xfrm>
            <a:off x="8894416" y="2690336"/>
            <a:ext cx="911581" cy="738664"/>
          </a:xfrm>
          <a:prstGeom prst="rect">
            <a:avLst/>
          </a:prstGeom>
          <a:noFill/>
        </p:spPr>
        <p:txBody>
          <a:bodyPr wrap="square" rtlCol="0">
            <a:spAutoFit/>
          </a:bodyPr>
          <a:lstStyle/>
          <a:p>
            <a:pPr algn="ctr"/>
            <a:r>
              <a:rPr lang="en-US" sz="3000" b="1" dirty="0">
                <a:solidFill>
                  <a:srgbClr val="4CC8EC"/>
                </a:solidFill>
              </a:rPr>
              <a:t>02</a:t>
            </a:r>
          </a:p>
          <a:p>
            <a:pPr algn="ctr"/>
            <a:r>
              <a:rPr lang="en-US" sz="1200" dirty="0">
                <a:solidFill>
                  <a:srgbClr val="4CC8EC"/>
                </a:solidFill>
              </a:rPr>
              <a:t>OPTION</a:t>
            </a:r>
          </a:p>
        </p:txBody>
      </p:sp>
      <p:sp>
        <p:nvSpPr>
          <p:cNvPr id="15" name="TextBox 14">
            <a:extLst>
              <a:ext uri="{FF2B5EF4-FFF2-40B4-BE49-F238E27FC236}">
                <a16:creationId xmlns:a16="http://schemas.microsoft.com/office/drawing/2014/main" id="{83A76F10-E567-46DD-859A-6100D6EA230E}"/>
              </a:ext>
            </a:extLst>
          </p:cNvPr>
          <p:cNvSpPr txBox="1"/>
          <p:nvPr/>
        </p:nvSpPr>
        <p:spPr>
          <a:xfrm>
            <a:off x="2373555" y="4870517"/>
            <a:ext cx="911581" cy="738664"/>
          </a:xfrm>
          <a:prstGeom prst="rect">
            <a:avLst/>
          </a:prstGeom>
          <a:noFill/>
        </p:spPr>
        <p:txBody>
          <a:bodyPr wrap="square" rtlCol="0">
            <a:spAutoFit/>
          </a:bodyPr>
          <a:lstStyle/>
          <a:p>
            <a:pPr algn="ctr"/>
            <a:r>
              <a:rPr lang="en-US" sz="3000" b="1" dirty="0">
                <a:solidFill>
                  <a:srgbClr val="F4C956"/>
                </a:solidFill>
              </a:rPr>
              <a:t>03</a:t>
            </a:r>
          </a:p>
          <a:p>
            <a:pPr algn="ctr"/>
            <a:r>
              <a:rPr lang="en-US" sz="1200" dirty="0">
                <a:solidFill>
                  <a:srgbClr val="F4C956"/>
                </a:solidFill>
              </a:rPr>
              <a:t>OPTION</a:t>
            </a:r>
          </a:p>
        </p:txBody>
      </p:sp>
      <p:sp>
        <p:nvSpPr>
          <p:cNvPr id="16" name="TextBox 15">
            <a:extLst>
              <a:ext uri="{FF2B5EF4-FFF2-40B4-BE49-F238E27FC236}">
                <a16:creationId xmlns:a16="http://schemas.microsoft.com/office/drawing/2014/main" id="{549DCA80-CF64-42A8-92BF-DAF4D3B1E557}"/>
              </a:ext>
            </a:extLst>
          </p:cNvPr>
          <p:cNvSpPr txBox="1"/>
          <p:nvPr/>
        </p:nvSpPr>
        <p:spPr>
          <a:xfrm>
            <a:off x="7993679" y="5144055"/>
            <a:ext cx="914401" cy="738664"/>
          </a:xfrm>
          <a:prstGeom prst="rect">
            <a:avLst/>
          </a:prstGeom>
          <a:noFill/>
        </p:spPr>
        <p:txBody>
          <a:bodyPr wrap="square" rtlCol="0">
            <a:spAutoFit/>
          </a:bodyPr>
          <a:lstStyle/>
          <a:p>
            <a:pPr algn="ctr"/>
            <a:r>
              <a:rPr lang="en-US" sz="3000" b="1" dirty="0">
                <a:solidFill>
                  <a:srgbClr val="57CCC6"/>
                </a:solidFill>
              </a:rPr>
              <a:t>04</a:t>
            </a:r>
          </a:p>
          <a:p>
            <a:pPr algn="ctr"/>
            <a:r>
              <a:rPr lang="en-US" sz="1200" dirty="0">
                <a:solidFill>
                  <a:srgbClr val="57CCC6"/>
                </a:solidFill>
              </a:rPr>
              <a:t>OPTION</a:t>
            </a:r>
          </a:p>
        </p:txBody>
      </p:sp>
      <p:sp>
        <p:nvSpPr>
          <p:cNvPr id="17" name="TextBox 16">
            <a:extLst>
              <a:ext uri="{FF2B5EF4-FFF2-40B4-BE49-F238E27FC236}">
                <a16:creationId xmlns:a16="http://schemas.microsoft.com/office/drawing/2014/main" id="{8759CAB4-49A2-4BE2-A186-3FF10214B46D}"/>
              </a:ext>
            </a:extLst>
          </p:cNvPr>
          <p:cNvSpPr txBox="1"/>
          <p:nvPr/>
        </p:nvSpPr>
        <p:spPr>
          <a:xfrm>
            <a:off x="274535" y="2615845"/>
            <a:ext cx="2297283" cy="3970318"/>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a:p>
            <a:endParaRPr lang="en-US" sz="1200" dirty="0">
              <a:solidFill>
                <a:srgbClr val="4D4D4D"/>
              </a:solidFill>
              <a:latin typeface="Candara" panose="020E0502030303020204" pitchFamily="34" charset="0"/>
            </a:endParaRPr>
          </a:p>
          <a:p>
            <a:pPr marL="171450" indent="-171450">
              <a:buFont typeface="Wingdings" panose="05000000000000000000" pitchFamily="2" charset="2"/>
              <a:buChar char="§"/>
            </a:pPr>
            <a:r>
              <a:rPr lang="en-US" sz="12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D4D4D"/>
                </a:solidFill>
                <a:latin typeface="Candara" panose="020E0502030303020204" pitchFamily="34" charset="0"/>
              </a:rPr>
              <a:t>Lorem ipsum dolor sit amet, consectetur.</a:t>
            </a:r>
          </a:p>
        </p:txBody>
      </p:sp>
      <p:cxnSp>
        <p:nvCxnSpPr>
          <p:cNvPr id="18" name="Straight Connector 17">
            <a:extLst>
              <a:ext uri="{FF2B5EF4-FFF2-40B4-BE49-F238E27FC236}">
                <a16:creationId xmlns:a16="http://schemas.microsoft.com/office/drawing/2014/main" id="{C00CBF97-9413-4D96-A15D-84210B5EAFD1}"/>
              </a:ext>
            </a:extLst>
          </p:cNvPr>
          <p:cNvCxnSpPr/>
          <p:nvPr/>
        </p:nvCxnSpPr>
        <p:spPr>
          <a:xfrm flipV="1">
            <a:off x="9451488" y="1959296"/>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30208A9E-63A1-4A3D-8F0F-57DA9D2D7911}"/>
              </a:ext>
            </a:extLst>
          </p:cNvPr>
          <p:cNvSpPr>
            <a:spLocks noChangeAspect="1"/>
          </p:cNvSpPr>
          <p:nvPr/>
        </p:nvSpPr>
        <p:spPr>
          <a:xfrm>
            <a:off x="352922" y="1097101"/>
            <a:ext cx="2286000" cy="1246908"/>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68E72721-5303-49E3-87E6-599824E7FCC7}"/>
              </a:ext>
            </a:extLst>
          </p:cNvPr>
          <p:cNvSpPr txBox="1"/>
          <p:nvPr/>
        </p:nvSpPr>
        <p:spPr>
          <a:xfrm>
            <a:off x="9787976" y="3707755"/>
            <a:ext cx="2239927" cy="269304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21" name="Rectangle 20">
            <a:extLst>
              <a:ext uri="{FF2B5EF4-FFF2-40B4-BE49-F238E27FC236}">
                <a16:creationId xmlns:a16="http://schemas.microsoft.com/office/drawing/2014/main" id="{DA4AB2A3-2304-49CD-92F4-11A71727FB78}"/>
              </a:ext>
            </a:extLst>
          </p:cNvPr>
          <p:cNvSpPr>
            <a:spLocks noChangeAspect="1"/>
          </p:cNvSpPr>
          <p:nvPr/>
        </p:nvSpPr>
        <p:spPr>
          <a:xfrm>
            <a:off x="9868390" y="2420176"/>
            <a:ext cx="1828800" cy="997528"/>
          </a:xfrm>
          <a:prstGeom prst="rect">
            <a:avLst/>
          </a:prstGeom>
          <a:blipFill dpi="0" rotWithShape="1">
            <a:blip r:embed="rId4"/>
            <a:srcRect/>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1C67FE76-BBF5-4089-ACB6-6EF629A304E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175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additive="base">
                                        <p:cTn id="11" dur="500" fill="hold"/>
                                        <p:tgtEl>
                                          <p:spTgt spid="94"/>
                                        </p:tgtEl>
                                        <p:attrNameLst>
                                          <p:attrName>ppt_x</p:attrName>
                                        </p:attrNameLst>
                                      </p:cBhvr>
                                      <p:tavLst>
                                        <p:tav tm="0">
                                          <p:val>
                                            <p:strVal val="0-#ppt_w/2"/>
                                          </p:val>
                                        </p:tav>
                                        <p:tav tm="100000">
                                          <p:val>
                                            <p:strVal val="#ppt_x"/>
                                          </p:val>
                                        </p:tav>
                                      </p:tavLst>
                                    </p:anim>
                                    <p:anim calcmode="lin" valueType="num">
                                      <p:cBhvr additive="base">
                                        <p:cTn id="12" dur="500" fill="hold"/>
                                        <p:tgtEl>
                                          <p:spTgt spid="9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95"/>
                                        </p:tgtEl>
                                        <p:attrNameLst>
                                          <p:attrName>style.visibility</p:attrName>
                                        </p:attrNameLst>
                                      </p:cBhvr>
                                      <p:to>
                                        <p:strVal val="visible"/>
                                      </p:to>
                                    </p:set>
                                    <p:anim calcmode="lin" valueType="num">
                                      <p:cBhvr additive="base">
                                        <p:cTn id="15" dur="500" fill="hold"/>
                                        <p:tgtEl>
                                          <p:spTgt spid="95"/>
                                        </p:tgtEl>
                                        <p:attrNameLst>
                                          <p:attrName>ppt_x</p:attrName>
                                        </p:attrNameLst>
                                      </p:cBhvr>
                                      <p:tavLst>
                                        <p:tav tm="0">
                                          <p:val>
                                            <p:strVal val="1+#ppt_w/2"/>
                                          </p:val>
                                        </p:tav>
                                        <p:tav tm="100000">
                                          <p:val>
                                            <p:strVal val="#ppt_x"/>
                                          </p:val>
                                        </p:tav>
                                      </p:tavLst>
                                    </p:anim>
                                    <p:anim calcmode="lin" valueType="num">
                                      <p:cBhvr additive="base">
                                        <p:cTn id="16" dur="500" fill="hold"/>
                                        <p:tgtEl>
                                          <p:spTgt spid="95"/>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37" presetClass="entr" presetSubtype="0"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1000"/>
                                        <p:tgtEl>
                                          <p:spTgt spid="18"/>
                                        </p:tgtEl>
                                      </p:cBhvr>
                                    </p:animEffect>
                                    <p:anim calcmode="lin" valueType="num">
                                      <p:cBhvr>
                                        <p:cTn id="21" dur="1000" fill="hold"/>
                                        <p:tgtEl>
                                          <p:spTgt spid="18"/>
                                        </p:tgtEl>
                                        <p:attrNameLst>
                                          <p:attrName>ppt_x</p:attrName>
                                        </p:attrNameLst>
                                      </p:cBhvr>
                                      <p:tavLst>
                                        <p:tav tm="0">
                                          <p:val>
                                            <p:strVal val="#ppt_x"/>
                                          </p:val>
                                        </p:tav>
                                        <p:tav tm="100000">
                                          <p:val>
                                            <p:strVal val="#ppt_x"/>
                                          </p:val>
                                        </p:tav>
                                      </p:tavLst>
                                    </p:anim>
                                    <p:anim calcmode="lin" valueType="num">
                                      <p:cBhvr>
                                        <p:cTn id="22" dur="900" decel="100000" fill="hold"/>
                                        <p:tgtEl>
                                          <p:spTgt spid="18"/>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up)">
                                      <p:cBhvr>
                                        <p:cTn id="33" dur="500"/>
                                        <p:tgtEl>
                                          <p:spTgt spid="20"/>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1000"/>
                                        <p:tgtEl>
                                          <p:spTgt spid="19"/>
                                        </p:tgtEl>
                                      </p:cBhvr>
                                    </p:animEffect>
                                    <p:anim calcmode="lin" valueType="num">
                                      <p:cBhvr>
                                        <p:cTn id="38" dur="1000" fill="hold"/>
                                        <p:tgtEl>
                                          <p:spTgt spid="19"/>
                                        </p:tgtEl>
                                        <p:attrNameLst>
                                          <p:attrName>ppt_x</p:attrName>
                                        </p:attrNameLst>
                                      </p:cBhvr>
                                      <p:tavLst>
                                        <p:tav tm="0">
                                          <p:val>
                                            <p:strVal val="#ppt_x"/>
                                          </p:val>
                                        </p:tav>
                                        <p:tav tm="100000">
                                          <p:val>
                                            <p:strVal val="#ppt_x"/>
                                          </p:val>
                                        </p:tav>
                                      </p:tavLst>
                                    </p:anim>
                                    <p:anim calcmode="lin" valueType="num">
                                      <p:cBhvr>
                                        <p:cTn id="39" dur="1000" fill="hold"/>
                                        <p:tgtEl>
                                          <p:spTgt spid="19"/>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up)">
                                      <p:cBhvr>
                                        <p:cTn id="43" dur="500"/>
                                        <p:tgtEl>
                                          <p:spTgt spid="17"/>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500" fill="hold"/>
                                        <p:tgtEl>
                                          <p:spTgt spid="13"/>
                                        </p:tgtEl>
                                        <p:attrNameLst>
                                          <p:attrName>ppt_w</p:attrName>
                                        </p:attrNameLst>
                                      </p:cBhvr>
                                      <p:tavLst>
                                        <p:tav tm="0">
                                          <p:val>
                                            <p:fltVal val="0"/>
                                          </p:val>
                                        </p:tav>
                                        <p:tav tm="100000">
                                          <p:val>
                                            <p:strVal val="#ppt_w"/>
                                          </p:val>
                                        </p:tav>
                                      </p:tavLst>
                                    </p:anim>
                                    <p:anim calcmode="lin" valueType="num">
                                      <p:cBhvr>
                                        <p:cTn id="48" dur="500" fill="hold"/>
                                        <p:tgtEl>
                                          <p:spTgt spid="13"/>
                                        </p:tgtEl>
                                        <p:attrNameLst>
                                          <p:attrName>ppt_h</p:attrName>
                                        </p:attrNameLst>
                                      </p:cBhvr>
                                      <p:tavLst>
                                        <p:tav tm="0">
                                          <p:val>
                                            <p:fltVal val="0"/>
                                          </p:val>
                                        </p:tav>
                                        <p:tav tm="100000">
                                          <p:val>
                                            <p:strVal val="#ppt_h"/>
                                          </p:val>
                                        </p:tav>
                                      </p:tavLst>
                                    </p:anim>
                                    <p:animEffect transition="in" filter="fade">
                                      <p:cBhvr>
                                        <p:cTn id="49" dur="500"/>
                                        <p:tgtEl>
                                          <p:spTgt spid="13"/>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fade">
                                      <p:cBhvr>
                                        <p:cTn id="53" dur="1000"/>
                                        <p:tgtEl>
                                          <p:spTgt spid="4"/>
                                        </p:tgtEl>
                                      </p:cBhvr>
                                    </p:animEffect>
                                    <p:anim calcmode="lin" valueType="num">
                                      <p:cBhvr>
                                        <p:cTn id="54" dur="1000" fill="hold"/>
                                        <p:tgtEl>
                                          <p:spTgt spid="4"/>
                                        </p:tgtEl>
                                        <p:attrNameLst>
                                          <p:attrName>ppt_x</p:attrName>
                                        </p:attrNameLst>
                                      </p:cBhvr>
                                      <p:tavLst>
                                        <p:tav tm="0">
                                          <p:val>
                                            <p:strVal val="#ppt_x"/>
                                          </p:val>
                                        </p:tav>
                                        <p:tav tm="100000">
                                          <p:val>
                                            <p:strVal val="#ppt_x"/>
                                          </p:val>
                                        </p:tav>
                                      </p:tavLst>
                                    </p:anim>
                                    <p:anim calcmode="lin" valueType="num">
                                      <p:cBhvr>
                                        <p:cTn id="55" dur="1000" fill="hold"/>
                                        <p:tgtEl>
                                          <p:spTgt spid="4"/>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fade">
                                      <p:cBhvr>
                                        <p:cTn id="58" dur="1000"/>
                                        <p:tgtEl>
                                          <p:spTgt spid="9"/>
                                        </p:tgtEl>
                                      </p:cBhvr>
                                    </p:animEffect>
                                    <p:anim calcmode="lin" valueType="num">
                                      <p:cBhvr>
                                        <p:cTn id="59" dur="1000" fill="hold"/>
                                        <p:tgtEl>
                                          <p:spTgt spid="9"/>
                                        </p:tgtEl>
                                        <p:attrNameLst>
                                          <p:attrName>ppt_x</p:attrName>
                                        </p:attrNameLst>
                                      </p:cBhvr>
                                      <p:tavLst>
                                        <p:tav tm="0">
                                          <p:val>
                                            <p:strVal val="#ppt_x"/>
                                          </p:val>
                                        </p:tav>
                                        <p:tav tm="100000">
                                          <p:val>
                                            <p:strVal val="#ppt_x"/>
                                          </p:val>
                                        </p:tav>
                                      </p:tavLst>
                                    </p:anim>
                                    <p:anim calcmode="lin" valueType="num">
                                      <p:cBhvr>
                                        <p:cTn id="60" dur="1000" fill="hold"/>
                                        <p:tgtEl>
                                          <p:spTgt spid="9"/>
                                        </p:tgtEl>
                                        <p:attrNameLst>
                                          <p:attrName>ppt_y</p:attrName>
                                        </p:attrNameLst>
                                      </p:cBhvr>
                                      <p:tavLst>
                                        <p:tav tm="0">
                                          <p:val>
                                            <p:strVal val="#ppt_y+.1"/>
                                          </p:val>
                                        </p:tav>
                                        <p:tav tm="100000">
                                          <p:val>
                                            <p:strVal val="#ppt_y"/>
                                          </p:val>
                                        </p:tav>
                                      </p:tavLst>
                                    </p:anim>
                                  </p:childTnLst>
                                </p:cTn>
                              </p:par>
                            </p:childTnLst>
                          </p:cTn>
                        </p:par>
                        <p:par>
                          <p:cTn id="61" fill="hold">
                            <p:stCondLst>
                              <p:cond delay="6500"/>
                            </p:stCondLst>
                            <p:childTnLst>
                              <p:par>
                                <p:cTn id="62" presetID="53" presetClass="entr" presetSubtype="1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fltVal val="0"/>
                                          </p:val>
                                        </p:tav>
                                        <p:tav tm="100000">
                                          <p:val>
                                            <p:strVal val="#ppt_w"/>
                                          </p:val>
                                        </p:tav>
                                      </p:tavLst>
                                    </p:anim>
                                    <p:anim calcmode="lin" valueType="num">
                                      <p:cBhvr>
                                        <p:cTn id="65" dur="500" fill="hold"/>
                                        <p:tgtEl>
                                          <p:spTgt spid="14"/>
                                        </p:tgtEl>
                                        <p:attrNameLst>
                                          <p:attrName>ppt_h</p:attrName>
                                        </p:attrNameLst>
                                      </p:cBhvr>
                                      <p:tavLst>
                                        <p:tav tm="0">
                                          <p:val>
                                            <p:fltVal val="0"/>
                                          </p:val>
                                        </p:tav>
                                        <p:tav tm="100000">
                                          <p:val>
                                            <p:strVal val="#ppt_h"/>
                                          </p:val>
                                        </p:tav>
                                      </p:tavLst>
                                    </p:anim>
                                    <p:animEffect transition="in" filter="fade">
                                      <p:cBhvr>
                                        <p:cTn id="66" dur="500"/>
                                        <p:tgtEl>
                                          <p:spTgt spid="14"/>
                                        </p:tgtEl>
                                      </p:cBhvr>
                                    </p:animEffect>
                                  </p:childTnLst>
                                </p:cTn>
                              </p:par>
                            </p:childTnLst>
                          </p:cTn>
                        </p:par>
                        <p:par>
                          <p:cTn id="67" fill="hold">
                            <p:stCondLst>
                              <p:cond delay="7000"/>
                            </p:stCondLst>
                            <p:childTnLst>
                              <p:par>
                                <p:cTn id="68" presetID="42" presetClass="entr" presetSubtype="0" fill="hold" grpId="0" nodeType="afterEffect">
                                  <p:stCondLst>
                                    <p:cond delay="0"/>
                                  </p:stCondLst>
                                  <p:childTnLst>
                                    <p:set>
                                      <p:cBhvr>
                                        <p:cTn id="69" dur="1" fill="hold">
                                          <p:stCondLst>
                                            <p:cond delay="0"/>
                                          </p:stCondLst>
                                        </p:cTn>
                                        <p:tgtEl>
                                          <p:spTgt spid="8"/>
                                        </p:tgtEl>
                                        <p:attrNameLst>
                                          <p:attrName>style.visibility</p:attrName>
                                        </p:attrNameLst>
                                      </p:cBhvr>
                                      <p:to>
                                        <p:strVal val="visible"/>
                                      </p:to>
                                    </p:set>
                                    <p:animEffect transition="in" filter="fade">
                                      <p:cBhvr>
                                        <p:cTn id="70" dur="1000"/>
                                        <p:tgtEl>
                                          <p:spTgt spid="8"/>
                                        </p:tgtEl>
                                      </p:cBhvr>
                                    </p:animEffect>
                                    <p:anim calcmode="lin" valueType="num">
                                      <p:cBhvr>
                                        <p:cTn id="71" dur="1000" fill="hold"/>
                                        <p:tgtEl>
                                          <p:spTgt spid="8"/>
                                        </p:tgtEl>
                                        <p:attrNameLst>
                                          <p:attrName>ppt_x</p:attrName>
                                        </p:attrNameLst>
                                      </p:cBhvr>
                                      <p:tavLst>
                                        <p:tav tm="0">
                                          <p:val>
                                            <p:strVal val="#ppt_x"/>
                                          </p:val>
                                        </p:tav>
                                        <p:tav tm="100000">
                                          <p:val>
                                            <p:strVal val="#ppt_x"/>
                                          </p:val>
                                        </p:tav>
                                      </p:tavLst>
                                    </p:anim>
                                    <p:anim calcmode="lin" valueType="num">
                                      <p:cBhvr>
                                        <p:cTn id="72" dur="1000" fill="hold"/>
                                        <p:tgtEl>
                                          <p:spTgt spid="8"/>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fade">
                                      <p:cBhvr>
                                        <p:cTn id="75" dur="1000"/>
                                        <p:tgtEl>
                                          <p:spTgt spid="5"/>
                                        </p:tgtEl>
                                      </p:cBhvr>
                                    </p:animEffect>
                                    <p:anim calcmode="lin" valueType="num">
                                      <p:cBhvr>
                                        <p:cTn id="76" dur="1000" fill="hold"/>
                                        <p:tgtEl>
                                          <p:spTgt spid="5"/>
                                        </p:tgtEl>
                                        <p:attrNameLst>
                                          <p:attrName>ppt_x</p:attrName>
                                        </p:attrNameLst>
                                      </p:cBhvr>
                                      <p:tavLst>
                                        <p:tav tm="0">
                                          <p:val>
                                            <p:strVal val="#ppt_x"/>
                                          </p:val>
                                        </p:tav>
                                        <p:tav tm="100000">
                                          <p:val>
                                            <p:strVal val="#ppt_x"/>
                                          </p:val>
                                        </p:tav>
                                      </p:tavLst>
                                    </p:anim>
                                    <p:anim calcmode="lin" valueType="num">
                                      <p:cBhvr>
                                        <p:cTn id="77" dur="1000" fill="hold"/>
                                        <p:tgtEl>
                                          <p:spTgt spid="5"/>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500" fill="hold"/>
                                        <p:tgtEl>
                                          <p:spTgt spid="15"/>
                                        </p:tgtEl>
                                        <p:attrNameLst>
                                          <p:attrName>ppt_w</p:attrName>
                                        </p:attrNameLst>
                                      </p:cBhvr>
                                      <p:tavLst>
                                        <p:tav tm="0">
                                          <p:val>
                                            <p:fltVal val="0"/>
                                          </p:val>
                                        </p:tav>
                                        <p:tav tm="100000">
                                          <p:val>
                                            <p:strVal val="#ppt_w"/>
                                          </p:val>
                                        </p:tav>
                                      </p:tavLst>
                                    </p:anim>
                                    <p:anim calcmode="lin" valueType="num">
                                      <p:cBhvr>
                                        <p:cTn id="82" dur="500" fill="hold"/>
                                        <p:tgtEl>
                                          <p:spTgt spid="15"/>
                                        </p:tgtEl>
                                        <p:attrNameLst>
                                          <p:attrName>ppt_h</p:attrName>
                                        </p:attrNameLst>
                                      </p:cBhvr>
                                      <p:tavLst>
                                        <p:tav tm="0">
                                          <p:val>
                                            <p:fltVal val="0"/>
                                          </p:val>
                                        </p:tav>
                                        <p:tav tm="100000">
                                          <p:val>
                                            <p:strVal val="#ppt_h"/>
                                          </p:val>
                                        </p:tav>
                                      </p:tavLst>
                                    </p:anim>
                                    <p:animEffect transition="in" filter="fade">
                                      <p:cBhvr>
                                        <p:cTn id="83" dur="500"/>
                                        <p:tgtEl>
                                          <p:spTgt spid="15"/>
                                        </p:tgtEl>
                                      </p:cBhvr>
                                    </p:animEffect>
                                  </p:childTnLst>
                                </p:cTn>
                              </p:par>
                            </p:childTnLst>
                          </p:cTn>
                        </p:par>
                        <p:par>
                          <p:cTn id="84" fill="hold">
                            <p:stCondLst>
                              <p:cond delay="8500"/>
                            </p:stCondLst>
                            <p:childTnLst>
                              <p:par>
                                <p:cTn id="85" presetID="42" presetClass="entr" presetSubtype="0" fill="hold" grpId="0" nodeType="afterEffect">
                                  <p:stCondLst>
                                    <p:cond delay="0"/>
                                  </p:stCondLst>
                                  <p:childTnLst>
                                    <p:set>
                                      <p:cBhvr>
                                        <p:cTn id="86" dur="1" fill="hold">
                                          <p:stCondLst>
                                            <p:cond delay="0"/>
                                          </p:stCondLst>
                                        </p:cTn>
                                        <p:tgtEl>
                                          <p:spTgt spid="6"/>
                                        </p:tgtEl>
                                        <p:attrNameLst>
                                          <p:attrName>style.visibility</p:attrName>
                                        </p:attrNameLst>
                                      </p:cBhvr>
                                      <p:to>
                                        <p:strVal val="visible"/>
                                      </p:to>
                                    </p:set>
                                    <p:animEffect transition="in" filter="fade">
                                      <p:cBhvr>
                                        <p:cTn id="87" dur="1000"/>
                                        <p:tgtEl>
                                          <p:spTgt spid="6"/>
                                        </p:tgtEl>
                                      </p:cBhvr>
                                    </p:animEffect>
                                    <p:anim calcmode="lin" valueType="num">
                                      <p:cBhvr>
                                        <p:cTn id="88" dur="1000" fill="hold"/>
                                        <p:tgtEl>
                                          <p:spTgt spid="6"/>
                                        </p:tgtEl>
                                        <p:attrNameLst>
                                          <p:attrName>ppt_x</p:attrName>
                                        </p:attrNameLst>
                                      </p:cBhvr>
                                      <p:tavLst>
                                        <p:tav tm="0">
                                          <p:val>
                                            <p:strVal val="#ppt_x"/>
                                          </p:val>
                                        </p:tav>
                                        <p:tav tm="100000">
                                          <p:val>
                                            <p:strVal val="#ppt_x"/>
                                          </p:val>
                                        </p:tav>
                                      </p:tavLst>
                                    </p:anim>
                                    <p:anim calcmode="lin" valueType="num">
                                      <p:cBhvr>
                                        <p:cTn id="89" dur="1000" fill="hold"/>
                                        <p:tgtEl>
                                          <p:spTgt spid="6"/>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Effect transition="in" filter="fade">
                                      <p:cBhvr>
                                        <p:cTn id="92" dur="1000"/>
                                        <p:tgtEl>
                                          <p:spTgt spid="10"/>
                                        </p:tgtEl>
                                      </p:cBhvr>
                                    </p:animEffect>
                                    <p:anim calcmode="lin" valueType="num">
                                      <p:cBhvr>
                                        <p:cTn id="93" dur="1000" fill="hold"/>
                                        <p:tgtEl>
                                          <p:spTgt spid="10"/>
                                        </p:tgtEl>
                                        <p:attrNameLst>
                                          <p:attrName>ppt_x</p:attrName>
                                        </p:attrNameLst>
                                      </p:cBhvr>
                                      <p:tavLst>
                                        <p:tav tm="0">
                                          <p:val>
                                            <p:strVal val="#ppt_x"/>
                                          </p:val>
                                        </p:tav>
                                        <p:tav tm="100000">
                                          <p:val>
                                            <p:strVal val="#ppt_x"/>
                                          </p:val>
                                        </p:tav>
                                      </p:tavLst>
                                    </p:anim>
                                    <p:anim calcmode="lin" valueType="num">
                                      <p:cBhvr>
                                        <p:cTn id="94" dur="1000" fill="hold"/>
                                        <p:tgtEl>
                                          <p:spTgt spid="10"/>
                                        </p:tgtEl>
                                        <p:attrNameLst>
                                          <p:attrName>ppt_y</p:attrName>
                                        </p:attrNameLst>
                                      </p:cBhvr>
                                      <p:tavLst>
                                        <p:tav tm="0">
                                          <p:val>
                                            <p:strVal val="#ppt_y+.1"/>
                                          </p:val>
                                        </p:tav>
                                        <p:tav tm="100000">
                                          <p:val>
                                            <p:strVal val="#ppt_y"/>
                                          </p:val>
                                        </p:tav>
                                      </p:tavLst>
                                    </p:anim>
                                  </p:childTnLst>
                                </p:cTn>
                              </p:par>
                            </p:childTnLst>
                          </p:cTn>
                        </p:par>
                        <p:par>
                          <p:cTn id="95" fill="hold">
                            <p:stCondLst>
                              <p:cond delay="9500"/>
                            </p:stCondLst>
                            <p:childTnLst>
                              <p:par>
                                <p:cTn id="96" presetID="53" presetClass="entr" presetSubtype="16" fill="hold" grpId="0" nodeType="afterEffect">
                                  <p:stCondLst>
                                    <p:cond delay="0"/>
                                  </p:stCondLst>
                                  <p:childTnLst>
                                    <p:set>
                                      <p:cBhvr>
                                        <p:cTn id="97" dur="1" fill="hold">
                                          <p:stCondLst>
                                            <p:cond delay="0"/>
                                          </p:stCondLst>
                                        </p:cTn>
                                        <p:tgtEl>
                                          <p:spTgt spid="16"/>
                                        </p:tgtEl>
                                        <p:attrNameLst>
                                          <p:attrName>style.visibility</p:attrName>
                                        </p:attrNameLst>
                                      </p:cBhvr>
                                      <p:to>
                                        <p:strVal val="visible"/>
                                      </p:to>
                                    </p:set>
                                    <p:anim calcmode="lin" valueType="num">
                                      <p:cBhvr>
                                        <p:cTn id="98" dur="500" fill="hold"/>
                                        <p:tgtEl>
                                          <p:spTgt spid="16"/>
                                        </p:tgtEl>
                                        <p:attrNameLst>
                                          <p:attrName>ppt_w</p:attrName>
                                        </p:attrNameLst>
                                      </p:cBhvr>
                                      <p:tavLst>
                                        <p:tav tm="0">
                                          <p:val>
                                            <p:fltVal val="0"/>
                                          </p:val>
                                        </p:tav>
                                        <p:tav tm="100000">
                                          <p:val>
                                            <p:strVal val="#ppt_w"/>
                                          </p:val>
                                        </p:tav>
                                      </p:tavLst>
                                    </p:anim>
                                    <p:anim calcmode="lin" valueType="num">
                                      <p:cBhvr>
                                        <p:cTn id="99" dur="500" fill="hold"/>
                                        <p:tgtEl>
                                          <p:spTgt spid="16"/>
                                        </p:tgtEl>
                                        <p:attrNameLst>
                                          <p:attrName>ppt_h</p:attrName>
                                        </p:attrNameLst>
                                      </p:cBhvr>
                                      <p:tavLst>
                                        <p:tav tm="0">
                                          <p:val>
                                            <p:fltVal val="0"/>
                                          </p:val>
                                        </p:tav>
                                        <p:tav tm="100000">
                                          <p:val>
                                            <p:strVal val="#ppt_h"/>
                                          </p:val>
                                        </p:tav>
                                      </p:tavLst>
                                    </p:anim>
                                    <p:animEffect transition="in" filter="fade">
                                      <p:cBhvr>
                                        <p:cTn id="100" dur="500"/>
                                        <p:tgtEl>
                                          <p:spTgt spid="16"/>
                                        </p:tgtEl>
                                      </p:cBhvr>
                                    </p:animEffect>
                                  </p:childTnLst>
                                </p:cTn>
                              </p:par>
                            </p:childTnLst>
                          </p:cTn>
                        </p:par>
                        <p:par>
                          <p:cTn id="101" fill="hold">
                            <p:stCondLst>
                              <p:cond delay="10000"/>
                            </p:stCondLst>
                            <p:childTnLst>
                              <p:par>
                                <p:cTn id="102" presetID="42" presetClass="entr" presetSubtype="0" fill="hold" grpId="0" nodeType="afterEffect">
                                  <p:stCondLst>
                                    <p:cond delay="0"/>
                                  </p:stCondLst>
                                  <p:childTnLst>
                                    <p:set>
                                      <p:cBhvr>
                                        <p:cTn id="103" dur="1" fill="hold">
                                          <p:stCondLst>
                                            <p:cond delay="0"/>
                                          </p:stCondLst>
                                        </p:cTn>
                                        <p:tgtEl>
                                          <p:spTgt spid="7"/>
                                        </p:tgtEl>
                                        <p:attrNameLst>
                                          <p:attrName>style.visibility</p:attrName>
                                        </p:attrNameLst>
                                      </p:cBhvr>
                                      <p:to>
                                        <p:strVal val="visible"/>
                                      </p:to>
                                    </p:set>
                                    <p:animEffect transition="in" filter="fade">
                                      <p:cBhvr>
                                        <p:cTn id="104" dur="1000"/>
                                        <p:tgtEl>
                                          <p:spTgt spid="7"/>
                                        </p:tgtEl>
                                      </p:cBhvr>
                                    </p:animEffect>
                                    <p:anim calcmode="lin" valueType="num">
                                      <p:cBhvr>
                                        <p:cTn id="105" dur="1000" fill="hold"/>
                                        <p:tgtEl>
                                          <p:spTgt spid="7"/>
                                        </p:tgtEl>
                                        <p:attrNameLst>
                                          <p:attrName>ppt_x</p:attrName>
                                        </p:attrNameLst>
                                      </p:cBhvr>
                                      <p:tavLst>
                                        <p:tav tm="0">
                                          <p:val>
                                            <p:strVal val="#ppt_x"/>
                                          </p:val>
                                        </p:tav>
                                        <p:tav tm="100000">
                                          <p:val>
                                            <p:strVal val="#ppt_x"/>
                                          </p:val>
                                        </p:tav>
                                      </p:tavLst>
                                    </p:anim>
                                    <p:anim calcmode="lin" valueType="num">
                                      <p:cBhvr>
                                        <p:cTn id="106" dur="1000" fill="hold"/>
                                        <p:tgtEl>
                                          <p:spTgt spid="7"/>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11"/>
                                        </p:tgtEl>
                                        <p:attrNameLst>
                                          <p:attrName>style.visibility</p:attrName>
                                        </p:attrNameLst>
                                      </p:cBhvr>
                                      <p:to>
                                        <p:strVal val="visible"/>
                                      </p:to>
                                    </p:set>
                                    <p:animEffect transition="in" filter="fade">
                                      <p:cBhvr>
                                        <p:cTn id="109" dur="1000"/>
                                        <p:tgtEl>
                                          <p:spTgt spid="11"/>
                                        </p:tgtEl>
                                      </p:cBhvr>
                                    </p:animEffect>
                                    <p:anim calcmode="lin" valueType="num">
                                      <p:cBhvr>
                                        <p:cTn id="110" dur="1000" fill="hold"/>
                                        <p:tgtEl>
                                          <p:spTgt spid="11"/>
                                        </p:tgtEl>
                                        <p:attrNameLst>
                                          <p:attrName>ppt_x</p:attrName>
                                        </p:attrNameLst>
                                      </p:cBhvr>
                                      <p:tavLst>
                                        <p:tav tm="0">
                                          <p:val>
                                            <p:strVal val="#ppt_x"/>
                                          </p:val>
                                        </p:tav>
                                        <p:tav tm="100000">
                                          <p:val>
                                            <p:strVal val="#ppt_x"/>
                                          </p:val>
                                        </p:tav>
                                      </p:tavLst>
                                    </p:anim>
                                    <p:anim calcmode="lin" valueType="num">
                                      <p:cBhvr>
                                        <p:cTn id="11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95" grpId="0" animBg="1"/>
      <p:bldP spid="4" grpId="0" animBg="1"/>
      <p:bldP spid="5" grpId="0"/>
      <p:bldP spid="6" grpId="0" animBg="1"/>
      <p:bldP spid="7" grpId="0" animBg="1"/>
      <p:bldP spid="8" grpId="0" animBg="1"/>
      <p:bldP spid="9" grpId="0"/>
      <p:bldP spid="10" grpId="0"/>
      <p:bldP spid="11" grpId="0"/>
      <p:bldP spid="13" grpId="0"/>
      <p:bldP spid="14" grpId="0"/>
      <p:bldP spid="15" grpId="0"/>
      <p:bldP spid="16" grpId="0"/>
      <p:bldP spid="17" grpId="0"/>
      <p:bldP spid="19" grpId="0" animBg="1"/>
      <p:bldP spid="20" grpId="0"/>
      <p:bldP spid="21" grpId="0" animBg="1"/>
      <p:bldP spid="2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21A42219-76D9-438A-8CD0-ED75DD64BD91}"/>
              </a:ext>
            </a:extLst>
          </p:cNvPr>
          <p:cNvSpPr>
            <a:spLocks noChangeAspect="1"/>
          </p:cNvSpPr>
          <p:nvPr/>
        </p:nvSpPr>
        <p:spPr>
          <a:xfrm rot="6250794">
            <a:off x="3974488" y="3063240"/>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4CC8EC"/>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61E0D27A-8118-4009-A195-E934785354DA}"/>
              </a:ext>
            </a:extLst>
          </p:cNvPr>
          <p:cNvSpPr>
            <a:spLocks noChangeAspect="1"/>
          </p:cNvSpPr>
          <p:nvPr/>
        </p:nvSpPr>
        <p:spPr>
          <a:xfrm rot="6250794">
            <a:off x="3642472" y="4448886"/>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4C956"/>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6" name="Freeform: Shape 35">
            <a:extLst>
              <a:ext uri="{FF2B5EF4-FFF2-40B4-BE49-F238E27FC236}">
                <a16:creationId xmlns:a16="http://schemas.microsoft.com/office/drawing/2014/main" id="{8920E913-6F84-443A-8C8A-D70BEBD5B981}"/>
              </a:ext>
            </a:extLst>
          </p:cNvPr>
          <p:cNvSpPr>
            <a:spLocks noChangeAspect="1"/>
          </p:cNvSpPr>
          <p:nvPr/>
        </p:nvSpPr>
        <p:spPr>
          <a:xfrm rot="6250794">
            <a:off x="3324940" y="5817703"/>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7CCC6"/>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8" name="Freeform: Shape 37">
            <a:extLst>
              <a:ext uri="{FF2B5EF4-FFF2-40B4-BE49-F238E27FC236}">
                <a16:creationId xmlns:a16="http://schemas.microsoft.com/office/drawing/2014/main" id="{C3383976-97EE-48B9-B770-023EC68487C2}"/>
              </a:ext>
            </a:extLst>
          </p:cNvPr>
          <p:cNvSpPr>
            <a:spLocks noChangeAspect="1"/>
          </p:cNvSpPr>
          <p:nvPr/>
        </p:nvSpPr>
        <p:spPr>
          <a:xfrm rot="6250794">
            <a:off x="4339891" y="1682922"/>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7467"/>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9" name="Freeform: Shape 28">
            <a:extLst>
              <a:ext uri="{FF2B5EF4-FFF2-40B4-BE49-F238E27FC236}">
                <a16:creationId xmlns:a16="http://schemas.microsoft.com/office/drawing/2014/main" id="{EBC425FA-483E-49DD-B02A-275B1ABEFC9B}"/>
              </a:ext>
            </a:extLst>
          </p:cNvPr>
          <p:cNvSpPr/>
          <p:nvPr/>
        </p:nvSpPr>
        <p:spPr>
          <a:xfrm>
            <a:off x="-5752" y="0"/>
            <a:ext cx="514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Oval 20">
            <a:extLst>
              <a:ext uri="{FF2B5EF4-FFF2-40B4-BE49-F238E27FC236}">
                <a16:creationId xmlns:a16="http://schemas.microsoft.com/office/drawing/2014/main" id="{334DBE39-0379-419E-B852-016E06A306BA}"/>
              </a:ext>
            </a:extLst>
          </p:cNvPr>
          <p:cNvSpPr>
            <a:spLocks noChangeAspect="1"/>
          </p:cNvSpPr>
          <p:nvPr/>
        </p:nvSpPr>
        <p:spPr>
          <a:xfrm>
            <a:off x="3773027" y="2787369"/>
            <a:ext cx="1014951" cy="1014984"/>
          </a:xfrm>
          <a:prstGeom prst="ellipse">
            <a:avLst/>
          </a:prstGeom>
          <a:solidFill>
            <a:srgbClr val="4CC8EC"/>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22" name="Группа 298">
            <a:extLst>
              <a:ext uri="{FF2B5EF4-FFF2-40B4-BE49-F238E27FC236}">
                <a16:creationId xmlns:a16="http://schemas.microsoft.com/office/drawing/2014/main" id="{632E7BEB-A868-4BE0-B0F4-1563B5B016B5}"/>
              </a:ext>
            </a:extLst>
          </p:cNvPr>
          <p:cNvGrpSpPr/>
          <p:nvPr/>
        </p:nvGrpSpPr>
        <p:grpSpPr>
          <a:xfrm>
            <a:off x="4081272" y="3094159"/>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0B94CD64-9D71-4ACC-ABE1-79B76165D547}"/>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36DA728B-A21B-46A3-8C52-6EAE244A656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5" name="Oval 34">
            <a:extLst>
              <a:ext uri="{FF2B5EF4-FFF2-40B4-BE49-F238E27FC236}">
                <a16:creationId xmlns:a16="http://schemas.microsoft.com/office/drawing/2014/main" id="{2015F0C3-2CCF-44A4-B154-BC849D91A4B4}"/>
              </a:ext>
            </a:extLst>
          </p:cNvPr>
          <p:cNvSpPr>
            <a:spLocks noChangeAspect="1"/>
          </p:cNvSpPr>
          <p:nvPr/>
        </p:nvSpPr>
        <p:spPr>
          <a:xfrm>
            <a:off x="3441011" y="4173015"/>
            <a:ext cx="1014951" cy="1014984"/>
          </a:xfrm>
          <a:prstGeom prst="ellipse">
            <a:avLst/>
          </a:prstGeom>
          <a:solidFill>
            <a:srgbClr val="F4C95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7" name="Oval 36">
            <a:extLst>
              <a:ext uri="{FF2B5EF4-FFF2-40B4-BE49-F238E27FC236}">
                <a16:creationId xmlns:a16="http://schemas.microsoft.com/office/drawing/2014/main" id="{B5C4995A-5C32-4855-9C5B-7496889AB981}"/>
              </a:ext>
            </a:extLst>
          </p:cNvPr>
          <p:cNvSpPr>
            <a:spLocks noChangeAspect="1"/>
          </p:cNvSpPr>
          <p:nvPr/>
        </p:nvSpPr>
        <p:spPr>
          <a:xfrm>
            <a:off x="3123479" y="5541832"/>
            <a:ext cx="1014951" cy="1014984"/>
          </a:xfrm>
          <a:prstGeom prst="ellipse">
            <a:avLst/>
          </a:prstGeom>
          <a:solidFill>
            <a:srgbClr val="57CCC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9" name="Oval 38">
            <a:extLst>
              <a:ext uri="{FF2B5EF4-FFF2-40B4-BE49-F238E27FC236}">
                <a16:creationId xmlns:a16="http://schemas.microsoft.com/office/drawing/2014/main" id="{5CCE20F8-3A33-4BA9-B220-9DA6A76F442F}"/>
              </a:ext>
            </a:extLst>
          </p:cNvPr>
          <p:cNvSpPr>
            <a:spLocks noChangeAspect="1"/>
          </p:cNvSpPr>
          <p:nvPr/>
        </p:nvSpPr>
        <p:spPr>
          <a:xfrm>
            <a:off x="4138430" y="1407051"/>
            <a:ext cx="1014951" cy="1014984"/>
          </a:xfrm>
          <a:prstGeom prst="ellipse">
            <a:avLst/>
          </a:prstGeom>
          <a:solidFill>
            <a:srgbClr val="FF7467"/>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9" name="Freeform 145">
            <a:extLst>
              <a:ext uri="{FF2B5EF4-FFF2-40B4-BE49-F238E27FC236}">
                <a16:creationId xmlns:a16="http://schemas.microsoft.com/office/drawing/2014/main" id="{FF7AC327-9D3E-4245-BBD1-169C242D027A}"/>
              </a:ext>
            </a:extLst>
          </p:cNvPr>
          <p:cNvSpPr>
            <a:spLocks noEditPoints="1"/>
          </p:cNvSpPr>
          <p:nvPr/>
        </p:nvSpPr>
        <p:spPr bwMode="auto">
          <a:xfrm>
            <a:off x="3460230" y="585322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7" name="Группа 314">
            <a:extLst>
              <a:ext uri="{FF2B5EF4-FFF2-40B4-BE49-F238E27FC236}">
                <a16:creationId xmlns:a16="http://schemas.microsoft.com/office/drawing/2014/main" id="{BB836821-E5EC-480E-8EA0-BAFAD0CA77E6}"/>
              </a:ext>
            </a:extLst>
          </p:cNvPr>
          <p:cNvGrpSpPr/>
          <p:nvPr/>
        </p:nvGrpSpPr>
        <p:grpSpPr>
          <a:xfrm>
            <a:off x="3744572" y="4481153"/>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8" name="Freeform 279">
              <a:extLst>
                <a:ext uri="{FF2B5EF4-FFF2-40B4-BE49-F238E27FC236}">
                  <a16:creationId xmlns:a16="http://schemas.microsoft.com/office/drawing/2014/main" id="{EBC64EC2-46A0-43F4-9AE1-C736F0E9F56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80">
              <a:extLst>
                <a:ext uri="{FF2B5EF4-FFF2-40B4-BE49-F238E27FC236}">
                  <a16:creationId xmlns:a16="http://schemas.microsoft.com/office/drawing/2014/main" id="{F99C9568-F904-424C-A744-C41018D6928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81">
              <a:extLst>
                <a:ext uri="{FF2B5EF4-FFF2-40B4-BE49-F238E27FC236}">
                  <a16:creationId xmlns:a16="http://schemas.microsoft.com/office/drawing/2014/main" id="{E5307B95-1749-49AF-A53F-73FAABB64B8C}"/>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6" name="Группа 365">
            <a:extLst>
              <a:ext uri="{FF2B5EF4-FFF2-40B4-BE49-F238E27FC236}">
                <a16:creationId xmlns:a16="http://schemas.microsoft.com/office/drawing/2014/main" id="{8EAB1B41-556A-4413-9C25-B433F721CAA7}"/>
              </a:ext>
            </a:extLst>
          </p:cNvPr>
          <p:cNvGrpSpPr/>
          <p:nvPr/>
        </p:nvGrpSpPr>
        <p:grpSpPr>
          <a:xfrm>
            <a:off x="4409914" y="1717489"/>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7" name="Freeform 326">
              <a:extLst>
                <a:ext uri="{FF2B5EF4-FFF2-40B4-BE49-F238E27FC236}">
                  <a16:creationId xmlns:a16="http://schemas.microsoft.com/office/drawing/2014/main" id="{E10CDCFA-5B57-4087-A583-94F01B042B18}"/>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327">
              <a:extLst>
                <a:ext uri="{FF2B5EF4-FFF2-40B4-BE49-F238E27FC236}">
                  <a16:creationId xmlns:a16="http://schemas.microsoft.com/office/drawing/2014/main" id="{08C43B70-A8A2-41B4-9E93-F3265262E46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TextBox 39">
            <a:extLst>
              <a:ext uri="{FF2B5EF4-FFF2-40B4-BE49-F238E27FC236}">
                <a16:creationId xmlns:a16="http://schemas.microsoft.com/office/drawing/2014/main" id="{0CD4F01E-3CC0-42DC-B529-D1168E70D95B}"/>
              </a:ext>
            </a:extLst>
          </p:cNvPr>
          <p:cNvSpPr txBox="1"/>
          <p:nvPr/>
        </p:nvSpPr>
        <p:spPr>
          <a:xfrm>
            <a:off x="385021" y="2017447"/>
            <a:ext cx="2751475" cy="338554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68EB1EAD-9532-4FF9-A1B5-7467AE5C7DE0}"/>
              </a:ext>
            </a:extLst>
          </p:cNvPr>
          <p:cNvSpPr txBox="1"/>
          <p:nvPr/>
        </p:nvSpPr>
        <p:spPr>
          <a:xfrm>
            <a:off x="5638800" y="1360545"/>
            <a:ext cx="6218087" cy="1107996"/>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C45AC45D-DC55-41CE-8C09-EEA12F09A9BF}"/>
              </a:ext>
            </a:extLst>
          </p:cNvPr>
          <p:cNvSpPr txBox="1"/>
          <p:nvPr/>
        </p:nvSpPr>
        <p:spPr>
          <a:xfrm>
            <a:off x="5232075" y="2735798"/>
            <a:ext cx="6218087" cy="1107996"/>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DEAE4C95-780B-4483-9DF7-AA4788108B2E}"/>
              </a:ext>
            </a:extLst>
          </p:cNvPr>
          <p:cNvSpPr txBox="1"/>
          <p:nvPr/>
        </p:nvSpPr>
        <p:spPr>
          <a:xfrm>
            <a:off x="4906704" y="4127196"/>
            <a:ext cx="6218087" cy="1107996"/>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8FCEFD60-F4C0-43CE-8B85-0BB63E7A900F}"/>
              </a:ext>
            </a:extLst>
          </p:cNvPr>
          <p:cNvSpPr txBox="1"/>
          <p:nvPr/>
        </p:nvSpPr>
        <p:spPr>
          <a:xfrm>
            <a:off x="4581525" y="5492598"/>
            <a:ext cx="6218087" cy="1107996"/>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093142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0">
                                            <p:txEl>
                                              <p:pRg st="0" end="0"/>
                                            </p:txEl>
                                          </p:spTgt>
                                        </p:tgtEl>
                                        <p:attrNameLst>
                                          <p:attrName>style.visibility</p:attrName>
                                        </p:attrNameLst>
                                      </p:cBhvr>
                                      <p:to>
                                        <p:strVal val="visible"/>
                                      </p:to>
                                    </p:set>
                                    <p:animEffect transition="in" filter="fade">
                                      <p:cBhvr>
                                        <p:cTn id="14" dur="750"/>
                                        <p:tgtEl>
                                          <p:spTgt spid="40">
                                            <p:txEl>
                                              <p:pRg st="0" end="0"/>
                                            </p:txEl>
                                          </p:spTgt>
                                        </p:tgtEl>
                                      </p:cBhvr>
                                    </p:animEffect>
                                    <p:anim calcmode="lin" valueType="num">
                                      <p:cBhvr>
                                        <p:cTn id="15" dur="75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40">
                                            <p:txEl>
                                              <p:pRg st="2" end="2"/>
                                            </p:txEl>
                                          </p:spTgt>
                                        </p:tgtEl>
                                        <p:attrNameLst>
                                          <p:attrName>style.visibility</p:attrName>
                                        </p:attrNameLst>
                                      </p:cBhvr>
                                      <p:to>
                                        <p:strVal val="visible"/>
                                      </p:to>
                                    </p:set>
                                    <p:animEffect transition="in" filter="fade">
                                      <p:cBhvr>
                                        <p:cTn id="20" dur="750"/>
                                        <p:tgtEl>
                                          <p:spTgt spid="40">
                                            <p:txEl>
                                              <p:pRg st="2" end="2"/>
                                            </p:txEl>
                                          </p:spTgt>
                                        </p:tgtEl>
                                      </p:cBhvr>
                                    </p:animEffect>
                                    <p:anim calcmode="lin" valueType="num">
                                      <p:cBhvr>
                                        <p:cTn id="21" dur="75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0">
                                            <p:txEl>
                                              <p:pRg st="4" end="4"/>
                                            </p:txEl>
                                          </p:spTgt>
                                        </p:tgtEl>
                                        <p:attrNameLst>
                                          <p:attrName>style.visibility</p:attrName>
                                        </p:attrNameLst>
                                      </p:cBhvr>
                                      <p:to>
                                        <p:strVal val="visible"/>
                                      </p:to>
                                    </p:set>
                                    <p:animEffect transition="in" filter="fade">
                                      <p:cBhvr>
                                        <p:cTn id="26" dur="750"/>
                                        <p:tgtEl>
                                          <p:spTgt spid="40">
                                            <p:txEl>
                                              <p:pRg st="4" end="4"/>
                                            </p:txEl>
                                          </p:spTgt>
                                        </p:tgtEl>
                                      </p:cBhvr>
                                    </p:animEffect>
                                    <p:anim calcmode="lin" valueType="num">
                                      <p:cBhvr>
                                        <p:cTn id="27" dur="75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8" dur="75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1000" fill="hold"/>
                                        <p:tgtEl>
                                          <p:spTgt spid="39"/>
                                        </p:tgtEl>
                                        <p:attrNameLst>
                                          <p:attrName>ppt_x</p:attrName>
                                        </p:attrNameLst>
                                      </p:cBhvr>
                                      <p:tavLst>
                                        <p:tav tm="0">
                                          <p:val>
                                            <p:strVal val="0-#ppt_w/2"/>
                                          </p:val>
                                        </p:tav>
                                        <p:tav tm="100000">
                                          <p:val>
                                            <p:strVal val="#ppt_x"/>
                                          </p:val>
                                        </p:tav>
                                      </p:tavLst>
                                    </p:anim>
                                    <p:anim calcmode="lin" valueType="num">
                                      <p:cBhvr additive="base">
                                        <p:cTn id="33" dur="1000" fill="hold"/>
                                        <p:tgtEl>
                                          <p:spTgt spid="39"/>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1000" fill="hold"/>
                                        <p:tgtEl>
                                          <p:spTgt spid="38"/>
                                        </p:tgtEl>
                                        <p:attrNameLst>
                                          <p:attrName>ppt_x</p:attrName>
                                        </p:attrNameLst>
                                      </p:cBhvr>
                                      <p:tavLst>
                                        <p:tav tm="0">
                                          <p:val>
                                            <p:strVal val="0-#ppt_w/2"/>
                                          </p:val>
                                        </p:tav>
                                        <p:tav tm="100000">
                                          <p:val>
                                            <p:strVal val="#ppt_x"/>
                                          </p:val>
                                        </p:tav>
                                      </p:tavLst>
                                    </p:anim>
                                    <p:anim calcmode="lin" valueType="num">
                                      <p:cBhvr additive="base">
                                        <p:cTn id="37" dur="1000" fill="hold"/>
                                        <p:tgtEl>
                                          <p:spTgt spid="38"/>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additive="base">
                                        <p:cTn id="40" dur="1000" fill="hold"/>
                                        <p:tgtEl>
                                          <p:spTgt spid="26"/>
                                        </p:tgtEl>
                                        <p:attrNameLst>
                                          <p:attrName>ppt_x</p:attrName>
                                        </p:attrNameLst>
                                      </p:cBhvr>
                                      <p:tavLst>
                                        <p:tav tm="0">
                                          <p:val>
                                            <p:strVal val="0-#ppt_w/2"/>
                                          </p:val>
                                        </p:tav>
                                        <p:tav tm="100000">
                                          <p:val>
                                            <p:strVal val="#ppt_x"/>
                                          </p:val>
                                        </p:tav>
                                      </p:tavLst>
                                    </p:anim>
                                    <p:anim calcmode="lin" valueType="num">
                                      <p:cBhvr additive="base">
                                        <p:cTn id="41" dur="1000" fill="hold"/>
                                        <p:tgtEl>
                                          <p:spTgt spid="26"/>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42" presetClass="entr" presetSubtype="0" fill="hold" grpId="0" nodeType="after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fade">
                                      <p:cBhvr>
                                        <p:cTn id="45" dur="1000"/>
                                        <p:tgtEl>
                                          <p:spTgt spid="41"/>
                                        </p:tgtEl>
                                      </p:cBhvr>
                                    </p:animEffect>
                                    <p:anim calcmode="lin" valueType="num">
                                      <p:cBhvr>
                                        <p:cTn id="46" dur="1000" fill="hold"/>
                                        <p:tgtEl>
                                          <p:spTgt spid="41"/>
                                        </p:tgtEl>
                                        <p:attrNameLst>
                                          <p:attrName>ppt_x</p:attrName>
                                        </p:attrNameLst>
                                      </p:cBhvr>
                                      <p:tavLst>
                                        <p:tav tm="0">
                                          <p:val>
                                            <p:strVal val="#ppt_x"/>
                                          </p:val>
                                        </p:tav>
                                        <p:tav tm="100000">
                                          <p:val>
                                            <p:strVal val="#ppt_x"/>
                                          </p:val>
                                        </p:tav>
                                      </p:tavLst>
                                    </p:anim>
                                    <p:anim calcmode="lin" valueType="num">
                                      <p:cBhvr>
                                        <p:cTn id="47" dur="1000" fill="hold"/>
                                        <p:tgtEl>
                                          <p:spTgt spid="41"/>
                                        </p:tgtEl>
                                        <p:attrNameLst>
                                          <p:attrName>ppt_y</p:attrName>
                                        </p:attrNameLst>
                                      </p:cBhvr>
                                      <p:tavLst>
                                        <p:tav tm="0">
                                          <p:val>
                                            <p:strVal val="#ppt_y+.1"/>
                                          </p:val>
                                        </p:tav>
                                        <p:tav tm="100000">
                                          <p:val>
                                            <p:strVal val="#ppt_y"/>
                                          </p:val>
                                        </p:tav>
                                      </p:tavLst>
                                    </p:anim>
                                  </p:childTnLst>
                                </p:cTn>
                              </p:par>
                            </p:childTnLst>
                          </p:cTn>
                        </p:par>
                        <p:par>
                          <p:cTn id="48" fill="hold">
                            <p:stCondLst>
                              <p:cond delay="4750"/>
                            </p:stCondLst>
                            <p:childTnLst>
                              <p:par>
                                <p:cTn id="49" presetID="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1000" fill="hold"/>
                                        <p:tgtEl>
                                          <p:spTgt spid="21"/>
                                        </p:tgtEl>
                                        <p:attrNameLst>
                                          <p:attrName>ppt_x</p:attrName>
                                        </p:attrNameLst>
                                      </p:cBhvr>
                                      <p:tavLst>
                                        <p:tav tm="0">
                                          <p:val>
                                            <p:strVal val="0-#ppt_w/2"/>
                                          </p:val>
                                        </p:tav>
                                        <p:tav tm="100000">
                                          <p:val>
                                            <p:strVal val="#ppt_x"/>
                                          </p:val>
                                        </p:tav>
                                      </p:tavLst>
                                    </p:anim>
                                    <p:anim calcmode="lin" valueType="num">
                                      <p:cBhvr additive="base">
                                        <p:cTn id="52" dur="1000" fill="hold"/>
                                        <p:tgtEl>
                                          <p:spTgt spid="21"/>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1000" fill="hold"/>
                                        <p:tgtEl>
                                          <p:spTgt spid="22"/>
                                        </p:tgtEl>
                                        <p:attrNameLst>
                                          <p:attrName>ppt_x</p:attrName>
                                        </p:attrNameLst>
                                      </p:cBhvr>
                                      <p:tavLst>
                                        <p:tav tm="0">
                                          <p:val>
                                            <p:strVal val="0-#ppt_w/2"/>
                                          </p:val>
                                        </p:tav>
                                        <p:tav tm="100000">
                                          <p:val>
                                            <p:strVal val="#ppt_x"/>
                                          </p:val>
                                        </p:tav>
                                      </p:tavLst>
                                    </p:anim>
                                    <p:anim calcmode="lin" valueType="num">
                                      <p:cBhvr additive="base">
                                        <p:cTn id="56" dur="1000" fill="hold"/>
                                        <p:tgtEl>
                                          <p:spTgt spid="22"/>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1000" fill="hold"/>
                                        <p:tgtEl>
                                          <p:spTgt spid="31"/>
                                        </p:tgtEl>
                                        <p:attrNameLst>
                                          <p:attrName>ppt_x</p:attrName>
                                        </p:attrNameLst>
                                      </p:cBhvr>
                                      <p:tavLst>
                                        <p:tav tm="0">
                                          <p:val>
                                            <p:strVal val="0-#ppt_w/2"/>
                                          </p:val>
                                        </p:tav>
                                        <p:tav tm="100000">
                                          <p:val>
                                            <p:strVal val="#ppt_x"/>
                                          </p:val>
                                        </p:tav>
                                      </p:tavLst>
                                    </p:anim>
                                    <p:anim calcmode="lin" valueType="num">
                                      <p:cBhvr additive="base">
                                        <p:cTn id="60" dur="10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42" presetClass="entr" presetSubtype="0"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fade">
                                      <p:cBhvr>
                                        <p:cTn id="64" dur="1000"/>
                                        <p:tgtEl>
                                          <p:spTgt spid="42"/>
                                        </p:tgtEl>
                                      </p:cBhvr>
                                    </p:animEffect>
                                    <p:anim calcmode="lin" valueType="num">
                                      <p:cBhvr>
                                        <p:cTn id="65" dur="1000" fill="hold"/>
                                        <p:tgtEl>
                                          <p:spTgt spid="42"/>
                                        </p:tgtEl>
                                        <p:attrNameLst>
                                          <p:attrName>ppt_x</p:attrName>
                                        </p:attrNameLst>
                                      </p:cBhvr>
                                      <p:tavLst>
                                        <p:tav tm="0">
                                          <p:val>
                                            <p:strVal val="#ppt_x"/>
                                          </p:val>
                                        </p:tav>
                                        <p:tav tm="100000">
                                          <p:val>
                                            <p:strVal val="#ppt_x"/>
                                          </p:val>
                                        </p:tav>
                                      </p:tavLst>
                                    </p:anim>
                                    <p:anim calcmode="lin" valueType="num">
                                      <p:cBhvr>
                                        <p:cTn id="66" dur="1000" fill="hold"/>
                                        <p:tgtEl>
                                          <p:spTgt spid="42"/>
                                        </p:tgtEl>
                                        <p:attrNameLst>
                                          <p:attrName>ppt_y</p:attrName>
                                        </p:attrNameLst>
                                      </p:cBhvr>
                                      <p:tavLst>
                                        <p:tav tm="0">
                                          <p:val>
                                            <p:strVal val="#ppt_y+.1"/>
                                          </p:val>
                                        </p:tav>
                                        <p:tav tm="100000">
                                          <p:val>
                                            <p:strVal val="#ppt_y"/>
                                          </p:val>
                                        </p:tav>
                                      </p:tavLst>
                                    </p:anim>
                                  </p:childTnLst>
                                </p:cTn>
                              </p:par>
                            </p:childTnLst>
                          </p:cTn>
                        </p:par>
                        <p:par>
                          <p:cTn id="67" fill="hold">
                            <p:stCondLst>
                              <p:cond delay="6750"/>
                            </p:stCondLst>
                            <p:childTnLst>
                              <p:par>
                                <p:cTn id="68" presetID="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000" fill="hold"/>
                                        <p:tgtEl>
                                          <p:spTgt spid="35"/>
                                        </p:tgtEl>
                                        <p:attrNameLst>
                                          <p:attrName>ppt_x</p:attrName>
                                        </p:attrNameLst>
                                      </p:cBhvr>
                                      <p:tavLst>
                                        <p:tav tm="0">
                                          <p:val>
                                            <p:strVal val="0-#ppt_w/2"/>
                                          </p:val>
                                        </p:tav>
                                        <p:tav tm="100000">
                                          <p:val>
                                            <p:strVal val="#ppt_x"/>
                                          </p:val>
                                        </p:tav>
                                      </p:tavLst>
                                    </p:anim>
                                    <p:anim calcmode="lin" valueType="num">
                                      <p:cBhvr additive="base">
                                        <p:cTn id="71" dur="1000" fill="hold"/>
                                        <p:tgtEl>
                                          <p:spTgt spid="35"/>
                                        </p:tgtEl>
                                        <p:attrNameLst>
                                          <p:attrName>ppt_y</p:attrName>
                                        </p:attrNameLst>
                                      </p:cBhvr>
                                      <p:tavLst>
                                        <p:tav tm="0">
                                          <p:val>
                                            <p:strVal val="#ppt_y"/>
                                          </p:val>
                                        </p:tav>
                                        <p:tav tm="100000">
                                          <p:val>
                                            <p:strVal val="#ppt_y"/>
                                          </p:val>
                                        </p:tav>
                                      </p:tavLst>
                                    </p:anim>
                                  </p:childTnLst>
                                </p:cTn>
                              </p:par>
                              <p:par>
                                <p:cTn id="72" presetID="2" presetClass="entr" presetSubtype="8" fill="hold" nodeType="with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additive="base">
                                        <p:cTn id="74" dur="1000" fill="hold"/>
                                        <p:tgtEl>
                                          <p:spTgt spid="17"/>
                                        </p:tgtEl>
                                        <p:attrNameLst>
                                          <p:attrName>ppt_x</p:attrName>
                                        </p:attrNameLst>
                                      </p:cBhvr>
                                      <p:tavLst>
                                        <p:tav tm="0">
                                          <p:val>
                                            <p:strVal val="0-#ppt_w/2"/>
                                          </p:val>
                                        </p:tav>
                                        <p:tav tm="100000">
                                          <p:val>
                                            <p:strVal val="#ppt_x"/>
                                          </p:val>
                                        </p:tav>
                                      </p:tavLst>
                                    </p:anim>
                                    <p:anim calcmode="lin" valueType="num">
                                      <p:cBhvr additive="base">
                                        <p:cTn id="75" dur="1000" fill="hold"/>
                                        <p:tgtEl>
                                          <p:spTgt spid="17"/>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additive="base">
                                        <p:cTn id="78" dur="1000" fill="hold"/>
                                        <p:tgtEl>
                                          <p:spTgt spid="34"/>
                                        </p:tgtEl>
                                        <p:attrNameLst>
                                          <p:attrName>ppt_x</p:attrName>
                                        </p:attrNameLst>
                                      </p:cBhvr>
                                      <p:tavLst>
                                        <p:tav tm="0">
                                          <p:val>
                                            <p:strVal val="0-#ppt_w/2"/>
                                          </p:val>
                                        </p:tav>
                                        <p:tav tm="100000">
                                          <p:val>
                                            <p:strVal val="#ppt_x"/>
                                          </p:val>
                                        </p:tav>
                                      </p:tavLst>
                                    </p:anim>
                                    <p:anim calcmode="lin" valueType="num">
                                      <p:cBhvr additive="base">
                                        <p:cTn id="79" dur="1000" fill="hold"/>
                                        <p:tgtEl>
                                          <p:spTgt spid="34"/>
                                        </p:tgtEl>
                                        <p:attrNameLst>
                                          <p:attrName>ppt_y</p:attrName>
                                        </p:attrNameLst>
                                      </p:cBhvr>
                                      <p:tavLst>
                                        <p:tav tm="0">
                                          <p:val>
                                            <p:strVal val="#ppt_y"/>
                                          </p:val>
                                        </p:tav>
                                        <p:tav tm="100000">
                                          <p:val>
                                            <p:strVal val="#ppt_y"/>
                                          </p:val>
                                        </p:tav>
                                      </p:tavLst>
                                    </p:anim>
                                  </p:childTnLst>
                                </p:cTn>
                              </p:par>
                            </p:childTnLst>
                          </p:cTn>
                        </p:par>
                        <p:par>
                          <p:cTn id="80" fill="hold">
                            <p:stCondLst>
                              <p:cond delay="7750"/>
                            </p:stCondLst>
                            <p:childTnLst>
                              <p:par>
                                <p:cTn id="81" presetID="42" presetClass="entr" presetSubtype="0"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8750"/>
                            </p:stCondLst>
                            <p:childTnLst>
                              <p:par>
                                <p:cTn id="87" presetID="2" presetClass="entr" presetSubtype="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additive="base">
                                        <p:cTn id="89" dur="1000" fill="hold"/>
                                        <p:tgtEl>
                                          <p:spTgt spid="37"/>
                                        </p:tgtEl>
                                        <p:attrNameLst>
                                          <p:attrName>ppt_x</p:attrName>
                                        </p:attrNameLst>
                                      </p:cBhvr>
                                      <p:tavLst>
                                        <p:tav tm="0">
                                          <p:val>
                                            <p:strVal val="0-#ppt_w/2"/>
                                          </p:val>
                                        </p:tav>
                                        <p:tav tm="100000">
                                          <p:val>
                                            <p:strVal val="#ppt_x"/>
                                          </p:val>
                                        </p:tav>
                                      </p:tavLst>
                                    </p:anim>
                                    <p:anim calcmode="lin" valueType="num">
                                      <p:cBhvr additive="base">
                                        <p:cTn id="90" dur="1000" fill="hold"/>
                                        <p:tgtEl>
                                          <p:spTgt spid="37"/>
                                        </p:tgtEl>
                                        <p:attrNameLst>
                                          <p:attrName>ppt_y</p:attrName>
                                        </p:attrNameLst>
                                      </p:cBhvr>
                                      <p:tavLst>
                                        <p:tav tm="0">
                                          <p:val>
                                            <p:strVal val="#ppt_y"/>
                                          </p:val>
                                        </p:tav>
                                        <p:tav tm="100000">
                                          <p:val>
                                            <p:strVal val="#ppt_y"/>
                                          </p:val>
                                        </p:tav>
                                      </p:tavLst>
                                    </p:anim>
                                  </p:childTnLst>
                                </p:cTn>
                              </p:par>
                              <p:par>
                                <p:cTn id="91" presetID="2" presetClass="entr" presetSubtype="8" fill="hold" grpId="0" nodeType="withEffect">
                                  <p:stCondLst>
                                    <p:cond delay="0"/>
                                  </p:stCondLst>
                                  <p:childTnLst>
                                    <p:set>
                                      <p:cBhvr>
                                        <p:cTn id="92" dur="1" fill="hold">
                                          <p:stCondLst>
                                            <p:cond delay="0"/>
                                          </p:stCondLst>
                                        </p:cTn>
                                        <p:tgtEl>
                                          <p:spTgt spid="9"/>
                                        </p:tgtEl>
                                        <p:attrNameLst>
                                          <p:attrName>style.visibility</p:attrName>
                                        </p:attrNameLst>
                                      </p:cBhvr>
                                      <p:to>
                                        <p:strVal val="visible"/>
                                      </p:to>
                                    </p:set>
                                    <p:anim calcmode="lin" valueType="num">
                                      <p:cBhvr additive="base">
                                        <p:cTn id="93" dur="1000" fill="hold"/>
                                        <p:tgtEl>
                                          <p:spTgt spid="9"/>
                                        </p:tgtEl>
                                        <p:attrNameLst>
                                          <p:attrName>ppt_x</p:attrName>
                                        </p:attrNameLst>
                                      </p:cBhvr>
                                      <p:tavLst>
                                        <p:tav tm="0">
                                          <p:val>
                                            <p:strVal val="0-#ppt_w/2"/>
                                          </p:val>
                                        </p:tav>
                                        <p:tav tm="100000">
                                          <p:val>
                                            <p:strVal val="#ppt_x"/>
                                          </p:val>
                                        </p:tav>
                                      </p:tavLst>
                                    </p:anim>
                                    <p:anim calcmode="lin" valueType="num">
                                      <p:cBhvr additive="base">
                                        <p:cTn id="94" dur="1000" fill="hold"/>
                                        <p:tgtEl>
                                          <p:spTgt spid="9"/>
                                        </p:tgtEl>
                                        <p:attrNameLst>
                                          <p:attrName>ppt_y</p:attrName>
                                        </p:attrNameLst>
                                      </p:cBhvr>
                                      <p:tavLst>
                                        <p:tav tm="0">
                                          <p:val>
                                            <p:strVal val="#ppt_y"/>
                                          </p:val>
                                        </p:tav>
                                        <p:tav tm="100000">
                                          <p:val>
                                            <p:strVal val="#ppt_y"/>
                                          </p:val>
                                        </p:tav>
                                      </p:tavLst>
                                    </p:anim>
                                  </p:childTnLst>
                                </p:cTn>
                              </p:par>
                              <p:par>
                                <p:cTn id="95" presetID="2" presetClass="entr" presetSubtype="8" fill="hold" grpId="0" nodeType="withEffect">
                                  <p:stCondLst>
                                    <p:cond delay="0"/>
                                  </p:stCondLst>
                                  <p:childTnLst>
                                    <p:set>
                                      <p:cBhvr>
                                        <p:cTn id="96" dur="1" fill="hold">
                                          <p:stCondLst>
                                            <p:cond delay="0"/>
                                          </p:stCondLst>
                                        </p:cTn>
                                        <p:tgtEl>
                                          <p:spTgt spid="36"/>
                                        </p:tgtEl>
                                        <p:attrNameLst>
                                          <p:attrName>style.visibility</p:attrName>
                                        </p:attrNameLst>
                                      </p:cBhvr>
                                      <p:to>
                                        <p:strVal val="visible"/>
                                      </p:to>
                                    </p:set>
                                    <p:anim calcmode="lin" valueType="num">
                                      <p:cBhvr additive="base">
                                        <p:cTn id="97" dur="1000" fill="hold"/>
                                        <p:tgtEl>
                                          <p:spTgt spid="36"/>
                                        </p:tgtEl>
                                        <p:attrNameLst>
                                          <p:attrName>ppt_x</p:attrName>
                                        </p:attrNameLst>
                                      </p:cBhvr>
                                      <p:tavLst>
                                        <p:tav tm="0">
                                          <p:val>
                                            <p:strVal val="0-#ppt_w/2"/>
                                          </p:val>
                                        </p:tav>
                                        <p:tav tm="100000">
                                          <p:val>
                                            <p:strVal val="#ppt_x"/>
                                          </p:val>
                                        </p:tav>
                                      </p:tavLst>
                                    </p:anim>
                                    <p:anim calcmode="lin" valueType="num">
                                      <p:cBhvr additive="base">
                                        <p:cTn id="98" dur="1000" fill="hold"/>
                                        <p:tgtEl>
                                          <p:spTgt spid="36"/>
                                        </p:tgtEl>
                                        <p:attrNameLst>
                                          <p:attrName>ppt_y</p:attrName>
                                        </p:attrNameLst>
                                      </p:cBhvr>
                                      <p:tavLst>
                                        <p:tav tm="0">
                                          <p:val>
                                            <p:strVal val="#ppt_y"/>
                                          </p:val>
                                        </p:tav>
                                        <p:tav tm="100000">
                                          <p:val>
                                            <p:strVal val="#ppt_y"/>
                                          </p:val>
                                        </p:tav>
                                      </p:tavLst>
                                    </p:anim>
                                  </p:childTnLst>
                                </p:cTn>
                              </p:par>
                            </p:childTnLst>
                          </p:cTn>
                        </p:par>
                        <p:par>
                          <p:cTn id="99" fill="hold">
                            <p:stCondLst>
                              <p:cond delay="97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6" grpId="0" animBg="1"/>
      <p:bldP spid="38" grpId="0" animBg="1"/>
      <p:bldP spid="29" grpId="0" animBg="1"/>
      <p:bldP spid="8" grpId="0"/>
      <p:bldP spid="21" grpId="0" animBg="1"/>
      <p:bldP spid="35" grpId="0" animBg="1"/>
      <p:bldP spid="37" grpId="0" animBg="1"/>
      <p:bldP spid="39" grpId="0" animBg="1"/>
      <p:bldP spid="9" grpId="0" animBg="1"/>
      <p:bldP spid="40" grpId="0" build="p"/>
      <p:bldP spid="41" grpId="0"/>
      <p:bldP spid="42" grpId="0"/>
      <p:bldP spid="43" grpId="0"/>
      <p:bldP spid="4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8D43C2-81E2-43FD-9A28-53AFFAE521FD}"/>
              </a:ext>
            </a:extLst>
          </p:cNvPr>
          <p:cNvSpPr/>
          <p:nvPr/>
        </p:nvSpPr>
        <p:spPr>
          <a:xfrm>
            <a:off x="4876800" y="1946573"/>
            <a:ext cx="2236601" cy="3834173"/>
          </a:xfrm>
          <a:prstGeom prst="rect">
            <a:avLst/>
          </a:prstGeom>
          <a:solidFill>
            <a:srgbClr val="4CC8EC"/>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5BCA08A-B2CF-4784-A412-ACFB4DFC7144}"/>
              </a:ext>
            </a:extLst>
          </p:cNvPr>
          <p:cNvSpPr/>
          <p:nvPr/>
        </p:nvSpPr>
        <p:spPr>
          <a:xfrm>
            <a:off x="9589639" y="1946573"/>
            <a:ext cx="2236601" cy="3834173"/>
          </a:xfrm>
          <a:prstGeom prst="rect">
            <a:avLst/>
          </a:prstGeom>
          <a:solidFill>
            <a:srgbClr val="F4C956"/>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563BB54-B440-4B92-B65C-F7FF9FD008D4}"/>
              </a:ext>
            </a:extLst>
          </p:cNvPr>
          <p:cNvSpPr/>
          <p:nvPr/>
        </p:nvSpPr>
        <p:spPr>
          <a:xfrm>
            <a:off x="6953644" y="1547180"/>
            <a:ext cx="2795752" cy="4553081"/>
          </a:xfrm>
          <a:prstGeom prst="rect">
            <a:avLst/>
          </a:prstGeom>
          <a:solidFill>
            <a:srgbClr val="FF7467"/>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69A67E7-A834-4E2D-A5DB-CBCD8924D409}"/>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2547F016-5A8F-434B-9842-B0681F30CA49}"/>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FF7467"/>
                </a:solidFill>
                <a:latin typeface="Candara" panose="020E0502030303020204" pitchFamily="34" charset="0"/>
              </a:rPr>
              <a:t>Lorem ipsum dolor sit amet, consectetur adipiscing elit, sed do eiusmod .</a:t>
            </a:r>
          </a:p>
          <a:p>
            <a:endParaRPr lang="en-US" sz="1000" dirty="0">
              <a:solidFill>
                <a:srgbClr val="00B0F0"/>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C8EC"/>
                </a:solidFill>
                <a:latin typeface="Candara" panose="020E0502030303020204" pitchFamily="34" charset="0"/>
              </a:rPr>
              <a:t>Lorem ipsum dolor sit amet, consectetur adipiscing elit, sed do eiusmod.</a:t>
            </a:r>
          </a:p>
          <a:p>
            <a:endParaRPr lang="en-US" sz="1000" dirty="0">
              <a:solidFill>
                <a:srgbClr val="ED7D31"/>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F4C956"/>
                </a:solidFill>
                <a:latin typeface="Candara" panose="020E0502030303020204" pitchFamily="34" charset="0"/>
              </a:rPr>
              <a:t>Lorem ipsum dolor sit amet, consectetur adipiscing elit, sed do eiusmod.</a:t>
            </a:r>
          </a:p>
        </p:txBody>
      </p:sp>
      <p:sp>
        <p:nvSpPr>
          <p:cNvPr id="14" name="TextBox 13">
            <a:extLst>
              <a:ext uri="{FF2B5EF4-FFF2-40B4-BE49-F238E27FC236}">
                <a16:creationId xmlns:a16="http://schemas.microsoft.com/office/drawing/2014/main" id="{32214565-22D3-4C9F-BB76-27020C5E45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86A3081F-2A41-4AB9-AA94-EE4EE0A07C6A}"/>
              </a:ext>
            </a:extLst>
          </p:cNvPr>
          <p:cNvSpPr txBox="1"/>
          <p:nvPr/>
        </p:nvSpPr>
        <p:spPr>
          <a:xfrm>
            <a:off x="4917390" y="2164371"/>
            <a:ext cx="2023179" cy="36163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DDC6CFA5-3D7A-47D5-89CD-61F1B087302C}"/>
              </a:ext>
            </a:extLst>
          </p:cNvPr>
          <p:cNvSpPr txBox="1"/>
          <p:nvPr/>
        </p:nvSpPr>
        <p:spPr>
          <a:xfrm>
            <a:off x="9762471" y="2164371"/>
            <a:ext cx="2023179" cy="34778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03</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CAFB0CAB-4841-4E6A-8132-B12D292AD950}"/>
              </a:ext>
            </a:extLst>
          </p:cNvPr>
          <p:cNvSpPr txBox="1"/>
          <p:nvPr/>
        </p:nvSpPr>
        <p:spPr>
          <a:xfrm>
            <a:off x="7124962" y="1701528"/>
            <a:ext cx="2476238" cy="43242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OPTION </a:t>
            </a:r>
            <a:r>
              <a:rPr lang="en-US" sz="1500" b="1" dirty="0">
                <a:solidFill>
                  <a:schemeClr val="bg1"/>
                </a:solidFill>
              </a:rPr>
              <a:t>01</a:t>
            </a:r>
          </a:p>
          <a:p>
            <a:pPr algn="ctr"/>
            <a:endParaRPr lang="en-US" sz="1400" b="1" dirty="0">
              <a:solidFill>
                <a:schemeClr val="bg1"/>
              </a:solidFill>
            </a:endParaRPr>
          </a:p>
          <a:p>
            <a:pPr algn="ctr"/>
            <a:r>
              <a:rPr lang="en-US" sz="4400" b="1" dirty="0">
                <a:solidFill>
                  <a:schemeClr val="bg1"/>
                </a:solidFill>
              </a:rPr>
              <a:t>$25</a:t>
            </a:r>
          </a:p>
          <a:p>
            <a:pPr algn="ctr"/>
            <a:endParaRPr lang="en-US" sz="14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4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4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400" b="1" dirty="0">
              <a:solidFill>
                <a:schemeClr val="bg1"/>
              </a:solidFill>
              <a:latin typeface="Baskerville Old Face" panose="02020602080505020303" pitchFamily="18" charset="0"/>
            </a:endParaRPr>
          </a:p>
          <a:p>
            <a:pPr algn="ctr"/>
            <a:r>
              <a:rPr lang="en-US" sz="1300" dirty="0">
                <a:solidFill>
                  <a:schemeClr val="bg1"/>
                </a:solidFill>
                <a:latin typeface="Candara" panose="020E0502030303020204" pitchFamily="34" charset="0"/>
              </a:rPr>
              <a:t>Lorem ipsum dolor sit amet</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7120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500"/>
                                        <p:tgtEl>
                                          <p:spTgt spid="11">
                                            <p:txEl>
                                              <p:pRg st="0" end="0"/>
                                            </p:txEl>
                                          </p:spTgt>
                                        </p:tgtEl>
                                      </p:cBhvr>
                                    </p:animEffect>
                                    <p:anim calcmode="lin" valueType="num">
                                      <p:cBhvr>
                                        <p:cTn id="1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fade">
                                      <p:cBhvr>
                                        <p:cTn id="20" dur="500"/>
                                        <p:tgtEl>
                                          <p:spTgt spid="11">
                                            <p:txEl>
                                              <p:pRg st="2" end="2"/>
                                            </p:txEl>
                                          </p:spTgt>
                                        </p:tgtEl>
                                      </p:cBhvr>
                                    </p:animEffect>
                                    <p:anim calcmode="lin" valueType="num">
                                      <p:cBhvr>
                                        <p:cTn id="2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fade">
                                      <p:cBhvr>
                                        <p:cTn id="26" dur="500"/>
                                        <p:tgtEl>
                                          <p:spTgt spid="11">
                                            <p:txEl>
                                              <p:pRg st="4" end="4"/>
                                            </p:txEl>
                                          </p:spTgt>
                                        </p:tgtEl>
                                      </p:cBhvr>
                                    </p:animEffect>
                                    <p:anim calcmode="lin" valueType="num">
                                      <p:cBhvr>
                                        <p:cTn id="2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fade">
                                      <p:cBhvr>
                                        <p:cTn id="32" dur="500"/>
                                        <p:tgtEl>
                                          <p:spTgt spid="11">
                                            <p:txEl>
                                              <p:pRg st="6" end="6"/>
                                            </p:txEl>
                                          </p:spTgt>
                                        </p:tgtEl>
                                      </p:cBhvr>
                                    </p:animEffect>
                                    <p:anim calcmode="lin" valueType="num">
                                      <p:cBhvr>
                                        <p:cTn id="33"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1">
                                            <p:txEl>
                                              <p:pRg st="8" end="8"/>
                                            </p:txEl>
                                          </p:spTgt>
                                        </p:tgtEl>
                                        <p:attrNameLst>
                                          <p:attrName>style.visibility</p:attrName>
                                        </p:attrNameLst>
                                      </p:cBhvr>
                                      <p:to>
                                        <p:strVal val="visible"/>
                                      </p:to>
                                    </p:set>
                                    <p:animEffect transition="in" filter="fade">
                                      <p:cBhvr>
                                        <p:cTn id="38" dur="500"/>
                                        <p:tgtEl>
                                          <p:spTgt spid="11">
                                            <p:txEl>
                                              <p:pRg st="8" end="8"/>
                                            </p:txEl>
                                          </p:spTgt>
                                        </p:tgtEl>
                                      </p:cBhvr>
                                    </p:animEffect>
                                    <p:anim calcmode="lin" valueType="num">
                                      <p:cBhvr>
                                        <p:cTn id="39"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1">
                                            <p:txEl>
                                              <p:pRg st="10" end="10"/>
                                            </p:txEl>
                                          </p:spTgt>
                                        </p:tgtEl>
                                        <p:attrNameLst>
                                          <p:attrName>style.visibility</p:attrName>
                                        </p:attrNameLst>
                                      </p:cBhvr>
                                      <p:to>
                                        <p:strVal val="visible"/>
                                      </p:to>
                                    </p:set>
                                    <p:animEffect transition="in" filter="fade">
                                      <p:cBhvr>
                                        <p:cTn id="44" dur="500"/>
                                        <p:tgtEl>
                                          <p:spTgt spid="11">
                                            <p:txEl>
                                              <p:pRg st="10" end="10"/>
                                            </p:txEl>
                                          </p:spTgt>
                                        </p:tgtEl>
                                      </p:cBhvr>
                                    </p:animEffect>
                                    <p:anim calcmode="lin" valueType="num">
                                      <p:cBhvr>
                                        <p:cTn id="45" dur="5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11">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right)">
                                      <p:cBhvr>
                                        <p:cTn id="56" dur="500"/>
                                        <p:tgtEl>
                                          <p:spTgt spid="2"/>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animEffect transition="in" filter="fade">
                                      <p:cBhvr>
                                        <p:cTn id="63" dur="500"/>
                                        <p:tgtEl>
                                          <p:spTgt spid="17">
                                            <p:txEl>
                                              <p:pRg st="0" end="0"/>
                                            </p:txEl>
                                          </p:spTgt>
                                        </p:tgtEl>
                                      </p:cBhvr>
                                    </p:animEffect>
                                    <p:anim calcmode="lin" valueType="num">
                                      <p:cBhvr>
                                        <p:cTn id="6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6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7">
                                            <p:txEl>
                                              <p:pRg st="2" end="2"/>
                                            </p:txEl>
                                          </p:spTgt>
                                        </p:tgtEl>
                                        <p:attrNameLst>
                                          <p:attrName>style.visibility</p:attrName>
                                        </p:attrNameLst>
                                      </p:cBhvr>
                                      <p:to>
                                        <p:strVal val="visible"/>
                                      </p:to>
                                    </p:set>
                                    <p:animEffect transition="in" filter="fade">
                                      <p:cBhvr>
                                        <p:cTn id="69" dur="500"/>
                                        <p:tgtEl>
                                          <p:spTgt spid="17">
                                            <p:txEl>
                                              <p:pRg st="2" end="2"/>
                                            </p:txEl>
                                          </p:spTgt>
                                        </p:tgtEl>
                                      </p:cBhvr>
                                    </p:animEffect>
                                    <p:anim calcmode="lin" valueType="num">
                                      <p:cBhvr>
                                        <p:cTn id="7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7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2" presetClass="entr" presetSubtype="0" fill="hold" grpId="0" nodeType="afterEffect">
                                  <p:stCondLst>
                                    <p:cond delay="0"/>
                                  </p:stCondLst>
                                  <p:childTnLst>
                                    <p:set>
                                      <p:cBhvr>
                                        <p:cTn id="74" dur="1" fill="hold">
                                          <p:stCondLst>
                                            <p:cond delay="0"/>
                                          </p:stCondLst>
                                        </p:cTn>
                                        <p:tgtEl>
                                          <p:spTgt spid="17">
                                            <p:txEl>
                                              <p:pRg st="4" end="4"/>
                                            </p:txEl>
                                          </p:spTgt>
                                        </p:tgtEl>
                                        <p:attrNameLst>
                                          <p:attrName>style.visibility</p:attrName>
                                        </p:attrNameLst>
                                      </p:cBhvr>
                                      <p:to>
                                        <p:strVal val="visible"/>
                                      </p:to>
                                    </p:set>
                                    <p:animEffect transition="in" filter="fade">
                                      <p:cBhvr>
                                        <p:cTn id="75" dur="500"/>
                                        <p:tgtEl>
                                          <p:spTgt spid="17">
                                            <p:txEl>
                                              <p:pRg st="4" end="4"/>
                                            </p:txEl>
                                          </p:spTgt>
                                        </p:tgtEl>
                                      </p:cBhvr>
                                    </p:animEffect>
                                    <p:anim calcmode="lin" valueType="num">
                                      <p:cBhvr>
                                        <p:cTn id="7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7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42" presetClass="entr" presetSubtype="0" fill="hold" grpId="0" nodeType="afterEffect">
                                  <p:stCondLst>
                                    <p:cond delay="0"/>
                                  </p:stCondLst>
                                  <p:childTnLst>
                                    <p:set>
                                      <p:cBhvr>
                                        <p:cTn id="80" dur="1" fill="hold">
                                          <p:stCondLst>
                                            <p:cond delay="0"/>
                                          </p:stCondLst>
                                        </p:cTn>
                                        <p:tgtEl>
                                          <p:spTgt spid="17">
                                            <p:txEl>
                                              <p:pRg st="6" end="6"/>
                                            </p:txEl>
                                          </p:spTgt>
                                        </p:tgtEl>
                                        <p:attrNameLst>
                                          <p:attrName>style.visibility</p:attrName>
                                        </p:attrNameLst>
                                      </p:cBhvr>
                                      <p:to>
                                        <p:strVal val="visible"/>
                                      </p:to>
                                    </p:set>
                                    <p:animEffect transition="in" filter="fade">
                                      <p:cBhvr>
                                        <p:cTn id="81" dur="500"/>
                                        <p:tgtEl>
                                          <p:spTgt spid="17">
                                            <p:txEl>
                                              <p:pRg st="6" end="6"/>
                                            </p:txEl>
                                          </p:spTgt>
                                        </p:tgtEl>
                                      </p:cBhvr>
                                    </p:animEffect>
                                    <p:anim calcmode="lin" valueType="num">
                                      <p:cBhvr>
                                        <p:cTn id="82"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83" dur="5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7">
                                            <p:txEl>
                                              <p:pRg st="8" end="8"/>
                                            </p:txEl>
                                          </p:spTgt>
                                        </p:tgtEl>
                                        <p:attrNameLst>
                                          <p:attrName>style.visibility</p:attrName>
                                        </p:attrNameLst>
                                      </p:cBhvr>
                                      <p:to>
                                        <p:strVal val="visible"/>
                                      </p:to>
                                    </p:set>
                                    <p:animEffect transition="in" filter="fade">
                                      <p:cBhvr>
                                        <p:cTn id="87" dur="500"/>
                                        <p:tgtEl>
                                          <p:spTgt spid="17">
                                            <p:txEl>
                                              <p:pRg st="8" end="8"/>
                                            </p:txEl>
                                          </p:spTgt>
                                        </p:tgtEl>
                                      </p:cBhvr>
                                    </p:animEffect>
                                    <p:anim calcmode="lin" valueType="num">
                                      <p:cBhvr>
                                        <p:cTn id="88" dur="500" fill="hold"/>
                                        <p:tgtEl>
                                          <p:spTgt spid="17">
                                            <p:txEl>
                                              <p:pRg st="8" end="8"/>
                                            </p:txEl>
                                          </p:spTgt>
                                        </p:tgtEl>
                                        <p:attrNameLst>
                                          <p:attrName>ppt_x</p:attrName>
                                        </p:attrNameLst>
                                      </p:cBhvr>
                                      <p:tavLst>
                                        <p:tav tm="0">
                                          <p:val>
                                            <p:strVal val="#ppt_x"/>
                                          </p:val>
                                        </p:tav>
                                        <p:tav tm="100000">
                                          <p:val>
                                            <p:strVal val="#ppt_x"/>
                                          </p:val>
                                        </p:tav>
                                      </p:tavLst>
                                    </p:anim>
                                    <p:anim calcmode="lin" valueType="num">
                                      <p:cBhvr>
                                        <p:cTn id="89" dur="500" fill="hold"/>
                                        <p:tgtEl>
                                          <p:spTgt spid="17">
                                            <p:txEl>
                                              <p:pRg st="8" end="8"/>
                                            </p:txEl>
                                          </p:spTgt>
                                        </p:tgtEl>
                                        <p:attrNameLst>
                                          <p:attrName>ppt_y</p:attrName>
                                        </p:attrNameLst>
                                      </p:cBhvr>
                                      <p:tavLst>
                                        <p:tav tm="0">
                                          <p:val>
                                            <p:strVal val="#ppt_y+.1"/>
                                          </p:val>
                                        </p:tav>
                                        <p:tav tm="100000">
                                          <p:val>
                                            <p:strVal val="#ppt_y"/>
                                          </p:val>
                                        </p:tav>
                                      </p:tavLst>
                                    </p:anim>
                                  </p:childTnLst>
                                </p:cTn>
                              </p:par>
                            </p:childTnLst>
                          </p:cTn>
                        </p:par>
                        <p:par>
                          <p:cTn id="90" fill="hold">
                            <p:stCondLst>
                              <p:cond delay="7000"/>
                            </p:stCondLst>
                            <p:childTnLst>
                              <p:par>
                                <p:cTn id="91" presetID="42" presetClass="entr" presetSubtype="0" fill="hold" grpId="0" nodeType="afterEffect">
                                  <p:stCondLst>
                                    <p:cond delay="0"/>
                                  </p:stCondLst>
                                  <p:childTnLst>
                                    <p:set>
                                      <p:cBhvr>
                                        <p:cTn id="92" dur="1" fill="hold">
                                          <p:stCondLst>
                                            <p:cond delay="0"/>
                                          </p:stCondLst>
                                        </p:cTn>
                                        <p:tgtEl>
                                          <p:spTgt spid="17">
                                            <p:txEl>
                                              <p:pRg st="10" end="10"/>
                                            </p:txEl>
                                          </p:spTgt>
                                        </p:tgtEl>
                                        <p:attrNameLst>
                                          <p:attrName>style.visibility</p:attrName>
                                        </p:attrNameLst>
                                      </p:cBhvr>
                                      <p:to>
                                        <p:strVal val="visible"/>
                                      </p:to>
                                    </p:set>
                                    <p:animEffect transition="in" filter="fade">
                                      <p:cBhvr>
                                        <p:cTn id="93" dur="500"/>
                                        <p:tgtEl>
                                          <p:spTgt spid="17">
                                            <p:txEl>
                                              <p:pRg st="10" end="10"/>
                                            </p:txEl>
                                          </p:spTgt>
                                        </p:tgtEl>
                                      </p:cBhvr>
                                    </p:animEffect>
                                    <p:anim calcmode="lin" valueType="num">
                                      <p:cBhvr>
                                        <p:cTn id="94" dur="500" fill="hold"/>
                                        <p:tgtEl>
                                          <p:spTgt spid="17">
                                            <p:txEl>
                                              <p:pRg st="10" end="10"/>
                                            </p:txEl>
                                          </p:spTgt>
                                        </p:tgtEl>
                                        <p:attrNameLst>
                                          <p:attrName>ppt_x</p:attrName>
                                        </p:attrNameLst>
                                      </p:cBhvr>
                                      <p:tavLst>
                                        <p:tav tm="0">
                                          <p:val>
                                            <p:strVal val="#ppt_x"/>
                                          </p:val>
                                        </p:tav>
                                        <p:tav tm="100000">
                                          <p:val>
                                            <p:strVal val="#ppt_x"/>
                                          </p:val>
                                        </p:tav>
                                      </p:tavLst>
                                    </p:anim>
                                    <p:anim calcmode="lin" valueType="num">
                                      <p:cBhvr>
                                        <p:cTn id="95" dur="500" fill="hold"/>
                                        <p:tgtEl>
                                          <p:spTgt spid="17">
                                            <p:txEl>
                                              <p:pRg st="10" end="10"/>
                                            </p:txEl>
                                          </p:spTgt>
                                        </p:tgtEl>
                                        <p:attrNameLst>
                                          <p:attrName>ppt_y</p:attrName>
                                        </p:attrNameLst>
                                      </p:cBhvr>
                                      <p:tavLst>
                                        <p:tav tm="0">
                                          <p:val>
                                            <p:strVal val="#ppt_y+.1"/>
                                          </p:val>
                                        </p:tav>
                                        <p:tav tm="100000">
                                          <p:val>
                                            <p:strVal val="#ppt_y"/>
                                          </p:val>
                                        </p:tav>
                                      </p:tavLst>
                                    </p:anim>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17">
                                            <p:txEl>
                                              <p:pRg st="12" end="12"/>
                                            </p:txEl>
                                          </p:spTgt>
                                        </p:tgtEl>
                                        <p:attrNameLst>
                                          <p:attrName>style.visibility</p:attrName>
                                        </p:attrNameLst>
                                      </p:cBhvr>
                                      <p:to>
                                        <p:strVal val="visible"/>
                                      </p:to>
                                    </p:set>
                                    <p:animEffect transition="in" filter="fade">
                                      <p:cBhvr>
                                        <p:cTn id="99" dur="500"/>
                                        <p:tgtEl>
                                          <p:spTgt spid="17">
                                            <p:txEl>
                                              <p:pRg st="12" end="12"/>
                                            </p:txEl>
                                          </p:spTgt>
                                        </p:tgtEl>
                                      </p:cBhvr>
                                    </p:animEffect>
                                    <p:anim calcmode="lin" valueType="num">
                                      <p:cBhvr>
                                        <p:cTn id="100" dur="500" fill="hold"/>
                                        <p:tgtEl>
                                          <p:spTgt spid="17">
                                            <p:txEl>
                                              <p:pRg st="12" end="12"/>
                                            </p:txEl>
                                          </p:spTgt>
                                        </p:tgtEl>
                                        <p:attrNameLst>
                                          <p:attrName>ppt_x</p:attrName>
                                        </p:attrNameLst>
                                      </p:cBhvr>
                                      <p:tavLst>
                                        <p:tav tm="0">
                                          <p:val>
                                            <p:strVal val="#ppt_x"/>
                                          </p:val>
                                        </p:tav>
                                        <p:tav tm="100000">
                                          <p:val>
                                            <p:strVal val="#ppt_x"/>
                                          </p:val>
                                        </p:tav>
                                      </p:tavLst>
                                    </p:anim>
                                    <p:anim calcmode="lin" valueType="num">
                                      <p:cBhvr>
                                        <p:cTn id="101" dur="500" fill="hold"/>
                                        <p:tgtEl>
                                          <p:spTgt spid="17">
                                            <p:txEl>
                                              <p:pRg st="12" end="12"/>
                                            </p:txEl>
                                          </p:spTgt>
                                        </p:tgtEl>
                                        <p:attrNameLst>
                                          <p:attrName>ppt_y</p:attrName>
                                        </p:attrNameLst>
                                      </p:cBhvr>
                                      <p:tavLst>
                                        <p:tav tm="0">
                                          <p:val>
                                            <p:strVal val="#ppt_y+.1"/>
                                          </p:val>
                                        </p:tav>
                                        <p:tav tm="100000">
                                          <p:val>
                                            <p:strVal val="#ppt_y"/>
                                          </p:val>
                                        </p:tav>
                                      </p:tavLst>
                                    </p:anim>
                                  </p:childTnLst>
                                </p:cTn>
                              </p:par>
                            </p:childTnLst>
                          </p:cTn>
                        </p:par>
                        <p:par>
                          <p:cTn id="102" fill="hold">
                            <p:stCondLst>
                              <p:cond delay="8000"/>
                            </p:stCondLst>
                            <p:childTnLst>
                              <p:par>
                                <p:cTn id="103" presetID="42" presetClass="entr" presetSubtype="0" fill="hold" grpId="0" nodeType="afterEffect">
                                  <p:stCondLst>
                                    <p:cond delay="0"/>
                                  </p:stCondLst>
                                  <p:childTnLst>
                                    <p:set>
                                      <p:cBhvr>
                                        <p:cTn id="104" dur="1" fill="hold">
                                          <p:stCondLst>
                                            <p:cond delay="0"/>
                                          </p:stCondLst>
                                        </p:cTn>
                                        <p:tgtEl>
                                          <p:spTgt spid="17">
                                            <p:txEl>
                                              <p:pRg st="14" end="14"/>
                                            </p:txEl>
                                          </p:spTgt>
                                        </p:tgtEl>
                                        <p:attrNameLst>
                                          <p:attrName>style.visibility</p:attrName>
                                        </p:attrNameLst>
                                      </p:cBhvr>
                                      <p:to>
                                        <p:strVal val="visible"/>
                                      </p:to>
                                    </p:set>
                                    <p:animEffect transition="in" filter="fade">
                                      <p:cBhvr>
                                        <p:cTn id="105" dur="500"/>
                                        <p:tgtEl>
                                          <p:spTgt spid="17">
                                            <p:txEl>
                                              <p:pRg st="14" end="14"/>
                                            </p:txEl>
                                          </p:spTgt>
                                        </p:tgtEl>
                                      </p:cBhvr>
                                    </p:animEffect>
                                    <p:anim calcmode="lin" valueType="num">
                                      <p:cBhvr>
                                        <p:cTn id="106" dur="500" fill="hold"/>
                                        <p:tgtEl>
                                          <p:spTgt spid="17">
                                            <p:txEl>
                                              <p:pRg st="14" end="14"/>
                                            </p:txEl>
                                          </p:spTgt>
                                        </p:tgtEl>
                                        <p:attrNameLst>
                                          <p:attrName>ppt_x</p:attrName>
                                        </p:attrNameLst>
                                      </p:cBhvr>
                                      <p:tavLst>
                                        <p:tav tm="0">
                                          <p:val>
                                            <p:strVal val="#ppt_x"/>
                                          </p:val>
                                        </p:tav>
                                        <p:tav tm="100000">
                                          <p:val>
                                            <p:strVal val="#ppt_x"/>
                                          </p:val>
                                        </p:tav>
                                      </p:tavLst>
                                    </p:anim>
                                    <p:anim calcmode="lin" valueType="num">
                                      <p:cBhvr>
                                        <p:cTn id="107" dur="500" fill="hold"/>
                                        <p:tgtEl>
                                          <p:spTgt spid="17">
                                            <p:txEl>
                                              <p:pRg st="14" end="14"/>
                                            </p:txEl>
                                          </p:spTgt>
                                        </p:tgtEl>
                                        <p:attrNameLst>
                                          <p:attrName>ppt_y</p:attrName>
                                        </p:attrNameLst>
                                      </p:cBhvr>
                                      <p:tavLst>
                                        <p:tav tm="0">
                                          <p:val>
                                            <p:strVal val="#ppt_y+.1"/>
                                          </p:val>
                                        </p:tav>
                                        <p:tav tm="100000">
                                          <p:val>
                                            <p:strVal val="#ppt_y"/>
                                          </p:val>
                                        </p:tav>
                                      </p:tavLst>
                                    </p:anim>
                                  </p:childTnLst>
                                </p:cTn>
                              </p:par>
                            </p:childTnLst>
                          </p:cTn>
                        </p:par>
                        <p:par>
                          <p:cTn id="108" fill="hold">
                            <p:stCondLst>
                              <p:cond delay="8500"/>
                            </p:stCondLst>
                            <p:childTnLst>
                              <p:par>
                                <p:cTn id="109" presetID="42" presetClass="entr" presetSubtype="0" fill="hold" grpId="0" nodeType="afterEffect">
                                  <p:stCondLst>
                                    <p:cond delay="0"/>
                                  </p:stCondLst>
                                  <p:childTnLst>
                                    <p:set>
                                      <p:cBhvr>
                                        <p:cTn id="110" dur="1" fill="hold">
                                          <p:stCondLst>
                                            <p:cond delay="0"/>
                                          </p:stCondLst>
                                        </p:cTn>
                                        <p:tgtEl>
                                          <p:spTgt spid="17">
                                            <p:txEl>
                                              <p:pRg st="16" end="16"/>
                                            </p:txEl>
                                          </p:spTgt>
                                        </p:tgtEl>
                                        <p:attrNameLst>
                                          <p:attrName>style.visibility</p:attrName>
                                        </p:attrNameLst>
                                      </p:cBhvr>
                                      <p:to>
                                        <p:strVal val="visible"/>
                                      </p:to>
                                    </p:set>
                                    <p:animEffect transition="in" filter="fade">
                                      <p:cBhvr>
                                        <p:cTn id="111" dur="500"/>
                                        <p:tgtEl>
                                          <p:spTgt spid="17">
                                            <p:txEl>
                                              <p:pRg st="16" end="16"/>
                                            </p:txEl>
                                          </p:spTgt>
                                        </p:tgtEl>
                                      </p:cBhvr>
                                    </p:animEffect>
                                    <p:anim calcmode="lin" valueType="num">
                                      <p:cBhvr>
                                        <p:cTn id="112" dur="500" fill="hold"/>
                                        <p:tgtEl>
                                          <p:spTgt spid="17">
                                            <p:txEl>
                                              <p:pRg st="16" end="16"/>
                                            </p:txEl>
                                          </p:spTgt>
                                        </p:tgtEl>
                                        <p:attrNameLst>
                                          <p:attrName>ppt_x</p:attrName>
                                        </p:attrNameLst>
                                      </p:cBhvr>
                                      <p:tavLst>
                                        <p:tav tm="0">
                                          <p:val>
                                            <p:strVal val="#ppt_x"/>
                                          </p:val>
                                        </p:tav>
                                        <p:tav tm="100000">
                                          <p:val>
                                            <p:strVal val="#ppt_x"/>
                                          </p:val>
                                        </p:tav>
                                      </p:tavLst>
                                    </p:anim>
                                    <p:anim calcmode="lin" valueType="num">
                                      <p:cBhvr>
                                        <p:cTn id="113" dur="500" fill="hold"/>
                                        <p:tgtEl>
                                          <p:spTgt spid="17">
                                            <p:txEl>
                                              <p:pRg st="16" end="16"/>
                                            </p:txEl>
                                          </p:spTgt>
                                        </p:tgtEl>
                                        <p:attrNameLst>
                                          <p:attrName>ppt_y</p:attrName>
                                        </p:attrNameLst>
                                      </p:cBhvr>
                                      <p:tavLst>
                                        <p:tav tm="0">
                                          <p:val>
                                            <p:strVal val="#ppt_y+.1"/>
                                          </p:val>
                                        </p:tav>
                                        <p:tav tm="100000">
                                          <p:val>
                                            <p:strVal val="#ppt_y"/>
                                          </p:val>
                                        </p:tav>
                                      </p:tavLst>
                                    </p:anim>
                                  </p:childTnLst>
                                </p:cTn>
                              </p:par>
                            </p:childTnLst>
                          </p:cTn>
                        </p:par>
                        <p:par>
                          <p:cTn id="114" fill="hold">
                            <p:stCondLst>
                              <p:cond delay="9000"/>
                            </p:stCondLst>
                            <p:childTnLst>
                              <p:par>
                                <p:cTn id="115" presetID="42" presetClass="entr" presetSubtype="0" fill="hold" grpId="0" nodeType="afterEffect">
                                  <p:stCondLst>
                                    <p:cond delay="0"/>
                                  </p:stCondLst>
                                  <p:childTnLst>
                                    <p:set>
                                      <p:cBhvr>
                                        <p:cTn id="116" dur="1" fill="hold">
                                          <p:stCondLst>
                                            <p:cond delay="0"/>
                                          </p:stCondLst>
                                        </p:cTn>
                                        <p:tgtEl>
                                          <p:spTgt spid="15">
                                            <p:txEl>
                                              <p:pRg st="0" end="0"/>
                                            </p:txEl>
                                          </p:spTgt>
                                        </p:tgtEl>
                                        <p:attrNameLst>
                                          <p:attrName>style.visibility</p:attrName>
                                        </p:attrNameLst>
                                      </p:cBhvr>
                                      <p:to>
                                        <p:strVal val="visible"/>
                                      </p:to>
                                    </p:set>
                                    <p:animEffect transition="in" filter="fade">
                                      <p:cBhvr>
                                        <p:cTn id="117" dur="500"/>
                                        <p:tgtEl>
                                          <p:spTgt spid="15">
                                            <p:txEl>
                                              <p:pRg st="0" end="0"/>
                                            </p:txEl>
                                          </p:spTgt>
                                        </p:tgtEl>
                                      </p:cBhvr>
                                    </p:animEffect>
                                    <p:anim calcmode="lin" valueType="num">
                                      <p:cBhvr>
                                        <p:cTn id="11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19"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120" fill="hold">
                            <p:stCondLst>
                              <p:cond delay="9500"/>
                            </p:stCondLst>
                            <p:childTnLst>
                              <p:par>
                                <p:cTn id="121" presetID="42" presetClass="entr" presetSubtype="0" fill="hold" grpId="0" nodeType="afterEffect">
                                  <p:stCondLst>
                                    <p:cond delay="0"/>
                                  </p:stCondLst>
                                  <p:childTnLst>
                                    <p:set>
                                      <p:cBhvr>
                                        <p:cTn id="122" dur="1" fill="hold">
                                          <p:stCondLst>
                                            <p:cond delay="0"/>
                                          </p:stCondLst>
                                        </p:cTn>
                                        <p:tgtEl>
                                          <p:spTgt spid="15">
                                            <p:txEl>
                                              <p:pRg st="2" end="2"/>
                                            </p:txEl>
                                          </p:spTgt>
                                        </p:tgtEl>
                                        <p:attrNameLst>
                                          <p:attrName>style.visibility</p:attrName>
                                        </p:attrNameLst>
                                      </p:cBhvr>
                                      <p:to>
                                        <p:strVal val="visible"/>
                                      </p:to>
                                    </p:set>
                                    <p:animEffect transition="in" filter="fade">
                                      <p:cBhvr>
                                        <p:cTn id="123" dur="500"/>
                                        <p:tgtEl>
                                          <p:spTgt spid="15">
                                            <p:txEl>
                                              <p:pRg st="2" end="2"/>
                                            </p:txEl>
                                          </p:spTgt>
                                        </p:tgtEl>
                                      </p:cBhvr>
                                    </p:animEffect>
                                    <p:anim calcmode="lin" valueType="num">
                                      <p:cBhvr>
                                        <p:cTn id="124"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25"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0000"/>
                            </p:stCondLst>
                            <p:childTnLst>
                              <p:par>
                                <p:cTn id="127" presetID="42" presetClass="entr" presetSubtype="0" fill="hold" grpId="0" nodeType="afterEffect">
                                  <p:stCondLst>
                                    <p:cond delay="0"/>
                                  </p:stCondLst>
                                  <p:childTnLst>
                                    <p:set>
                                      <p:cBhvr>
                                        <p:cTn id="128" dur="1" fill="hold">
                                          <p:stCondLst>
                                            <p:cond delay="0"/>
                                          </p:stCondLst>
                                        </p:cTn>
                                        <p:tgtEl>
                                          <p:spTgt spid="15">
                                            <p:txEl>
                                              <p:pRg st="4" end="4"/>
                                            </p:txEl>
                                          </p:spTgt>
                                        </p:tgtEl>
                                        <p:attrNameLst>
                                          <p:attrName>style.visibility</p:attrName>
                                        </p:attrNameLst>
                                      </p:cBhvr>
                                      <p:to>
                                        <p:strVal val="visible"/>
                                      </p:to>
                                    </p:set>
                                    <p:animEffect transition="in" filter="fade">
                                      <p:cBhvr>
                                        <p:cTn id="129" dur="500"/>
                                        <p:tgtEl>
                                          <p:spTgt spid="15">
                                            <p:txEl>
                                              <p:pRg st="4" end="4"/>
                                            </p:txEl>
                                          </p:spTgt>
                                        </p:tgtEl>
                                      </p:cBhvr>
                                    </p:animEffect>
                                    <p:anim calcmode="lin" valueType="num">
                                      <p:cBhvr>
                                        <p:cTn id="130"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131" dur="5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0500"/>
                            </p:stCondLst>
                            <p:childTnLst>
                              <p:par>
                                <p:cTn id="133" presetID="42" presetClass="entr" presetSubtype="0" fill="hold" grpId="0" nodeType="afterEffect">
                                  <p:stCondLst>
                                    <p:cond delay="0"/>
                                  </p:stCondLst>
                                  <p:childTnLst>
                                    <p:set>
                                      <p:cBhvr>
                                        <p:cTn id="134" dur="1" fill="hold">
                                          <p:stCondLst>
                                            <p:cond delay="0"/>
                                          </p:stCondLst>
                                        </p:cTn>
                                        <p:tgtEl>
                                          <p:spTgt spid="15">
                                            <p:txEl>
                                              <p:pRg st="6" end="6"/>
                                            </p:txEl>
                                          </p:spTgt>
                                        </p:tgtEl>
                                        <p:attrNameLst>
                                          <p:attrName>style.visibility</p:attrName>
                                        </p:attrNameLst>
                                      </p:cBhvr>
                                      <p:to>
                                        <p:strVal val="visible"/>
                                      </p:to>
                                    </p:set>
                                    <p:animEffect transition="in" filter="fade">
                                      <p:cBhvr>
                                        <p:cTn id="135" dur="500"/>
                                        <p:tgtEl>
                                          <p:spTgt spid="15">
                                            <p:txEl>
                                              <p:pRg st="6" end="6"/>
                                            </p:txEl>
                                          </p:spTgt>
                                        </p:tgtEl>
                                      </p:cBhvr>
                                    </p:animEffect>
                                    <p:anim calcmode="lin" valueType="num">
                                      <p:cBhvr>
                                        <p:cTn id="136"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137" dur="500" fill="hold"/>
                                        <p:tgtEl>
                                          <p:spTgt spid="15">
                                            <p:txEl>
                                              <p:pRg st="6" end="6"/>
                                            </p:txEl>
                                          </p:spTgt>
                                        </p:tgtEl>
                                        <p:attrNameLst>
                                          <p:attrName>ppt_y</p:attrName>
                                        </p:attrNameLst>
                                      </p:cBhvr>
                                      <p:tavLst>
                                        <p:tav tm="0">
                                          <p:val>
                                            <p:strVal val="#ppt_y+.1"/>
                                          </p:val>
                                        </p:tav>
                                        <p:tav tm="100000">
                                          <p:val>
                                            <p:strVal val="#ppt_y"/>
                                          </p:val>
                                        </p:tav>
                                      </p:tavLst>
                                    </p:anim>
                                  </p:childTnLst>
                                </p:cTn>
                              </p:par>
                            </p:childTnLst>
                          </p:cTn>
                        </p:par>
                        <p:par>
                          <p:cTn id="138" fill="hold">
                            <p:stCondLst>
                              <p:cond delay="11000"/>
                            </p:stCondLst>
                            <p:childTnLst>
                              <p:par>
                                <p:cTn id="139" presetID="42" presetClass="entr" presetSubtype="0" fill="hold" grpId="0" nodeType="afterEffect">
                                  <p:stCondLst>
                                    <p:cond delay="0"/>
                                  </p:stCondLst>
                                  <p:childTnLst>
                                    <p:set>
                                      <p:cBhvr>
                                        <p:cTn id="140" dur="1" fill="hold">
                                          <p:stCondLst>
                                            <p:cond delay="0"/>
                                          </p:stCondLst>
                                        </p:cTn>
                                        <p:tgtEl>
                                          <p:spTgt spid="15">
                                            <p:txEl>
                                              <p:pRg st="8" end="8"/>
                                            </p:txEl>
                                          </p:spTgt>
                                        </p:tgtEl>
                                        <p:attrNameLst>
                                          <p:attrName>style.visibility</p:attrName>
                                        </p:attrNameLst>
                                      </p:cBhvr>
                                      <p:to>
                                        <p:strVal val="visible"/>
                                      </p:to>
                                    </p:set>
                                    <p:animEffect transition="in" filter="fade">
                                      <p:cBhvr>
                                        <p:cTn id="141" dur="500"/>
                                        <p:tgtEl>
                                          <p:spTgt spid="15">
                                            <p:txEl>
                                              <p:pRg st="8" end="8"/>
                                            </p:txEl>
                                          </p:spTgt>
                                        </p:tgtEl>
                                      </p:cBhvr>
                                    </p:animEffect>
                                    <p:anim calcmode="lin" valueType="num">
                                      <p:cBhvr>
                                        <p:cTn id="142"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p:cTn id="143" dur="500" fill="hold"/>
                                        <p:tgtEl>
                                          <p:spTgt spid="15">
                                            <p:txEl>
                                              <p:pRg st="8" end="8"/>
                                            </p:txEl>
                                          </p:spTgt>
                                        </p:tgtEl>
                                        <p:attrNameLst>
                                          <p:attrName>ppt_y</p:attrName>
                                        </p:attrNameLst>
                                      </p:cBhvr>
                                      <p:tavLst>
                                        <p:tav tm="0">
                                          <p:val>
                                            <p:strVal val="#ppt_y+.1"/>
                                          </p:val>
                                        </p:tav>
                                        <p:tav tm="100000">
                                          <p:val>
                                            <p:strVal val="#ppt_y"/>
                                          </p:val>
                                        </p:tav>
                                      </p:tavLst>
                                    </p:anim>
                                  </p:childTnLst>
                                </p:cTn>
                              </p:par>
                            </p:childTnLst>
                          </p:cTn>
                        </p:par>
                        <p:par>
                          <p:cTn id="144" fill="hold">
                            <p:stCondLst>
                              <p:cond delay="11500"/>
                            </p:stCondLst>
                            <p:childTnLst>
                              <p:par>
                                <p:cTn id="145" presetID="42" presetClass="entr" presetSubtype="0" fill="hold" grpId="0" nodeType="afterEffect">
                                  <p:stCondLst>
                                    <p:cond delay="0"/>
                                  </p:stCondLst>
                                  <p:childTnLst>
                                    <p:set>
                                      <p:cBhvr>
                                        <p:cTn id="146" dur="1" fill="hold">
                                          <p:stCondLst>
                                            <p:cond delay="0"/>
                                          </p:stCondLst>
                                        </p:cTn>
                                        <p:tgtEl>
                                          <p:spTgt spid="15">
                                            <p:txEl>
                                              <p:pRg st="10" end="10"/>
                                            </p:txEl>
                                          </p:spTgt>
                                        </p:tgtEl>
                                        <p:attrNameLst>
                                          <p:attrName>style.visibility</p:attrName>
                                        </p:attrNameLst>
                                      </p:cBhvr>
                                      <p:to>
                                        <p:strVal val="visible"/>
                                      </p:to>
                                    </p:set>
                                    <p:animEffect transition="in" filter="fade">
                                      <p:cBhvr>
                                        <p:cTn id="147" dur="500"/>
                                        <p:tgtEl>
                                          <p:spTgt spid="15">
                                            <p:txEl>
                                              <p:pRg st="10" end="10"/>
                                            </p:txEl>
                                          </p:spTgt>
                                        </p:tgtEl>
                                      </p:cBhvr>
                                    </p:animEffect>
                                    <p:anim calcmode="lin" valueType="num">
                                      <p:cBhvr>
                                        <p:cTn id="148" dur="500" fill="hold"/>
                                        <p:tgtEl>
                                          <p:spTgt spid="15">
                                            <p:txEl>
                                              <p:pRg st="10" end="10"/>
                                            </p:txEl>
                                          </p:spTgt>
                                        </p:tgtEl>
                                        <p:attrNameLst>
                                          <p:attrName>ppt_x</p:attrName>
                                        </p:attrNameLst>
                                      </p:cBhvr>
                                      <p:tavLst>
                                        <p:tav tm="0">
                                          <p:val>
                                            <p:strVal val="#ppt_x"/>
                                          </p:val>
                                        </p:tav>
                                        <p:tav tm="100000">
                                          <p:val>
                                            <p:strVal val="#ppt_x"/>
                                          </p:val>
                                        </p:tav>
                                      </p:tavLst>
                                    </p:anim>
                                    <p:anim calcmode="lin" valueType="num">
                                      <p:cBhvr>
                                        <p:cTn id="149" dur="500" fill="hold"/>
                                        <p:tgtEl>
                                          <p:spTgt spid="15">
                                            <p:txEl>
                                              <p:pRg st="10" end="10"/>
                                            </p:txEl>
                                          </p:spTgt>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15">
                                            <p:txEl>
                                              <p:pRg st="12" end="12"/>
                                            </p:txEl>
                                          </p:spTgt>
                                        </p:tgtEl>
                                        <p:attrNameLst>
                                          <p:attrName>style.visibility</p:attrName>
                                        </p:attrNameLst>
                                      </p:cBhvr>
                                      <p:to>
                                        <p:strVal val="visible"/>
                                      </p:to>
                                    </p:set>
                                    <p:animEffect transition="in" filter="fade">
                                      <p:cBhvr>
                                        <p:cTn id="153" dur="500"/>
                                        <p:tgtEl>
                                          <p:spTgt spid="15">
                                            <p:txEl>
                                              <p:pRg st="12" end="12"/>
                                            </p:txEl>
                                          </p:spTgt>
                                        </p:tgtEl>
                                      </p:cBhvr>
                                    </p:animEffect>
                                    <p:anim calcmode="lin" valueType="num">
                                      <p:cBhvr>
                                        <p:cTn id="154" dur="500" fill="hold"/>
                                        <p:tgtEl>
                                          <p:spTgt spid="15">
                                            <p:txEl>
                                              <p:pRg st="12" end="12"/>
                                            </p:txEl>
                                          </p:spTgt>
                                        </p:tgtEl>
                                        <p:attrNameLst>
                                          <p:attrName>ppt_x</p:attrName>
                                        </p:attrNameLst>
                                      </p:cBhvr>
                                      <p:tavLst>
                                        <p:tav tm="0">
                                          <p:val>
                                            <p:strVal val="#ppt_x"/>
                                          </p:val>
                                        </p:tav>
                                        <p:tav tm="100000">
                                          <p:val>
                                            <p:strVal val="#ppt_x"/>
                                          </p:val>
                                        </p:tav>
                                      </p:tavLst>
                                    </p:anim>
                                    <p:anim calcmode="lin" valueType="num">
                                      <p:cBhvr>
                                        <p:cTn id="155" dur="500" fill="hold"/>
                                        <p:tgtEl>
                                          <p:spTgt spid="15">
                                            <p:txEl>
                                              <p:pRg st="12" end="12"/>
                                            </p:txEl>
                                          </p:spTgt>
                                        </p:tgtEl>
                                        <p:attrNameLst>
                                          <p:attrName>ppt_y</p:attrName>
                                        </p:attrNameLst>
                                      </p:cBhvr>
                                      <p:tavLst>
                                        <p:tav tm="0">
                                          <p:val>
                                            <p:strVal val="#ppt_y+.1"/>
                                          </p:val>
                                        </p:tav>
                                        <p:tav tm="100000">
                                          <p:val>
                                            <p:strVal val="#ppt_y"/>
                                          </p:val>
                                        </p:tav>
                                      </p:tavLst>
                                    </p:anim>
                                  </p:childTnLst>
                                </p:cTn>
                              </p:par>
                            </p:childTnLst>
                          </p:cTn>
                        </p:par>
                        <p:par>
                          <p:cTn id="156" fill="hold">
                            <p:stCondLst>
                              <p:cond delay="12500"/>
                            </p:stCondLst>
                            <p:childTnLst>
                              <p:par>
                                <p:cTn id="157" presetID="42" presetClass="entr" presetSubtype="0" fill="hold" grpId="0" nodeType="afterEffect">
                                  <p:stCondLst>
                                    <p:cond delay="0"/>
                                  </p:stCondLst>
                                  <p:childTnLst>
                                    <p:set>
                                      <p:cBhvr>
                                        <p:cTn id="158" dur="1" fill="hold">
                                          <p:stCondLst>
                                            <p:cond delay="0"/>
                                          </p:stCondLst>
                                        </p:cTn>
                                        <p:tgtEl>
                                          <p:spTgt spid="15">
                                            <p:txEl>
                                              <p:pRg st="14" end="14"/>
                                            </p:txEl>
                                          </p:spTgt>
                                        </p:tgtEl>
                                        <p:attrNameLst>
                                          <p:attrName>style.visibility</p:attrName>
                                        </p:attrNameLst>
                                      </p:cBhvr>
                                      <p:to>
                                        <p:strVal val="visible"/>
                                      </p:to>
                                    </p:set>
                                    <p:animEffect transition="in" filter="fade">
                                      <p:cBhvr>
                                        <p:cTn id="159" dur="500"/>
                                        <p:tgtEl>
                                          <p:spTgt spid="15">
                                            <p:txEl>
                                              <p:pRg st="14" end="14"/>
                                            </p:txEl>
                                          </p:spTgt>
                                        </p:tgtEl>
                                      </p:cBhvr>
                                    </p:animEffect>
                                    <p:anim calcmode="lin" valueType="num">
                                      <p:cBhvr>
                                        <p:cTn id="160" dur="500" fill="hold"/>
                                        <p:tgtEl>
                                          <p:spTgt spid="15">
                                            <p:txEl>
                                              <p:pRg st="14" end="14"/>
                                            </p:txEl>
                                          </p:spTgt>
                                        </p:tgtEl>
                                        <p:attrNameLst>
                                          <p:attrName>ppt_x</p:attrName>
                                        </p:attrNameLst>
                                      </p:cBhvr>
                                      <p:tavLst>
                                        <p:tav tm="0">
                                          <p:val>
                                            <p:strVal val="#ppt_x"/>
                                          </p:val>
                                        </p:tav>
                                        <p:tav tm="100000">
                                          <p:val>
                                            <p:strVal val="#ppt_x"/>
                                          </p:val>
                                        </p:tav>
                                      </p:tavLst>
                                    </p:anim>
                                    <p:anim calcmode="lin" valueType="num">
                                      <p:cBhvr>
                                        <p:cTn id="161" dur="500" fill="hold"/>
                                        <p:tgtEl>
                                          <p:spTgt spid="15">
                                            <p:txEl>
                                              <p:pRg st="14" end="14"/>
                                            </p:txEl>
                                          </p:spTgt>
                                        </p:tgtEl>
                                        <p:attrNameLst>
                                          <p:attrName>ppt_y</p:attrName>
                                        </p:attrNameLst>
                                      </p:cBhvr>
                                      <p:tavLst>
                                        <p:tav tm="0">
                                          <p:val>
                                            <p:strVal val="#ppt_y+.1"/>
                                          </p:val>
                                        </p:tav>
                                        <p:tav tm="100000">
                                          <p:val>
                                            <p:strVal val="#ppt_y"/>
                                          </p:val>
                                        </p:tav>
                                      </p:tavLst>
                                    </p:anim>
                                  </p:childTnLst>
                                </p:cTn>
                              </p:par>
                            </p:childTnLst>
                          </p:cTn>
                        </p:par>
                        <p:par>
                          <p:cTn id="162" fill="hold">
                            <p:stCondLst>
                              <p:cond delay="13000"/>
                            </p:stCondLst>
                            <p:childTnLst>
                              <p:par>
                                <p:cTn id="163" presetID="42" presetClass="entr" presetSubtype="0" fill="hold" grpId="0" nodeType="afterEffect">
                                  <p:stCondLst>
                                    <p:cond delay="0"/>
                                  </p:stCondLst>
                                  <p:childTnLst>
                                    <p:set>
                                      <p:cBhvr>
                                        <p:cTn id="164" dur="1" fill="hold">
                                          <p:stCondLst>
                                            <p:cond delay="0"/>
                                          </p:stCondLst>
                                        </p:cTn>
                                        <p:tgtEl>
                                          <p:spTgt spid="15">
                                            <p:txEl>
                                              <p:pRg st="16" end="16"/>
                                            </p:txEl>
                                          </p:spTgt>
                                        </p:tgtEl>
                                        <p:attrNameLst>
                                          <p:attrName>style.visibility</p:attrName>
                                        </p:attrNameLst>
                                      </p:cBhvr>
                                      <p:to>
                                        <p:strVal val="visible"/>
                                      </p:to>
                                    </p:set>
                                    <p:animEffect transition="in" filter="fade">
                                      <p:cBhvr>
                                        <p:cTn id="165" dur="500"/>
                                        <p:tgtEl>
                                          <p:spTgt spid="15">
                                            <p:txEl>
                                              <p:pRg st="16" end="16"/>
                                            </p:txEl>
                                          </p:spTgt>
                                        </p:tgtEl>
                                      </p:cBhvr>
                                    </p:animEffect>
                                    <p:anim calcmode="lin" valueType="num">
                                      <p:cBhvr>
                                        <p:cTn id="166" dur="500" fill="hold"/>
                                        <p:tgtEl>
                                          <p:spTgt spid="15">
                                            <p:txEl>
                                              <p:pRg st="16" end="16"/>
                                            </p:txEl>
                                          </p:spTgt>
                                        </p:tgtEl>
                                        <p:attrNameLst>
                                          <p:attrName>ppt_x</p:attrName>
                                        </p:attrNameLst>
                                      </p:cBhvr>
                                      <p:tavLst>
                                        <p:tav tm="0">
                                          <p:val>
                                            <p:strVal val="#ppt_x"/>
                                          </p:val>
                                        </p:tav>
                                        <p:tav tm="100000">
                                          <p:val>
                                            <p:strVal val="#ppt_x"/>
                                          </p:val>
                                        </p:tav>
                                      </p:tavLst>
                                    </p:anim>
                                    <p:anim calcmode="lin" valueType="num">
                                      <p:cBhvr>
                                        <p:cTn id="167" dur="500" fill="hold"/>
                                        <p:tgtEl>
                                          <p:spTgt spid="15">
                                            <p:txEl>
                                              <p:pRg st="16" end="16"/>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3500"/>
                            </p:stCondLst>
                            <p:childTnLst>
                              <p:par>
                                <p:cTn id="169" presetID="42" presetClass="entr" presetSubtype="0" fill="hold" grpId="0" nodeType="afterEffect">
                                  <p:stCondLst>
                                    <p:cond delay="0"/>
                                  </p:stCondLst>
                                  <p:childTnLst>
                                    <p:set>
                                      <p:cBhvr>
                                        <p:cTn id="170" dur="1" fill="hold">
                                          <p:stCondLst>
                                            <p:cond delay="0"/>
                                          </p:stCondLst>
                                        </p:cTn>
                                        <p:tgtEl>
                                          <p:spTgt spid="16">
                                            <p:txEl>
                                              <p:pRg st="0" end="0"/>
                                            </p:txEl>
                                          </p:spTgt>
                                        </p:tgtEl>
                                        <p:attrNameLst>
                                          <p:attrName>style.visibility</p:attrName>
                                        </p:attrNameLst>
                                      </p:cBhvr>
                                      <p:to>
                                        <p:strVal val="visible"/>
                                      </p:to>
                                    </p:set>
                                    <p:animEffect transition="in" filter="fade">
                                      <p:cBhvr>
                                        <p:cTn id="171" dur="500"/>
                                        <p:tgtEl>
                                          <p:spTgt spid="16">
                                            <p:txEl>
                                              <p:pRg st="0" end="0"/>
                                            </p:txEl>
                                          </p:spTgt>
                                        </p:tgtEl>
                                      </p:cBhvr>
                                    </p:animEffect>
                                    <p:anim calcmode="lin" valueType="num">
                                      <p:cBhvr>
                                        <p:cTn id="17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73" dur="5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4000"/>
                            </p:stCondLst>
                            <p:childTnLst>
                              <p:par>
                                <p:cTn id="175" presetID="42" presetClass="entr" presetSubtype="0" fill="hold" grpId="0" nodeType="afterEffect">
                                  <p:stCondLst>
                                    <p:cond delay="0"/>
                                  </p:stCondLst>
                                  <p:childTnLst>
                                    <p:set>
                                      <p:cBhvr>
                                        <p:cTn id="176" dur="1" fill="hold">
                                          <p:stCondLst>
                                            <p:cond delay="0"/>
                                          </p:stCondLst>
                                        </p:cTn>
                                        <p:tgtEl>
                                          <p:spTgt spid="16">
                                            <p:txEl>
                                              <p:pRg st="2" end="2"/>
                                            </p:txEl>
                                          </p:spTgt>
                                        </p:tgtEl>
                                        <p:attrNameLst>
                                          <p:attrName>style.visibility</p:attrName>
                                        </p:attrNameLst>
                                      </p:cBhvr>
                                      <p:to>
                                        <p:strVal val="visible"/>
                                      </p:to>
                                    </p:set>
                                    <p:animEffect transition="in" filter="fade">
                                      <p:cBhvr>
                                        <p:cTn id="177" dur="500"/>
                                        <p:tgtEl>
                                          <p:spTgt spid="16">
                                            <p:txEl>
                                              <p:pRg st="2" end="2"/>
                                            </p:txEl>
                                          </p:spTgt>
                                        </p:tgtEl>
                                      </p:cBhvr>
                                    </p:animEffect>
                                    <p:anim calcmode="lin" valueType="num">
                                      <p:cBhvr>
                                        <p:cTn id="178"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79" dur="5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80" fill="hold">
                            <p:stCondLst>
                              <p:cond delay="14500"/>
                            </p:stCondLst>
                            <p:childTnLst>
                              <p:par>
                                <p:cTn id="181" presetID="42" presetClass="entr" presetSubtype="0" fill="hold" grpId="0" nodeType="afterEffect">
                                  <p:stCondLst>
                                    <p:cond delay="0"/>
                                  </p:stCondLst>
                                  <p:childTnLst>
                                    <p:set>
                                      <p:cBhvr>
                                        <p:cTn id="182" dur="1" fill="hold">
                                          <p:stCondLst>
                                            <p:cond delay="0"/>
                                          </p:stCondLst>
                                        </p:cTn>
                                        <p:tgtEl>
                                          <p:spTgt spid="16">
                                            <p:txEl>
                                              <p:pRg st="4" end="4"/>
                                            </p:txEl>
                                          </p:spTgt>
                                        </p:tgtEl>
                                        <p:attrNameLst>
                                          <p:attrName>style.visibility</p:attrName>
                                        </p:attrNameLst>
                                      </p:cBhvr>
                                      <p:to>
                                        <p:strVal val="visible"/>
                                      </p:to>
                                    </p:set>
                                    <p:animEffect transition="in" filter="fade">
                                      <p:cBhvr>
                                        <p:cTn id="183" dur="500"/>
                                        <p:tgtEl>
                                          <p:spTgt spid="16">
                                            <p:txEl>
                                              <p:pRg st="4" end="4"/>
                                            </p:txEl>
                                          </p:spTgt>
                                        </p:tgtEl>
                                      </p:cBhvr>
                                    </p:animEffect>
                                    <p:anim calcmode="lin" valueType="num">
                                      <p:cBhvr>
                                        <p:cTn id="184"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85" dur="5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par>
                          <p:cTn id="186" fill="hold">
                            <p:stCondLst>
                              <p:cond delay="15000"/>
                            </p:stCondLst>
                            <p:childTnLst>
                              <p:par>
                                <p:cTn id="187" presetID="42" presetClass="entr" presetSubtype="0" fill="hold" grpId="0" nodeType="afterEffect">
                                  <p:stCondLst>
                                    <p:cond delay="0"/>
                                  </p:stCondLst>
                                  <p:childTnLst>
                                    <p:set>
                                      <p:cBhvr>
                                        <p:cTn id="188" dur="1" fill="hold">
                                          <p:stCondLst>
                                            <p:cond delay="0"/>
                                          </p:stCondLst>
                                        </p:cTn>
                                        <p:tgtEl>
                                          <p:spTgt spid="16">
                                            <p:txEl>
                                              <p:pRg st="6" end="6"/>
                                            </p:txEl>
                                          </p:spTgt>
                                        </p:tgtEl>
                                        <p:attrNameLst>
                                          <p:attrName>style.visibility</p:attrName>
                                        </p:attrNameLst>
                                      </p:cBhvr>
                                      <p:to>
                                        <p:strVal val="visible"/>
                                      </p:to>
                                    </p:set>
                                    <p:animEffect transition="in" filter="fade">
                                      <p:cBhvr>
                                        <p:cTn id="189" dur="500"/>
                                        <p:tgtEl>
                                          <p:spTgt spid="16">
                                            <p:txEl>
                                              <p:pRg st="6" end="6"/>
                                            </p:txEl>
                                          </p:spTgt>
                                        </p:tgtEl>
                                      </p:cBhvr>
                                    </p:animEffect>
                                    <p:anim calcmode="lin" valueType="num">
                                      <p:cBhvr>
                                        <p:cTn id="190" dur="5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191" dur="5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par>
                          <p:cTn id="192" fill="hold">
                            <p:stCondLst>
                              <p:cond delay="15500"/>
                            </p:stCondLst>
                            <p:childTnLst>
                              <p:par>
                                <p:cTn id="193" presetID="42" presetClass="entr" presetSubtype="0" fill="hold" grpId="0" nodeType="afterEffect">
                                  <p:stCondLst>
                                    <p:cond delay="0"/>
                                  </p:stCondLst>
                                  <p:childTnLst>
                                    <p:set>
                                      <p:cBhvr>
                                        <p:cTn id="194" dur="1" fill="hold">
                                          <p:stCondLst>
                                            <p:cond delay="0"/>
                                          </p:stCondLst>
                                        </p:cTn>
                                        <p:tgtEl>
                                          <p:spTgt spid="16">
                                            <p:txEl>
                                              <p:pRg st="8" end="8"/>
                                            </p:txEl>
                                          </p:spTgt>
                                        </p:tgtEl>
                                        <p:attrNameLst>
                                          <p:attrName>style.visibility</p:attrName>
                                        </p:attrNameLst>
                                      </p:cBhvr>
                                      <p:to>
                                        <p:strVal val="visible"/>
                                      </p:to>
                                    </p:set>
                                    <p:animEffect transition="in" filter="fade">
                                      <p:cBhvr>
                                        <p:cTn id="195" dur="500"/>
                                        <p:tgtEl>
                                          <p:spTgt spid="16">
                                            <p:txEl>
                                              <p:pRg st="8" end="8"/>
                                            </p:txEl>
                                          </p:spTgt>
                                        </p:tgtEl>
                                      </p:cBhvr>
                                    </p:animEffect>
                                    <p:anim calcmode="lin" valueType="num">
                                      <p:cBhvr>
                                        <p:cTn id="196" dur="500" fill="hold"/>
                                        <p:tgtEl>
                                          <p:spTgt spid="16">
                                            <p:txEl>
                                              <p:pRg st="8" end="8"/>
                                            </p:txEl>
                                          </p:spTgt>
                                        </p:tgtEl>
                                        <p:attrNameLst>
                                          <p:attrName>ppt_x</p:attrName>
                                        </p:attrNameLst>
                                      </p:cBhvr>
                                      <p:tavLst>
                                        <p:tav tm="0">
                                          <p:val>
                                            <p:strVal val="#ppt_x"/>
                                          </p:val>
                                        </p:tav>
                                        <p:tav tm="100000">
                                          <p:val>
                                            <p:strVal val="#ppt_x"/>
                                          </p:val>
                                        </p:tav>
                                      </p:tavLst>
                                    </p:anim>
                                    <p:anim calcmode="lin" valueType="num">
                                      <p:cBhvr>
                                        <p:cTn id="197" dur="500" fill="hold"/>
                                        <p:tgtEl>
                                          <p:spTgt spid="16">
                                            <p:txEl>
                                              <p:pRg st="8" end="8"/>
                                            </p:txEl>
                                          </p:spTgt>
                                        </p:tgtEl>
                                        <p:attrNameLst>
                                          <p:attrName>ppt_y</p:attrName>
                                        </p:attrNameLst>
                                      </p:cBhvr>
                                      <p:tavLst>
                                        <p:tav tm="0">
                                          <p:val>
                                            <p:strVal val="#ppt_y+.1"/>
                                          </p:val>
                                        </p:tav>
                                        <p:tav tm="100000">
                                          <p:val>
                                            <p:strVal val="#ppt_y"/>
                                          </p:val>
                                        </p:tav>
                                      </p:tavLst>
                                    </p:anim>
                                  </p:childTnLst>
                                </p:cTn>
                              </p:par>
                            </p:childTnLst>
                          </p:cTn>
                        </p:par>
                        <p:par>
                          <p:cTn id="198" fill="hold">
                            <p:stCondLst>
                              <p:cond delay="16000"/>
                            </p:stCondLst>
                            <p:childTnLst>
                              <p:par>
                                <p:cTn id="199" presetID="42" presetClass="entr" presetSubtype="0" fill="hold" grpId="0" nodeType="afterEffect">
                                  <p:stCondLst>
                                    <p:cond delay="0"/>
                                  </p:stCondLst>
                                  <p:childTnLst>
                                    <p:set>
                                      <p:cBhvr>
                                        <p:cTn id="200" dur="1" fill="hold">
                                          <p:stCondLst>
                                            <p:cond delay="0"/>
                                          </p:stCondLst>
                                        </p:cTn>
                                        <p:tgtEl>
                                          <p:spTgt spid="16">
                                            <p:txEl>
                                              <p:pRg st="10" end="10"/>
                                            </p:txEl>
                                          </p:spTgt>
                                        </p:tgtEl>
                                        <p:attrNameLst>
                                          <p:attrName>style.visibility</p:attrName>
                                        </p:attrNameLst>
                                      </p:cBhvr>
                                      <p:to>
                                        <p:strVal val="visible"/>
                                      </p:to>
                                    </p:set>
                                    <p:animEffect transition="in" filter="fade">
                                      <p:cBhvr>
                                        <p:cTn id="201" dur="500"/>
                                        <p:tgtEl>
                                          <p:spTgt spid="16">
                                            <p:txEl>
                                              <p:pRg st="10" end="10"/>
                                            </p:txEl>
                                          </p:spTgt>
                                        </p:tgtEl>
                                      </p:cBhvr>
                                    </p:animEffect>
                                    <p:anim calcmode="lin" valueType="num">
                                      <p:cBhvr>
                                        <p:cTn id="202" dur="500" fill="hold"/>
                                        <p:tgtEl>
                                          <p:spTgt spid="16">
                                            <p:txEl>
                                              <p:pRg st="10" end="10"/>
                                            </p:txEl>
                                          </p:spTgt>
                                        </p:tgtEl>
                                        <p:attrNameLst>
                                          <p:attrName>ppt_x</p:attrName>
                                        </p:attrNameLst>
                                      </p:cBhvr>
                                      <p:tavLst>
                                        <p:tav tm="0">
                                          <p:val>
                                            <p:strVal val="#ppt_x"/>
                                          </p:val>
                                        </p:tav>
                                        <p:tav tm="100000">
                                          <p:val>
                                            <p:strVal val="#ppt_x"/>
                                          </p:val>
                                        </p:tav>
                                      </p:tavLst>
                                    </p:anim>
                                    <p:anim calcmode="lin" valueType="num">
                                      <p:cBhvr>
                                        <p:cTn id="203" dur="500" fill="hold"/>
                                        <p:tgtEl>
                                          <p:spTgt spid="16">
                                            <p:txEl>
                                              <p:pRg st="10" end="10"/>
                                            </p:txEl>
                                          </p:spTgt>
                                        </p:tgtEl>
                                        <p:attrNameLst>
                                          <p:attrName>ppt_y</p:attrName>
                                        </p:attrNameLst>
                                      </p:cBhvr>
                                      <p:tavLst>
                                        <p:tav tm="0">
                                          <p:val>
                                            <p:strVal val="#ppt_y+.1"/>
                                          </p:val>
                                        </p:tav>
                                        <p:tav tm="100000">
                                          <p:val>
                                            <p:strVal val="#ppt_y"/>
                                          </p:val>
                                        </p:tav>
                                      </p:tavLst>
                                    </p:anim>
                                  </p:childTnLst>
                                </p:cTn>
                              </p:par>
                            </p:childTnLst>
                          </p:cTn>
                        </p:par>
                        <p:par>
                          <p:cTn id="204" fill="hold">
                            <p:stCondLst>
                              <p:cond delay="16500"/>
                            </p:stCondLst>
                            <p:childTnLst>
                              <p:par>
                                <p:cTn id="205" presetID="42" presetClass="entr" presetSubtype="0" fill="hold" grpId="0" nodeType="afterEffect">
                                  <p:stCondLst>
                                    <p:cond delay="0"/>
                                  </p:stCondLst>
                                  <p:childTnLst>
                                    <p:set>
                                      <p:cBhvr>
                                        <p:cTn id="206" dur="1" fill="hold">
                                          <p:stCondLst>
                                            <p:cond delay="0"/>
                                          </p:stCondLst>
                                        </p:cTn>
                                        <p:tgtEl>
                                          <p:spTgt spid="16">
                                            <p:txEl>
                                              <p:pRg st="12" end="12"/>
                                            </p:txEl>
                                          </p:spTgt>
                                        </p:tgtEl>
                                        <p:attrNameLst>
                                          <p:attrName>style.visibility</p:attrName>
                                        </p:attrNameLst>
                                      </p:cBhvr>
                                      <p:to>
                                        <p:strVal val="visible"/>
                                      </p:to>
                                    </p:set>
                                    <p:animEffect transition="in" filter="fade">
                                      <p:cBhvr>
                                        <p:cTn id="207" dur="500"/>
                                        <p:tgtEl>
                                          <p:spTgt spid="16">
                                            <p:txEl>
                                              <p:pRg st="12" end="12"/>
                                            </p:txEl>
                                          </p:spTgt>
                                        </p:tgtEl>
                                      </p:cBhvr>
                                    </p:animEffect>
                                    <p:anim calcmode="lin" valueType="num">
                                      <p:cBhvr>
                                        <p:cTn id="208" dur="500" fill="hold"/>
                                        <p:tgtEl>
                                          <p:spTgt spid="16">
                                            <p:txEl>
                                              <p:pRg st="12" end="12"/>
                                            </p:txEl>
                                          </p:spTgt>
                                        </p:tgtEl>
                                        <p:attrNameLst>
                                          <p:attrName>ppt_x</p:attrName>
                                        </p:attrNameLst>
                                      </p:cBhvr>
                                      <p:tavLst>
                                        <p:tav tm="0">
                                          <p:val>
                                            <p:strVal val="#ppt_x"/>
                                          </p:val>
                                        </p:tav>
                                        <p:tav tm="100000">
                                          <p:val>
                                            <p:strVal val="#ppt_x"/>
                                          </p:val>
                                        </p:tav>
                                      </p:tavLst>
                                    </p:anim>
                                    <p:anim calcmode="lin" valueType="num">
                                      <p:cBhvr>
                                        <p:cTn id="209" dur="500" fill="hold"/>
                                        <p:tgtEl>
                                          <p:spTgt spid="16">
                                            <p:txEl>
                                              <p:pRg st="12" end="12"/>
                                            </p:txEl>
                                          </p:spTgt>
                                        </p:tgtEl>
                                        <p:attrNameLst>
                                          <p:attrName>ppt_y</p:attrName>
                                        </p:attrNameLst>
                                      </p:cBhvr>
                                      <p:tavLst>
                                        <p:tav tm="0">
                                          <p:val>
                                            <p:strVal val="#ppt_y+.1"/>
                                          </p:val>
                                        </p:tav>
                                        <p:tav tm="100000">
                                          <p:val>
                                            <p:strVal val="#ppt_y"/>
                                          </p:val>
                                        </p:tav>
                                      </p:tavLst>
                                    </p:anim>
                                  </p:childTnLst>
                                </p:cTn>
                              </p:par>
                            </p:childTnLst>
                          </p:cTn>
                        </p:par>
                        <p:par>
                          <p:cTn id="210" fill="hold">
                            <p:stCondLst>
                              <p:cond delay="17000"/>
                            </p:stCondLst>
                            <p:childTnLst>
                              <p:par>
                                <p:cTn id="211" presetID="42" presetClass="entr" presetSubtype="0" fill="hold" grpId="0" nodeType="afterEffect">
                                  <p:stCondLst>
                                    <p:cond delay="0"/>
                                  </p:stCondLst>
                                  <p:childTnLst>
                                    <p:set>
                                      <p:cBhvr>
                                        <p:cTn id="212" dur="1" fill="hold">
                                          <p:stCondLst>
                                            <p:cond delay="0"/>
                                          </p:stCondLst>
                                        </p:cTn>
                                        <p:tgtEl>
                                          <p:spTgt spid="16">
                                            <p:txEl>
                                              <p:pRg st="14" end="14"/>
                                            </p:txEl>
                                          </p:spTgt>
                                        </p:tgtEl>
                                        <p:attrNameLst>
                                          <p:attrName>style.visibility</p:attrName>
                                        </p:attrNameLst>
                                      </p:cBhvr>
                                      <p:to>
                                        <p:strVal val="visible"/>
                                      </p:to>
                                    </p:set>
                                    <p:animEffect transition="in" filter="fade">
                                      <p:cBhvr>
                                        <p:cTn id="213" dur="500"/>
                                        <p:tgtEl>
                                          <p:spTgt spid="16">
                                            <p:txEl>
                                              <p:pRg st="14" end="14"/>
                                            </p:txEl>
                                          </p:spTgt>
                                        </p:tgtEl>
                                      </p:cBhvr>
                                    </p:animEffect>
                                    <p:anim calcmode="lin" valueType="num">
                                      <p:cBhvr>
                                        <p:cTn id="214" dur="500" fill="hold"/>
                                        <p:tgtEl>
                                          <p:spTgt spid="16">
                                            <p:txEl>
                                              <p:pRg st="14" end="14"/>
                                            </p:txEl>
                                          </p:spTgt>
                                        </p:tgtEl>
                                        <p:attrNameLst>
                                          <p:attrName>ppt_x</p:attrName>
                                        </p:attrNameLst>
                                      </p:cBhvr>
                                      <p:tavLst>
                                        <p:tav tm="0">
                                          <p:val>
                                            <p:strVal val="#ppt_x"/>
                                          </p:val>
                                        </p:tav>
                                        <p:tav tm="100000">
                                          <p:val>
                                            <p:strVal val="#ppt_x"/>
                                          </p:val>
                                        </p:tav>
                                      </p:tavLst>
                                    </p:anim>
                                    <p:anim calcmode="lin" valueType="num">
                                      <p:cBhvr>
                                        <p:cTn id="215" dur="500" fill="hold"/>
                                        <p:tgtEl>
                                          <p:spTgt spid="16">
                                            <p:txEl>
                                              <p:pRg st="14" end="14"/>
                                            </p:txEl>
                                          </p:spTgt>
                                        </p:tgtEl>
                                        <p:attrNameLst>
                                          <p:attrName>ppt_y</p:attrName>
                                        </p:attrNameLst>
                                      </p:cBhvr>
                                      <p:tavLst>
                                        <p:tav tm="0">
                                          <p:val>
                                            <p:strVal val="#ppt_y+.1"/>
                                          </p:val>
                                        </p:tav>
                                        <p:tav tm="100000">
                                          <p:val>
                                            <p:strVal val="#ppt_y"/>
                                          </p:val>
                                        </p:tav>
                                      </p:tavLst>
                                    </p:anim>
                                  </p:childTnLst>
                                </p:cTn>
                              </p:par>
                            </p:childTnLst>
                          </p:cTn>
                        </p:par>
                        <p:par>
                          <p:cTn id="216" fill="hold">
                            <p:stCondLst>
                              <p:cond delay="17500"/>
                            </p:stCondLst>
                            <p:childTnLst>
                              <p:par>
                                <p:cTn id="217" presetID="42" presetClass="entr" presetSubtype="0" fill="hold" grpId="0" nodeType="afterEffect">
                                  <p:stCondLst>
                                    <p:cond delay="0"/>
                                  </p:stCondLst>
                                  <p:childTnLst>
                                    <p:set>
                                      <p:cBhvr>
                                        <p:cTn id="218" dur="1" fill="hold">
                                          <p:stCondLst>
                                            <p:cond delay="0"/>
                                          </p:stCondLst>
                                        </p:cTn>
                                        <p:tgtEl>
                                          <p:spTgt spid="16">
                                            <p:txEl>
                                              <p:pRg st="16" end="16"/>
                                            </p:txEl>
                                          </p:spTgt>
                                        </p:tgtEl>
                                        <p:attrNameLst>
                                          <p:attrName>style.visibility</p:attrName>
                                        </p:attrNameLst>
                                      </p:cBhvr>
                                      <p:to>
                                        <p:strVal val="visible"/>
                                      </p:to>
                                    </p:set>
                                    <p:animEffect transition="in" filter="fade">
                                      <p:cBhvr>
                                        <p:cTn id="219" dur="500"/>
                                        <p:tgtEl>
                                          <p:spTgt spid="16">
                                            <p:txEl>
                                              <p:pRg st="16" end="16"/>
                                            </p:txEl>
                                          </p:spTgt>
                                        </p:tgtEl>
                                      </p:cBhvr>
                                    </p:animEffect>
                                    <p:anim calcmode="lin" valueType="num">
                                      <p:cBhvr>
                                        <p:cTn id="220" dur="500" fill="hold"/>
                                        <p:tgtEl>
                                          <p:spTgt spid="16">
                                            <p:txEl>
                                              <p:pRg st="16" end="16"/>
                                            </p:txEl>
                                          </p:spTgt>
                                        </p:tgtEl>
                                        <p:attrNameLst>
                                          <p:attrName>ppt_x</p:attrName>
                                        </p:attrNameLst>
                                      </p:cBhvr>
                                      <p:tavLst>
                                        <p:tav tm="0">
                                          <p:val>
                                            <p:strVal val="#ppt_x"/>
                                          </p:val>
                                        </p:tav>
                                        <p:tav tm="100000">
                                          <p:val>
                                            <p:strVal val="#ppt_x"/>
                                          </p:val>
                                        </p:tav>
                                      </p:tavLst>
                                    </p:anim>
                                    <p:anim calcmode="lin" valueType="num">
                                      <p:cBhvr>
                                        <p:cTn id="221" dur="500" fill="hold"/>
                                        <p:tgtEl>
                                          <p:spTgt spid="16">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2" grpId="0" animBg="1"/>
      <p:bldP spid="11" grpId="0" build="p"/>
      <p:bldP spid="14" grpId="0"/>
      <p:bldP spid="15" grpId="0" build="p"/>
      <p:bldP spid="16" grpId="0" build="p"/>
      <p:bldP spid="17"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78" name="Group 177">
            <a:extLst>
              <a:ext uri="{FF2B5EF4-FFF2-40B4-BE49-F238E27FC236}">
                <a16:creationId xmlns:a16="http://schemas.microsoft.com/office/drawing/2014/main" id="{01E01746-BE11-4E31-8C2A-C6E4F10F5A01}"/>
              </a:ext>
            </a:extLst>
          </p:cNvPr>
          <p:cNvGrpSpPr/>
          <p:nvPr/>
        </p:nvGrpSpPr>
        <p:grpSpPr>
          <a:xfrm>
            <a:off x="9795824" y="842458"/>
            <a:ext cx="721972" cy="5506837"/>
            <a:chOff x="8255965" y="842458"/>
            <a:chExt cx="721972" cy="5506837"/>
          </a:xfrm>
          <a:solidFill>
            <a:srgbClr val="57CCC6">
              <a:alpha val="10000"/>
            </a:srgbClr>
          </a:solidFill>
        </p:grpSpPr>
        <p:sp>
          <p:nvSpPr>
            <p:cNvPr id="179" name="Freeform 77">
              <a:extLst>
                <a:ext uri="{FF2B5EF4-FFF2-40B4-BE49-F238E27FC236}">
                  <a16:creationId xmlns:a16="http://schemas.microsoft.com/office/drawing/2014/main" id="{D732E093-DAE1-439F-922A-508178B6BCF3}"/>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77">
              <a:extLst>
                <a:ext uri="{FF2B5EF4-FFF2-40B4-BE49-F238E27FC236}">
                  <a16:creationId xmlns:a16="http://schemas.microsoft.com/office/drawing/2014/main" id="{19047E5E-DF1B-4D87-8733-9B4E0975AEA0}"/>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77">
              <a:extLst>
                <a:ext uri="{FF2B5EF4-FFF2-40B4-BE49-F238E27FC236}">
                  <a16:creationId xmlns:a16="http://schemas.microsoft.com/office/drawing/2014/main" id="{55F0F507-B7DA-4AD0-97D0-FB5354CDE80C}"/>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77">
              <a:extLst>
                <a:ext uri="{FF2B5EF4-FFF2-40B4-BE49-F238E27FC236}">
                  <a16:creationId xmlns:a16="http://schemas.microsoft.com/office/drawing/2014/main" id="{15AC320C-A765-4020-9022-71D0C47BD6E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77">
              <a:extLst>
                <a:ext uri="{FF2B5EF4-FFF2-40B4-BE49-F238E27FC236}">
                  <a16:creationId xmlns:a16="http://schemas.microsoft.com/office/drawing/2014/main" id="{EF7CFE0F-61A7-429D-9688-2CE5F3E681A9}"/>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77">
              <a:extLst>
                <a:ext uri="{FF2B5EF4-FFF2-40B4-BE49-F238E27FC236}">
                  <a16:creationId xmlns:a16="http://schemas.microsoft.com/office/drawing/2014/main" id="{DA7A636E-BDB5-4D63-992B-FF683404584D}"/>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77">
              <a:extLst>
                <a:ext uri="{FF2B5EF4-FFF2-40B4-BE49-F238E27FC236}">
                  <a16:creationId xmlns:a16="http://schemas.microsoft.com/office/drawing/2014/main" id="{002DAFC1-BE08-4266-B233-ED3F208D33B7}"/>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77">
              <a:extLst>
                <a:ext uri="{FF2B5EF4-FFF2-40B4-BE49-F238E27FC236}">
                  <a16:creationId xmlns:a16="http://schemas.microsoft.com/office/drawing/2014/main" id="{F0480E09-B46B-4036-A7D9-C22D50253E1B}"/>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77">
              <a:extLst>
                <a:ext uri="{FF2B5EF4-FFF2-40B4-BE49-F238E27FC236}">
                  <a16:creationId xmlns:a16="http://schemas.microsoft.com/office/drawing/2014/main" id="{3442C0F2-4350-43C6-948E-950537A99A86}"/>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77">
              <a:extLst>
                <a:ext uri="{FF2B5EF4-FFF2-40B4-BE49-F238E27FC236}">
                  <a16:creationId xmlns:a16="http://schemas.microsoft.com/office/drawing/2014/main" id="{70B91B04-ED54-4E39-95F3-45B2148DDC37}"/>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67" name="Group 166">
            <a:extLst>
              <a:ext uri="{FF2B5EF4-FFF2-40B4-BE49-F238E27FC236}">
                <a16:creationId xmlns:a16="http://schemas.microsoft.com/office/drawing/2014/main" id="{BEA415B1-C63E-478B-867A-506BDEB93428}"/>
              </a:ext>
            </a:extLst>
          </p:cNvPr>
          <p:cNvGrpSpPr/>
          <p:nvPr/>
        </p:nvGrpSpPr>
        <p:grpSpPr>
          <a:xfrm>
            <a:off x="8981494" y="856403"/>
            <a:ext cx="721972" cy="5506837"/>
            <a:chOff x="8255965" y="842458"/>
            <a:chExt cx="721972" cy="5506837"/>
          </a:xfrm>
          <a:solidFill>
            <a:srgbClr val="F4C956">
              <a:alpha val="10000"/>
            </a:srgbClr>
          </a:solidFill>
        </p:grpSpPr>
        <p:sp>
          <p:nvSpPr>
            <p:cNvPr id="168" name="Freeform 77">
              <a:extLst>
                <a:ext uri="{FF2B5EF4-FFF2-40B4-BE49-F238E27FC236}">
                  <a16:creationId xmlns:a16="http://schemas.microsoft.com/office/drawing/2014/main" id="{B261CDE7-1618-47CC-9D6D-A607F3FBE83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77">
              <a:extLst>
                <a:ext uri="{FF2B5EF4-FFF2-40B4-BE49-F238E27FC236}">
                  <a16:creationId xmlns:a16="http://schemas.microsoft.com/office/drawing/2014/main" id="{3AAB2741-698F-488A-A89A-6441A0207FA2}"/>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77">
              <a:extLst>
                <a:ext uri="{FF2B5EF4-FFF2-40B4-BE49-F238E27FC236}">
                  <a16:creationId xmlns:a16="http://schemas.microsoft.com/office/drawing/2014/main" id="{2AABF6A3-BECC-44EB-9F24-96B070744D7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77">
              <a:extLst>
                <a:ext uri="{FF2B5EF4-FFF2-40B4-BE49-F238E27FC236}">
                  <a16:creationId xmlns:a16="http://schemas.microsoft.com/office/drawing/2014/main" id="{281EE9AD-ACD6-43E2-A34B-67642674821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77">
              <a:extLst>
                <a:ext uri="{FF2B5EF4-FFF2-40B4-BE49-F238E27FC236}">
                  <a16:creationId xmlns:a16="http://schemas.microsoft.com/office/drawing/2014/main" id="{5F39C543-1C3F-45A4-B0D6-E65BE5C7B614}"/>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77">
              <a:extLst>
                <a:ext uri="{FF2B5EF4-FFF2-40B4-BE49-F238E27FC236}">
                  <a16:creationId xmlns:a16="http://schemas.microsoft.com/office/drawing/2014/main" id="{9F39CE87-D2F7-4EC9-9D3C-E9357DC29633}"/>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77">
              <a:extLst>
                <a:ext uri="{FF2B5EF4-FFF2-40B4-BE49-F238E27FC236}">
                  <a16:creationId xmlns:a16="http://schemas.microsoft.com/office/drawing/2014/main" id="{A3DC799C-454D-490F-A34C-48D0F268BB51}"/>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77">
              <a:extLst>
                <a:ext uri="{FF2B5EF4-FFF2-40B4-BE49-F238E27FC236}">
                  <a16:creationId xmlns:a16="http://schemas.microsoft.com/office/drawing/2014/main" id="{F17D7844-D15C-4990-BED1-62CF03071253}"/>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77">
              <a:extLst>
                <a:ext uri="{FF2B5EF4-FFF2-40B4-BE49-F238E27FC236}">
                  <a16:creationId xmlns:a16="http://schemas.microsoft.com/office/drawing/2014/main" id="{42CF8A13-0988-452C-86CA-5836B1661F35}"/>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77">
              <a:extLst>
                <a:ext uri="{FF2B5EF4-FFF2-40B4-BE49-F238E27FC236}">
                  <a16:creationId xmlns:a16="http://schemas.microsoft.com/office/drawing/2014/main" id="{FFD8C9EF-B8AD-4C0B-B913-DD59274305AF}"/>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47" name="Group 146">
            <a:extLst>
              <a:ext uri="{FF2B5EF4-FFF2-40B4-BE49-F238E27FC236}">
                <a16:creationId xmlns:a16="http://schemas.microsoft.com/office/drawing/2014/main" id="{3120A026-248D-484D-90CF-9323B8BF54CA}"/>
              </a:ext>
            </a:extLst>
          </p:cNvPr>
          <p:cNvGrpSpPr/>
          <p:nvPr/>
        </p:nvGrpSpPr>
        <p:grpSpPr>
          <a:xfrm>
            <a:off x="8150267" y="856403"/>
            <a:ext cx="721972" cy="5506837"/>
            <a:chOff x="8255965" y="842458"/>
            <a:chExt cx="721972" cy="5506837"/>
          </a:xfrm>
          <a:solidFill>
            <a:srgbClr val="4CC8EC">
              <a:alpha val="10000"/>
            </a:srgbClr>
          </a:solidFill>
        </p:grpSpPr>
        <p:sp>
          <p:nvSpPr>
            <p:cNvPr id="148" name="Freeform 77">
              <a:extLst>
                <a:ext uri="{FF2B5EF4-FFF2-40B4-BE49-F238E27FC236}">
                  <a16:creationId xmlns:a16="http://schemas.microsoft.com/office/drawing/2014/main" id="{E07C5EA6-A5E4-4605-BABF-B7581B1DF06F}"/>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77">
              <a:extLst>
                <a:ext uri="{FF2B5EF4-FFF2-40B4-BE49-F238E27FC236}">
                  <a16:creationId xmlns:a16="http://schemas.microsoft.com/office/drawing/2014/main" id="{C8981DD4-D61D-4569-B207-56A93E1A9EF4}"/>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77">
              <a:extLst>
                <a:ext uri="{FF2B5EF4-FFF2-40B4-BE49-F238E27FC236}">
                  <a16:creationId xmlns:a16="http://schemas.microsoft.com/office/drawing/2014/main" id="{C67CBFB0-5BD8-4382-A2CD-77F1763BBAE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77">
              <a:extLst>
                <a:ext uri="{FF2B5EF4-FFF2-40B4-BE49-F238E27FC236}">
                  <a16:creationId xmlns:a16="http://schemas.microsoft.com/office/drawing/2014/main" id="{3881638D-8239-4758-8F6B-40CC160452EA}"/>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77">
              <a:extLst>
                <a:ext uri="{FF2B5EF4-FFF2-40B4-BE49-F238E27FC236}">
                  <a16:creationId xmlns:a16="http://schemas.microsoft.com/office/drawing/2014/main" id="{560D9802-6337-4E51-BA43-A9541A6060ED}"/>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77">
              <a:extLst>
                <a:ext uri="{FF2B5EF4-FFF2-40B4-BE49-F238E27FC236}">
                  <a16:creationId xmlns:a16="http://schemas.microsoft.com/office/drawing/2014/main" id="{71530424-4BEF-40D1-B55C-EEF165C11F16}"/>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77">
              <a:extLst>
                <a:ext uri="{FF2B5EF4-FFF2-40B4-BE49-F238E27FC236}">
                  <a16:creationId xmlns:a16="http://schemas.microsoft.com/office/drawing/2014/main" id="{605EDDC4-02C2-44F5-A35B-F2025C641D5D}"/>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77">
              <a:extLst>
                <a:ext uri="{FF2B5EF4-FFF2-40B4-BE49-F238E27FC236}">
                  <a16:creationId xmlns:a16="http://schemas.microsoft.com/office/drawing/2014/main" id="{9BF1C224-ADE1-45C6-8ACC-CC5CCB146A3D}"/>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77">
              <a:extLst>
                <a:ext uri="{FF2B5EF4-FFF2-40B4-BE49-F238E27FC236}">
                  <a16:creationId xmlns:a16="http://schemas.microsoft.com/office/drawing/2014/main" id="{54278B50-993E-4925-91E9-ECA56CD5171B}"/>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77">
              <a:extLst>
                <a:ext uri="{FF2B5EF4-FFF2-40B4-BE49-F238E27FC236}">
                  <a16:creationId xmlns:a16="http://schemas.microsoft.com/office/drawing/2014/main" id="{8AE20C35-3835-4E0C-8532-A00091B854F4}"/>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63" name="Text Placeholder 3"/>
          <p:cNvSpPr txBox="1">
            <a:spLocks/>
          </p:cNvSpPr>
          <p:nvPr/>
        </p:nvSpPr>
        <p:spPr>
          <a:xfrm>
            <a:off x="7238999"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F7467"/>
                </a:solidFill>
              </a:rPr>
              <a:t>75%</a:t>
            </a:r>
          </a:p>
        </p:txBody>
      </p:sp>
      <p:sp>
        <p:nvSpPr>
          <p:cNvPr id="264" name="Text Placeholder 3"/>
          <p:cNvSpPr txBox="1">
            <a:spLocks/>
          </p:cNvSpPr>
          <p:nvPr/>
        </p:nvSpPr>
        <p:spPr>
          <a:xfrm>
            <a:off x="8143171" y="429946"/>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4CC8EC"/>
                </a:solidFill>
              </a:rPr>
              <a:t>67%</a:t>
            </a:r>
          </a:p>
        </p:txBody>
      </p:sp>
      <p:sp>
        <p:nvSpPr>
          <p:cNvPr id="265" name="Text Placeholder 3"/>
          <p:cNvSpPr txBox="1">
            <a:spLocks/>
          </p:cNvSpPr>
          <p:nvPr/>
        </p:nvSpPr>
        <p:spPr>
          <a:xfrm>
            <a:off x="8981493"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4C956"/>
                </a:solidFill>
              </a:rPr>
              <a:t>52%</a:t>
            </a:r>
          </a:p>
        </p:txBody>
      </p:sp>
      <p:sp>
        <p:nvSpPr>
          <p:cNvPr id="266" name="Text Placeholder 3"/>
          <p:cNvSpPr txBox="1">
            <a:spLocks/>
          </p:cNvSpPr>
          <p:nvPr/>
        </p:nvSpPr>
        <p:spPr>
          <a:xfrm>
            <a:off x="9802920" y="422101"/>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57CCC6"/>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grpSp>
        <p:nvGrpSpPr>
          <p:cNvPr id="5" name="Group 4">
            <a:extLst>
              <a:ext uri="{FF2B5EF4-FFF2-40B4-BE49-F238E27FC236}">
                <a16:creationId xmlns:a16="http://schemas.microsoft.com/office/drawing/2014/main" id="{B6B4FE83-791C-4873-A4D9-2BE685D01E73}"/>
              </a:ext>
            </a:extLst>
          </p:cNvPr>
          <p:cNvGrpSpPr/>
          <p:nvPr/>
        </p:nvGrpSpPr>
        <p:grpSpPr>
          <a:xfrm>
            <a:off x="7239000" y="842458"/>
            <a:ext cx="721972" cy="5506837"/>
            <a:chOff x="8255965" y="842458"/>
            <a:chExt cx="721972" cy="5506837"/>
          </a:xfrm>
          <a:solidFill>
            <a:srgbClr val="FF7467">
              <a:alpha val="10000"/>
            </a:srgbClr>
          </a:solidFill>
        </p:grpSpPr>
        <p:sp>
          <p:nvSpPr>
            <p:cNvPr id="64" name="Freeform 77">
              <a:extLst>
                <a:ext uri="{FF2B5EF4-FFF2-40B4-BE49-F238E27FC236}">
                  <a16:creationId xmlns:a16="http://schemas.microsoft.com/office/drawing/2014/main" id="{6CFFC2C3-6D64-4B96-AF53-5469B4578C2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7">
              <a:extLst>
                <a:ext uri="{FF2B5EF4-FFF2-40B4-BE49-F238E27FC236}">
                  <a16:creationId xmlns:a16="http://schemas.microsoft.com/office/drawing/2014/main" id="{02BBB6FB-98E2-4EF2-BF75-06955042BED9}"/>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77">
              <a:extLst>
                <a:ext uri="{FF2B5EF4-FFF2-40B4-BE49-F238E27FC236}">
                  <a16:creationId xmlns:a16="http://schemas.microsoft.com/office/drawing/2014/main" id="{E655841B-5367-4166-97C8-9016C0689AC1}"/>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77">
              <a:extLst>
                <a:ext uri="{FF2B5EF4-FFF2-40B4-BE49-F238E27FC236}">
                  <a16:creationId xmlns:a16="http://schemas.microsoft.com/office/drawing/2014/main" id="{47E8ADFF-5E69-45DF-B710-96030A8B19D0}"/>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7">
              <a:extLst>
                <a:ext uri="{FF2B5EF4-FFF2-40B4-BE49-F238E27FC236}">
                  <a16:creationId xmlns:a16="http://schemas.microsoft.com/office/drawing/2014/main" id="{5C585461-D99E-4ADC-9824-5FA6614D9E9A}"/>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77">
              <a:extLst>
                <a:ext uri="{FF2B5EF4-FFF2-40B4-BE49-F238E27FC236}">
                  <a16:creationId xmlns:a16="http://schemas.microsoft.com/office/drawing/2014/main" id="{A3396463-7695-4B9D-8676-E6653B9EB1DC}"/>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77">
              <a:extLst>
                <a:ext uri="{FF2B5EF4-FFF2-40B4-BE49-F238E27FC236}">
                  <a16:creationId xmlns:a16="http://schemas.microsoft.com/office/drawing/2014/main" id="{6B3E407A-57EC-4A6E-A779-D37C27901980}"/>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77">
              <a:extLst>
                <a:ext uri="{FF2B5EF4-FFF2-40B4-BE49-F238E27FC236}">
                  <a16:creationId xmlns:a16="http://schemas.microsoft.com/office/drawing/2014/main" id="{10AD5F2F-28D9-42AC-A94B-1E61967B30A8}"/>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77">
              <a:extLst>
                <a:ext uri="{FF2B5EF4-FFF2-40B4-BE49-F238E27FC236}">
                  <a16:creationId xmlns:a16="http://schemas.microsoft.com/office/drawing/2014/main" id="{E3988485-82F8-4538-A388-59C2A5733AAD}"/>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77">
              <a:extLst>
                <a:ext uri="{FF2B5EF4-FFF2-40B4-BE49-F238E27FC236}">
                  <a16:creationId xmlns:a16="http://schemas.microsoft.com/office/drawing/2014/main" id="{689CF23C-AA8E-4039-9DBF-C4BBBEEF4668}"/>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76" name="Freeform 77">
            <a:extLst>
              <a:ext uri="{FF2B5EF4-FFF2-40B4-BE49-F238E27FC236}">
                <a16:creationId xmlns:a16="http://schemas.microsoft.com/office/drawing/2014/main" id="{1945C8E2-61E7-4E70-8196-DA39B7C16145}"/>
              </a:ext>
            </a:extLst>
          </p:cNvPr>
          <p:cNvSpPr>
            <a:spLocks noChangeAspect="1"/>
          </p:cNvSpPr>
          <p:nvPr/>
        </p:nvSpPr>
        <p:spPr bwMode="auto">
          <a:xfrm>
            <a:off x="8143171"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77">
            <a:extLst>
              <a:ext uri="{FF2B5EF4-FFF2-40B4-BE49-F238E27FC236}">
                <a16:creationId xmlns:a16="http://schemas.microsoft.com/office/drawing/2014/main" id="{16B036ED-71E6-4DC7-AB0E-11CE28D4B499}"/>
              </a:ext>
            </a:extLst>
          </p:cNvPr>
          <p:cNvSpPr>
            <a:spLocks noChangeAspect="1"/>
          </p:cNvSpPr>
          <p:nvPr/>
        </p:nvSpPr>
        <p:spPr bwMode="auto">
          <a:xfrm>
            <a:off x="8143171"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77">
            <a:extLst>
              <a:ext uri="{FF2B5EF4-FFF2-40B4-BE49-F238E27FC236}">
                <a16:creationId xmlns:a16="http://schemas.microsoft.com/office/drawing/2014/main" id="{F1E1B42E-A941-43C5-8664-FF6308B53122}"/>
              </a:ext>
            </a:extLst>
          </p:cNvPr>
          <p:cNvSpPr>
            <a:spLocks noChangeAspect="1"/>
          </p:cNvSpPr>
          <p:nvPr/>
        </p:nvSpPr>
        <p:spPr bwMode="auto">
          <a:xfrm>
            <a:off x="8150267"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77">
            <a:extLst>
              <a:ext uri="{FF2B5EF4-FFF2-40B4-BE49-F238E27FC236}">
                <a16:creationId xmlns:a16="http://schemas.microsoft.com/office/drawing/2014/main" id="{2318E09D-2B54-4830-968F-6E156A5802D1}"/>
              </a:ext>
            </a:extLst>
          </p:cNvPr>
          <p:cNvSpPr>
            <a:spLocks noChangeAspect="1"/>
          </p:cNvSpPr>
          <p:nvPr/>
        </p:nvSpPr>
        <p:spPr bwMode="auto">
          <a:xfrm>
            <a:off x="8143171"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77">
            <a:extLst>
              <a:ext uri="{FF2B5EF4-FFF2-40B4-BE49-F238E27FC236}">
                <a16:creationId xmlns:a16="http://schemas.microsoft.com/office/drawing/2014/main" id="{F88BB3FD-5863-4543-9C8F-B184620E6A0E}"/>
              </a:ext>
            </a:extLst>
          </p:cNvPr>
          <p:cNvSpPr>
            <a:spLocks noChangeAspect="1"/>
          </p:cNvSpPr>
          <p:nvPr/>
        </p:nvSpPr>
        <p:spPr bwMode="auto">
          <a:xfrm>
            <a:off x="8143171"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77">
            <a:extLst>
              <a:ext uri="{FF2B5EF4-FFF2-40B4-BE49-F238E27FC236}">
                <a16:creationId xmlns:a16="http://schemas.microsoft.com/office/drawing/2014/main" id="{434C0675-72D6-459F-9987-C1232807DC78}"/>
              </a:ext>
            </a:extLst>
          </p:cNvPr>
          <p:cNvSpPr>
            <a:spLocks noChangeAspect="1"/>
          </p:cNvSpPr>
          <p:nvPr/>
        </p:nvSpPr>
        <p:spPr bwMode="auto">
          <a:xfrm>
            <a:off x="8143171"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77">
            <a:extLst>
              <a:ext uri="{FF2B5EF4-FFF2-40B4-BE49-F238E27FC236}">
                <a16:creationId xmlns:a16="http://schemas.microsoft.com/office/drawing/2014/main" id="{9D0F0067-45D8-4D35-8672-531FA86CB3BC}"/>
              </a:ext>
            </a:extLst>
          </p:cNvPr>
          <p:cNvSpPr>
            <a:spLocks noChangeAspect="1"/>
          </p:cNvSpPr>
          <p:nvPr/>
        </p:nvSpPr>
        <p:spPr bwMode="auto">
          <a:xfrm>
            <a:off x="8988590" y="562858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88" name="Freeform 77">
            <a:extLst>
              <a:ext uri="{FF2B5EF4-FFF2-40B4-BE49-F238E27FC236}">
                <a16:creationId xmlns:a16="http://schemas.microsoft.com/office/drawing/2014/main" id="{AEE9CE4F-83DA-44CA-83BE-12E9BAAB0AAD}"/>
              </a:ext>
            </a:extLst>
          </p:cNvPr>
          <p:cNvSpPr>
            <a:spLocks noChangeAspect="1"/>
          </p:cNvSpPr>
          <p:nvPr/>
        </p:nvSpPr>
        <p:spPr bwMode="auto">
          <a:xfrm>
            <a:off x="8988590" y="510518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89" name="Freeform 77">
            <a:extLst>
              <a:ext uri="{FF2B5EF4-FFF2-40B4-BE49-F238E27FC236}">
                <a16:creationId xmlns:a16="http://schemas.microsoft.com/office/drawing/2014/main" id="{1F7E59F6-4723-478F-91A0-3510F7AED216}"/>
              </a:ext>
            </a:extLst>
          </p:cNvPr>
          <p:cNvSpPr>
            <a:spLocks noChangeAspect="1"/>
          </p:cNvSpPr>
          <p:nvPr/>
        </p:nvSpPr>
        <p:spPr bwMode="auto">
          <a:xfrm>
            <a:off x="8995686" y="456686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90" name="Freeform 77">
            <a:extLst>
              <a:ext uri="{FF2B5EF4-FFF2-40B4-BE49-F238E27FC236}">
                <a16:creationId xmlns:a16="http://schemas.microsoft.com/office/drawing/2014/main" id="{68231CFF-DF23-44C3-AF92-C259DB5D1B46}"/>
              </a:ext>
            </a:extLst>
          </p:cNvPr>
          <p:cNvSpPr>
            <a:spLocks noChangeAspect="1"/>
          </p:cNvSpPr>
          <p:nvPr/>
        </p:nvSpPr>
        <p:spPr bwMode="auto">
          <a:xfrm>
            <a:off x="8988590" y="403183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91" name="Freeform 77">
            <a:extLst>
              <a:ext uri="{FF2B5EF4-FFF2-40B4-BE49-F238E27FC236}">
                <a16:creationId xmlns:a16="http://schemas.microsoft.com/office/drawing/2014/main" id="{AE177D38-C396-4F7F-BC67-39F829C60887}"/>
              </a:ext>
            </a:extLst>
          </p:cNvPr>
          <p:cNvSpPr>
            <a:spLocks noChangeAspect="1"/>
          </p:cNvSpPr>
          <p:nvPr/>
        </p:nvSpPr>
        <p:spPr bwMode="auto">
          <a:xfrm>
            <a:off x="8988590" y="350419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103" name="Freeform 77">
            <a:extLst>
              <a:ext uri="{FF2B5EF4-FFF2-40B4-BE49-F238E27FC236}">
                <a16:creationId xmlns:a16="http://schemas.microsoft.com/office/drawing/2014/main" id="{A81EE681-8C54-483D-9FE1-A2B526B33B65}"/>
              </a:ext>
            </a:extLst>
          </p:cNvPr>
          <p:cNvSpPr>
            <a:spLocks noChangeAspect="1"/>
          </p:cNvSpPr>
          <p:nvPr/>
        </p:nvSpPr>
        <p:spPr bwMode="auto">
          <a:xfrm>
            <a:off x="9821800" y="56146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16" name="Freeform 77">
            <a:extLst>
              <a:ext uri="{FF2B5EF4-FFF2-40B4-BE49-F238E27FC236}">
                <a16:creationId xmlns:a16="http://schemas.microsoft.com/office/drawing/2014/main" id="{EAFEA931-2077-4701-83C1-D7DDB2F72F04}"/>
              </a:ext>
            </a:extLst>
          </p:cNvPr>
          <p:cNvSpPr>
            <a:spLocks noChangeAspect="1"/>
          </p:cNvSpPr>
          <p:nvPr/>
        </p:nvSpPr>
        <p:spPr bwMode="auto">
          <a:xfrm>
            <a:off x="9821800" y="509123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27" name="Freeform 77">
            <a:extLst>
              <a:ext uri="{FF2B5EF4-FFF2-40B4-BE49-F238E27FC236}">
                <a16:creationId xmlns:a16="http://schemas.microsoft.com/office/drawing/2014/main" id="{67EF880D-17F1-4834-9877-A946B29BDBCF}"/>
              </a:ext>
            </a:extLst>
          </p:cNvPr>
          <p:cNvSpPr>
            <a:spLocks noChangeAspect="1"/>
          </p:cNvSpPr>
          <p:nvPr/>
        </p:nvSpPr>
        <p:spPr bwMode="auto">
          <a:xfrm>
            <a:off x="9828896" y="455291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38" name="Freeform 77">
            <a:extLst>
              <a:ext uri="{FF2B5EF4-FFF2-40B4-BE49-F238E27FC236}">
                <a16:creationId xmlns:a16="http://schemas.microsoft.com/office/drawing/2014/main" id="{BF6B0470-39BE-4F58-B720-8F75ED01E89F}"/>
              </a:ext>
            </a:extLst>
          </p:cNvPr>
          <p:cNvSpPr>
            <a:spLocks noChangeAspect="1"/>
          </p:cNvSpPr>
          <p:nvPr/>
        </p:nvSpPr>
        <p:spPr bwMode="auto">
          <a:xfrm>
            <a:off x="9821800" y="401789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6" name="Freeform 77">
            <a:extLst>
              <a:ext uri="{FF2B5EF4-FFF2-40B4-BE49-F238E27FC236}">
                <a16:creationId xmlns:a16="http://schemas.microsoft.com/office/drawing/2014/main" id="{3D25CBFB-4C65-43A4-8E44-3103721A5B4E}"/>
              </a:ext>
            </a:extLst>
          </p:cNvPr>
          <p:cNvSpPr>
            <a:spLocks noChangeAspect="1"/>
          </p:cNvSpPr>
          <p:nvPr/>
        </p:nvSpPr>
        <p:spPr bwMode="auto">
          <a:xfrm>
            <a:off x="9821800" y="349025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7" name="Freeform 77">
            <a:extLst>
              <a:ext uri="{FF2B5EF4-FFF2-40B4-BE49-F238E27FC236}">
                <a16:creationId xmlns:a16="http://schemas.microsoft.com/office/drawing/2014/main" id="{120F0896-6560-4F06-A32C-18C307A48904}"/>
              </a:ext>
            </a:extLst>
          </p:cNvPr>
          <p:cNvSpPr>
            <a:spLocks noChangeAspect="1"/>
          </p:cNvSpPr>
          <p:nvPr/>
        </p:nvSpPr>
        <p:spPr bwMode="auto">
          <a:xfrm>
            <a:off x="9821800" y="296684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8" name="Freeform 77">
            <a:extLst>
              <a:ext uri="{FF2B5EF4-FFF2-40B4-BE49-F238E27FC236}">
                <a16:creationId xmlns:a16="http://schemas.microsoft.com/office/drawing/2014/main" id="{7EE2F401-F1EF-44F1-8269-18DB074F6DF3}"/>
              </a:ext>
            </a:extLst>
          </p:cNvPr>
          <p:cNvSpPr>
            <a:spLocks noChangeAspect="1"/>
          </p:cNvSpPr>
          <p:nvPr/>
        </p:nvSpPr>
        <p:spPr bwMode="auto">
          <a:xfrm>
            <a:off x="9821800" y="244344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9" name="Freeform 77">
            <a:extLst>
              <a:ext uri="{FF2B5EF4-FFF2-40B4-BE49-F238E27FC236}">
                <a16:creationId xmlns:a16="http://schemas.microsoft.com/office/drawing/2014/main" id="{511166B7-746F-49EA-AFDD-F8893B0CE8DE}"/>
              </a:ext>
            </a:extLst>
          </p:cNvPr>
          <p:cNvSpPr>
            <a:spLocks noChangeAspect="1"/>
          </p:cNvSpPr>
          <p:nvPr/>
        </p:nvSpPr>
        <p:spPr bwMode="auto">
          <a:xfrm>
            <a:off x="9828896" y="190512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60" name="Freeform 77">
            <a:extLst>
              <a:ext uri="{FF2B5EF4-FFF2-40B4-BE49-F238E27FC236}">
                <a16:creationId xmlns:a16="http://schemas.microsoft.com/office/drawing/2014/main" id="{74F1F819-07EC-4F70-8EAF-1D2CFF5F3FAF}"/>
              </a:ext>
            </a:extLst>
          </p:cNvPr>
          <p:cNvSpPr>
            <a:spLocks noChangeAspect="1"/>
          </p:cNvSpPr>
          <p:nvPr/>
        </p:nvSpPr>
        <p:spPr bwMode="auto">
          <a:xfrm>
            <a:off x="9821800" y="137010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90" name="Freeform 77">
            <a:extLst>
              <a:ext uri="{FF2B5EF4-FFF2-40B4-BE49-F238E27FC236}">
                <a16:creationId xmlns:a16="http://schemas.microsoft.com/office/drawing/2014/main" id="{A8262B5C-1E8F-4D7C-BF68-85C0A8839D75}"/>
              </a:ext>
            </a:extLst>
          </p:cNvPr>
          <p:cNvSpPr>
            <a:spLocks noChangeAspect="1"/>
          </p:cNvSpPr>
          <p:nvPr/>
        </p:nvSpPr>
        <p:spPr bwMode="auto">
          <a:xfrm>
            <a:off x="7239000" y="564569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77">
            <a:extLst>
              <a:ext uri="{FF2B5EF4-FFF2-40B4-BE49-F238E27FC236}">
                <a16:creationId xmlns:a16="http://schemas.microsoft.com/office/drawing/2014/main" id="{00552FAB-0AA5-4F39-8A56-DBE1FF047C98}"/>
              </a:ext>
            </a:extLst>
          </p:cNvPr>
          <p:cNvSpPr>
            <a:spLocks noChangeAspect="1"/>
          </p:cNvSpPr>
          <p:nvPr/>
        </p:nvSpPr>
        <p:spPr bwMode="auto">
          <a:xfrm>
            <a:off x="7239000" y="512228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77">
            <a:extLst>
              <a:ext uri="{FF2B5EF4-FFF2-40B4-BE49-F238E27FC236}">
                <a16:creationId xmlns:a16="http://schemas.microsoft.com/office/drawing/2014/main" id="{4BEEC700-9EA3-450B-A527-EAEEC3771DA9}"/>
              </a:ext>
            </a:extLst>
          </p:cNvPr>
          <p:cNvSpPr>
            <a:spLocks noChangeAspect="1"/>
          </p:cNvSpPr>
          <p:nvPr/>
        </p:nvSpPr>
        <p:spPr bwMode="auto">
          <a:xfrm>
            <a:off x="7246096" y="458396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77">
            <a:extLst>
              <a:ext uri="{FF2B5EF4-FFF2-40B4-BE49-F238E27FC236}">
                <a16:creationId xmlns:a16="http://schemas.microsoft.com/office/drawing/2014/main" id="{89412F7D-40DE-48F9-9F3E-72CF660E27F2}"/>
              </a:ext>
            </a:extLst>
          </p:cNvPr>
          <p:cNvSpPr>
            <a:spLocks noChangeAspect="1"/>
          </p:cNvSpPr>
          <p:nvPr/>
        </p:nvSpPr>
        <p:spPr bwMode="auto">
          <a:xfrm>
            <a:off x="7239000" y="40489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7">
            <a:extLst>
              <a:ext uri="{FF2B5EF4-FFF2-40B4-BE49-F238E27FC236}">
                <a16:creationId xmlns:a16="http://schemas.microsoft.com/office/drawing/2014/main" id="{218D8E7C-81CB-4FFB-B6F7-A490275ADA7E}"/>
              </a:ext>
            </a:extLst>
          </p:cNvPr>
          <p:cNvSpPr>
            <a:spLocks noChangeAspect="1"/>
          </p:cNvSpPr>
          <p:nvPr/>
        </p:nvSpPr>
        <p:spPr bwMode="auto">
          <a:xfrm>
            <a:off x="7239000" y="352130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7">
            <a:extLst>
              <a:ext uri="{FF2B5EF4-FFF2-40B4-BE49-F238E27FC236}">
                <a16:creationId xmlns:a16="http://schemas.microsoft.com/office/drawing/2014/main" id="{1EB22525-B6D3-47CB-B848-A4F22817B1EE}"/>
              </a:ext>
            </a:extLst>
          </p:cNvPr>
          <p:cNvSpPr>
            <a:spLocks noChangeAspect="1"/>
          </p:cNvSpPr>
          <p:nvPr/>
        </p:nvSpPr>
        <p:spPr bwMode="auto">
          <a:xfrm>
            <a:off x="7239000" y="299789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7">
            <a:extLst>
              <a:ext uri="{FF2B5EF4-FFF2-40B4-BE49-F238E27FC236}">
                <a16:creationId xmlns:a16="http://schemas.microsoft.com/office/drawing/2014/main" id="{83FD2C57-0730-44D6-9C5A-A0C92B770400}"/>
              </a:ext>
            </a:extLst>
          </p:cNvPr>
          <p:cNvSpPr>
            <a:spLocks noChangeAspect="1"/>
          </p:cNvSpPr>
          <p:nvPr/>
        </p:nvSpPr>
        <p:spPr bwMode="auto">
          <a:xfrm>
            <a:off x="7239000" y="247449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nvGrpSpPr>
          <p:cNvPr id="200" name="Group 199">
            <a:extLst>
              <a:ext uri="{FF2B5EF4-FFF2-40B4-BE49-F238E27FC236}">
                <a16:creationId xmlns:a16="http://schemas.microsoft.com/office/drawing/2014/main" id="{2874DF30-EC82-42ED-9614-5C658A4CCA57}"/>
              </a:ext>
            </a:extLst>
          </p:cNvPr>
          <p:cNvGrpSpPr/>
          <p:nvPr/>
        </p:nvGrpSpPr>
        <p:grpSpPr>
          <a:xfrm>
            <a:off x="10699995" y="842458"/>
            <a:ext cx="721972" cy="5506837"/>
            <a:chOff x="8255965" y="842458"/>
            <a:chExt cx="721972" cy="5506837"/>
          </a:xfrm>
          <a:solidFill>
            <a:srgbClr val="FF9285">
              <a:alpha val="10000"/>
            </a:srgbClr>
          </a:solidFill>
        </p:grpSpPr>
        <p:sp>
          <p:nvSpPr>
            <p:cNvPr id="201" name="Freeform 77">
              <a:extLst>
                <a:ext uri="{FF2B5EF4-FFF2-40B4-BE49-F238E27FC236}">
                  <a16:creationId xmlns:a16="http://schemas.microsoft.com/office/drawing/2014/main" id="{701F9A24-B397-411F-938D-89B2D81F6201}"/>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7">
              <a:extLst>
                <a:ext uri="{FF2B5EF4-FFF2-40B4-BE49-F238E27FC236}">
                  <a16:creationId xmlns:a16="http://schemas.microsoft.com/office/drawing/2014/main" id="{B861B756-BD23-41F9-B502-A8D1DBAFF843}"/>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7">
              <a:extLst>
                <a:ext uri="{FF2B5EF4-FFF2-40B4-BE49-F238E27FC236}">
                  <a16:creationId xmlns:a16="http://schemas.microsoft.com/office/drawing/2014/main" id="{8D017075-6596-418D-A825-074DEDE69A83}"/>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77">
              <a:extLst>
                <a:ext uri="{FF2B5EF4-FFF2-40B4-BE49-F238E27FC236}">
                  <a16:creationId xmlns:a16="http://schemas.microsoft.com/office/drawing/2014/main" id="{934B290F-F684-489A-B6DD-D89F71CB3AFB}"/>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77">
              <a:extLst>
                <a:ext uri="{FF2B5EF4-FFF2-40B4-BE49-F238E27FC236}">
                  <a16:creationId xmlns:a16="http://schemas.microsoft.com/office/drawing/2014/main" id="{C9EA2CC2-E032-4CB7-A32C-EEFB6C0D4A2B}"/>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77">
              <a:extLst>
                <a:ext uri="{FF2B5EF4-FFF2-40B4-BE49-F238E27FC236}">
                  <a16:creationId xmlns:a16="http://schemas.microsoft.com/office/drawing/2014/main" id="{081F0700-857D-449E-A767-4A175C9B9A65}"/>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77">
              <a:extLst>
                <a:ext uri="{FF2B5EF4-FFF2-40B4-BE49-F238E27FC236}">
                  <a16:creationId xmlns:a16="http://schemas.microsoft.com/office/drawing/2014/main" id="{EF0FB5DF-114A-4C6D-B47E-B3DC17E32D54}"/>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77">
              <a:extLst>
                <a:ext uri="{FF2B5EF4-FFF2-40B4-BE49-F238E27FC236}">
                  <a16:creationId xmlns:a16="http://schemas.microsoft.com/office/drawing/2014/main" id="{B5BCE143-440F-463E-9532-5E1CEBC8A0F9}"/>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77">
              <a:extLst>
                <a:ext uri="{FF2B5EF4-FFF2-40B4-BE49-F238E27FC236}">
                  <a16:creationId xmlns:a16="http://schemas.microsoft.com/office/drawing/2014/main" id="{C6F4BBBE-D160-48A3-AF29-73C18800C700}"/>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77">
              <a:extLst>
                <a:ext uri="{FF2B5EF4-FFF2-40B4-BE49-F238E27FC236}">
                  <a16:creationId xmlns:a16="http://schemas.microsoft.com/office/drawing/2014/main" id="{BAFBEC4B-DCF6-4925-A7C3-4D6F3AFD305E}"/>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11" name="Text Placeholder 3">
            <a:extLst>
              <a:ext uri="{FF2B5EF4-FFF2-40B4-BE49-F238E27FC236}">
                <a16:creationId xmlns:a16="http://schemas.microsoft.com/office/drawing/2014/main" id="{F626612E-C271-4A03-9B9C-86903EB2D94F}"/>
              </a:ext>
            </a:extLst>
          </p:cNvPr>
          <p:cNvSpPr txBox="1">
            <a:spLocks/>
          </p:cNvSpPr>
          <p:nvPr/>
        </p:nvSpPr>
        <p:spPr>
          <a:xfrm>
            <a:off x="10692898" y="416001"/>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F9285"/>
                </a:solidFill>
              </a:rPr>
              <a:t>70%</a:t>
            </a:r>
          </a:p>
        </p:txBody>
      </p:sp>
      <p:sp>
        <p:nvSpPr>
          <p:cNvPr id="212" name="Freeform 77">
            <a:extLst>
              <a:ext uri="{FF2B5EF4-FFF2-40B4-BE49-F238E27FC236}">
                <a16:creationId xmlns:a16="http://schemas.microsoft.com/office/drawing/2014/main" id="{A91B8D25-403C-434F-BDA3-9967560C74DB}"/>
              </a:ext>
            </a:extLst>
          </p:cNvPr>
          <p:cNvSpPr>
            <a:spLocks noChangeAspect="1"/>
          </p:cNvSpPr>
          <p:nvPr/>
        </p:nvSpPr>
        <p:spPr bwMode="auto">
          <a:xfrm>
            <a:off x="10692899" y="562113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3" name="Freeform 77">
            <a:extLst>
              <a:ext uri="{FF2B5EF4-FFF2-40B4-BE49-F238E27FC236}">
                <a16:creationId xmlns:a16="http://schemas.microsoft.com/office/drawing/2014/main" id="{1C7ED302-C359-43D9-AFAD-574CA27825D2}"/>
              </a:ext>
            </a:extLst>
          </p:cNvPr>
          <p:cNvSpPr>
            <a:spLocks noChangeAspect="1"/>
          </p:cNvSpPr>
          <p:nvPr/>
        </p:nvSpPr>
        <p:spPr bwMode="auto">
          <a:xfrm>
            <a:off x="10692899" y="50977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4" name="Freeform 77">
            <a:extLst>
              <a:ext uri="{FF2B5EF4-FFF2-40B4-BE49-F238E27FC236}">
                <a16:creationId xmlns:a16="http://schemas.microsoft.com/office/drawing/2014/main" id="{9190112D-F08B-4E1E-857D-0B5DEE134C28}"/>
              </a:ext>
            </a:extLst>
          </p:cNvPr>
          <p:cNvSpPr>
            <a:spLocks noChangeAspect="1"/>
          </p:cNvSpPr>
          <p:nvPr/>
        </p:nvSpPr>
        <p:spPr bwMode="auto">
          <a:xfrm>
            <a:off x="10699995" y="455940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5" name="Freeform 77">
            <a:extLst>
              <a:ext uri="{FF2B5EF4-FFF2-40B4-BE49-F238E27FC236}">
                <a16:creationId xmlns:a16="http://schemas.microsoft.com/office/drawing/2014/main" id="{03622210-8AE3-478D-89FB-B68A637EFA20}"/>
              </a:ext>
            </a:extLst>
          </p:cNvPr>
          <p:cNvSpPr>
            <a:spLocks noChangeAspect="1"/>
          </p:cNvSpPr>
          <p:nvPr/>
        </p:nvSpPr>
        <p:spPr bwMode="auto">
          <a:xfrm>
            <a:off x="10692899" y="402438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6" name="Freeform 77">
            <a:extLst>
              <a:ext uri="{FF2B5EF4-FFF2-40B4-BE49-F238E27FC236}">
                <a16:creationId xmlns:a16="http://schemas.microsoft.com/office/drawing/2014/main" id="{70020DB2-CB07-40A1-B7D0-8D778AB79FDE}"/>
              </a:ext>
            </a:extLst>
          </p:cNvPr>
          <p:cNvSpPr>
            <a:spLocks noChangeAspect="1"/>
          </p:cNvSpPr>
          <p:nvPr/>
        </p:nvSpPr>
        <p:spPr bwMode="auto">
          <a:xfrm>
            <a:off x="10692899" y="349674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7" name="Freeform 77">
            <a:extLst>
              <a:ext uri="{FF2B5EF4-FFF2-40B4-BE49-F238E27FC236}">
                <a16:creationId xmlns:a16="http://schemas.microsoft.com/office/drawing/2014/main" id="{FF5626E5-832D-4247-9DED-18D95686891D}"/>
              </a:ext>
            </a:extLst>
          </p:cNvPr>
          <p:cNvSpPr>
            <a:spLocks noChangeAspect="1"/>
          </p:cNvSpPr>
          <p:nvPr/>
        </p:nvSpPr>
        <p:spPr bwMode="auto">
          <a:xfrm>
            <a:off x="10692899" y="297334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8" name="Freeform 77">
            <a:extLst>
              <a:ext uri="{FF2B5EF4-FFF2-40B4-BE49-F238E27FC236}">
                <a16:creationId xmlns:a16="http://schemas.microsoft.com/office/drawing/2014/main" id="{68C5E4FB-DFAE-4675-8C97-03A9B013BE8C}"/>
              </a:ext>
            </a:extLst>
          </p:cNvPr>
          <p:cNvSpPr>
            <a:spLocks noChangeAspect="1"/>
          </p:cNvSpPr>
          <p:nvPr/>
        </p:nvSpPr>
        <p:spPr bwMode="auto">
          <a:xfrm>
            <a:off x="10692899" y="24512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20" name="Freeform: Shape 219">
            <a:extLst>
              <a:ext uri="{FF2B5EF4-FFF2-40B4-BE49-F238E27FC236}">
                <a16:creationId xmlns:a16="http://schemas.microsoft.com/office/drawing/2014/main" id="{D7D009FB-DA3F-4C59-874B-086E8789E09B}"/>
              </a:ext>
            </a:extLst>
          </p:cNvPr>
          <p:cNvSpPr>
            <a:spLocks noChangeAspect="1"/>
          </p:cNvSpPr>
          <p:nvPr/>
        </p:nvSpPr>
        <p:spPr bwMode="auto">
          <a:xfrm>
            <a:off x="7239000" y="2368512"/>
            <a:ext cx="695673" cy="283277"/>
          </a:xfrm>
          <a:custGeom>
            <a:avLst/>
            <a:gdLst>
              <a:gd name="connsiteX0" fmla="*/ 163150 w 695673"/>
              <a:gd name="connsiteY0" fmla="*/ 0 h 283277"/>
              <a:gd name="connsiteX1" fmla="*/ 689488 w 695673"/>
              <a:gd name="connsiteY1" fmla="*/ 0 h 283277"/>
              <a:gd name="connsiteX2" fmla="*/ 695673 w 695673"/>
              <a:gd name="connsiteY2" fmla="*/ 20242 h 283277"/>
              <a:gd name="connsiteX3" fmla="*/ 638064 w 695673"/>
              <a:gd name="connsiteY3" fmla="*/ 93168 h 283277"/>
              <a:gd name="connsiteX4" fmla="*/ 556888 w 695673"/>
              <a:gd name="connsiteY4" fmla="*/ 60030 h 283277"/>
              <a:gd name="connsiteX5" fmla="*/ 526337 w 695673"/>
              <a:gd name="connsiteY5" fmla="*/ 123690 h 283277"/>
              <a:gd name="connsiteX6" fmla="*/ 526337 w 695673"/>
              <a:gd name="connsiteY6" fmla="*/ 283277 h 283277"/>
              <a:gd name="connsiteX7" fmla="*/ 366603 w 695673"/>
              <a:gd name="connsiteY7" fmla="*/ 283277 h 283277"/>
              <a:gd name="connsiteX8" fmla="*/ 302884 w 695673"/>
              <a:gd name="connsiteY8" fmla="*/ 252755 h 283277"/>
              <a:gd name="connsiteX9" fmla="*/ 336053 w 695673"/>
              <a:gd name="connsiteY9" fmla="*/ 171653 h 283277"/>
              <a:gd name="connsiteX10" fmla="*/ 189412 w 695673"/>
              <a:gd name="connsiteY10" fmla="*/ 171653 h 283277"/>
              <a:gd name="connsiteX11" fmla="*/ 223454 w 695673"/>
              <a:gd name="connsiteY11" fmla="*/ 252755 h 283277"/>
              <a:gd name="connsiteX12" fmla="*/ 159734 w 695673"/>
              <a:gd name="connsiteY12" fmla="*/ 283277 h 283277"/>
              <a:gd name="connsiteX13" fmla="*/ 0 w 695673"/>
              <a:gd name="connsiteY13" fmla="*/ 283277 h 283277"/>
              <a:gd name="connsiteX14" fmla="*/ 0 w 695673"/>
              <a:gd name="connsiteY14" fmla="*/ 123690 h 283277"/>
              <a:gd name="connsiteX15" fmla="*/ 30551 w 695673"/>
              <a:gd name="connsiteY15" fmla="*/ 60030 h 283277"/>
              <a:gd name="connsiteX16" fmla="*/ 111727 w 695673"/>
              <a:gd name="connsiteY16" fmla="*/ 93168 h 283277"/>
              <a:gd name="connsiteX17" fmla="*/ 169336 w 695673"/>
              <a:gd name="connsiteY17" fmla="*/ 20242 h 28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95673" h="283277">
                <a:moveTo>
                  <a:pt x="163150" y="0"/>
                </a:moveTo>
                <a:lnTo>
                  <a:pt x="689488" y="0"/>
                </a:lnTo>
                <a:lnTo>
                  <a:pt x="695673" y="20242"/>
                </a:lnTo>
                <a:cubicBezTo>
                  <a:pt x="695673" y="53925"/>
                  <a:pt x="676470" y="87500"/>
                  <a:pt x="638064" y="93168"/>
                </a:cubicBezTo>
                <a:cubicBezTo>
                  <a:pt x="593548" y="100145"/>
                  <a:pt x="589184" y="74855"/>
                  <a:pt x="556888" y="60030"/>
                </a:cubicBezTo>
                <a:cubicBezTo>
                  <a:pt x="540303" y="52181"/>
                  <a:pt x="526337" y="66134"/>
                  <a:pt x="526337" y="123690"/>
                </a:cubicBezTo>
                <a:cubicBezTo>
                  <a:pt x="526337" y="283277"/>
                  <a:pt x="526337" y="283277"/>
                  <a:pt x="526337" y="283277"/>
                </a:cubicBezTo>
                <a:cubicBezTo>
                  <a:pt x="366603" y="283277"/>
                  <a:pt x="366603" y="283277"/>
                  <a:pt x="366603" y="283277"/>
                </a:cubicBezTo>
                <a:cubicBezTo>
                  <a:pt x="308994" y="283277"/>
                  <a:pt x="295028" y="269324"/>
                  <a:pt x="302884" y="252755"/>
                </a:cubicBezTo>
                <a:cubicBezTo>
                  <a:pt x="317723" y="220489"/>
                  <a:pt x="343036" y="216128"/>
                  <a:pt x="336053" y="171653"/>
                </a:cubicBezTo>
                <a:cubicBezTo>
                  <a:pt x="324706" y="94912"/>
                  <a:pt x="201632" y="94912"/>
                  <a:pt x="189412" y="171653"/>
                </a:cubicBezTo>
                <a:cubicBezTo>
                  <a:pt x="182429" y="216128"/>
                  <a:pt x="208615" y="220489"/>
                  <a:pt x="223454" y="252755"/>
                </a:cubicBezTo>
                <a:cubicBezTo>
                  <a:pt x="230436" y="269324"/>
                  <a:pt x="217343" y="283277"/>
                  <a:pt x="159734" y="283277"/>
                </a:cubicBezTo>
                <a:cubicBezTo>
                  <a:pt x="0" y="283277"/>
                  <a:pt x="0" y="283277"/>
                  <a:pt x="0" y="283277"/>
                </a:cubicBezTo>
                <a:cubicBezTo>
                  <a:pt x="0" y="123690"/>
                  <a:pt x="0" y="123690"/>
                  <a:pt x="0" y="123690"/>
                </a:cubicBezTo>
                <a:cubicBezTo>
                  <a:pt x="0" y="66134"/>
                  <a:pt x="13966" y="52181"/>
                  <a:pt x="30551" y="60030"/>
                </a:cubicBezTo>
                <a:cubicBezTo>
                  <a:pt x="62846" y="74855"/>
                  <a:pt x="66338" y="100145"/>
                  <a:pt x="111727" y="93168"/>
                </a:cubicBezTo>
                <a:cubicBezTo>
                  <a:pt x="150133" y="87500"/>
                  <a:pt x="169336" y="53925"/>
                  <a:pt x="169336" y="20242"/>
                </a:cubicBez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2" name="Freeform: Shape 221">
            <a:extLst>
              <a:ext uri="{FF2B5EF4-FFF2-40B4-BE49-F238E27FC236}">
                <a16:creationId xmlns:a16="http://schemas.microsoft.com/office/drawing/2014/main" id="{92FE7CD3-9684-42E9-8AA3-3C1B60930E2D}"/>
              </a:ext>
            </a:extLst>
          </p:cNvPr>
          <p:cNvSpPr>
            <a:spLocks noChangeAspect="1"/>
          </p:cNvSpPr>
          <p:nvPr/>
        </p:nvSpPr>
        <p:spPr bwMode="auto">
          <a:xfrm>
            <a:off x="8981494" y="3526013"/>
            <a:ext cx="526337" cy="148014"/>
          </a:xfrm>
          <a:custGeom>
            <a:avLst/>
            <a:gdLst>
              <a:gd name="connsiteX0" fmla="*/ 316448 w 526337"/>
              <a:gd name="connsiteY0" fmla="*/ 0 h 148014"/>
              <a:gd name="connsiteX1" fmla="*/ 526337 w 526337"/>
              <a:gd name="connsiteY1" fmla="*/ 0 h 148014"/>
              <a:gd name="connsiteX2" fmla="*/ 526337 w 526337"/>
              <a:gd name="connsiteY2" fmla="*/ 41103 h 148014"/>
              <a:gd name="connsiteX3" fmla="*/ 526337 w 526337"/>
              <a:gd name="connsiteY3" fmla="*/ 148014 h 148014"/>
              <a:gd name="connsiteX4" fmla="*/ 366603 w 526337"/>
              <a:gd name="connsiteY4" fmla="*/ 148014 h 148014"/>
              <a:gd name="connsiteX5" fmla="*/ 302884 w 526337"/>
              <a:gd name="connsiteY5" fmla="*/ 117492 h 148014"/>
              <a:gd name="connsiteX6" fmla="*/ 336053 w 526337"/>
              <a:gd name="connsiteY6" fmla="*/ 36390 h 148014"/>
              <a:gd name="connsiteX7" fmla="*/ 326995 w 526337"/>
              <a:gd name="connsiteY7" fmla="*/ 11210 h 148014"/>
              <a:gd name="connsiteX8" fmla="*/ 0 w 526337"/>
              <a:gd name="connsiteY8" fmla="*/ 0 h 148014"/>
              <a:gd name="connsiteX9" fmla="*/ 209431 w 526337"/>
              <a:gd name="connsiteY9" fmla="*/ 0 h 148014"/>
              <a:gd name="connsiteX10" fmla="*/ 198756 w 526337"/>
              <a:gd name="connsiteY10" fmla="*/ 11210 h 148014"/>
              <a:gd name="connsiteX11" fmla="*/ 189412 w 526337"/>
              <a:gd name="connsiteY11" fmla="*/ 36390 h 148014"/>
              <a:gd name="connsiteX12" fmla="*/ 223454 w 526337"/>
              <a:gd name="connsiteY12" fmla="*/ 117492 h 148014"/>
              <a:gd name="connsiteX13" fmla="*/ 159734 w 526337"/>
              <a:gd name="connsiteY13" fmla="*/ 148014 h 148014"/>
              <a:gd name="connsiteX14" fmla="*/ 0 w 526337"/>
              <a:gd name="connsiteY14" fmla="*/ 148014 h 148014"/>
              <a:gd name="connsiteX15" fmla="*/ 0 w 526337"/>
              <a:gd name="connsiteY15" fmla="*/ 8375 h 148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6337" h="148014">
                <a:moveTo>
                  <a:pt x="316448" y="0"/>
                </a:moveTo>
                <a:lnTo>
                  <a:pt x="526337" y="0"/>
                </a:lnTo>
                <a:lnTo>
                  <a:pt x="526337" y="41103"/>
                </a:lnTo>
                <a:cubicBezTo>
                  <a:pt x="526337" y="148014"/>
                  <a:pt x="526337" y="148014"/>
                  <a:pt x="526337" y="148014"/>
                </a:cubicBezTo>
                <a:cubicBezTo>
                  <a:pt x="366603" y="148014"/>
                  <a:pt x="366603" y="148014"/>
                  <a:pt x="366603" y="148014"/>
                </a:cubicBezTo>
                <a:cubicBezTo>
                  <a:pt x="308994" y="148014"/>
                  <a:pt x="295028" y="134061"/>
                  <a:pt x="302884" y="117492"/>
                </a:cubicBezTo>
                <a:cubicBezTo>
                  <a:pt x="317723" y="85226"/>
                  <a:pt x="343036" y="80865"/>
                  <a:pt x="336053" y="36390"/>
                </a:cubicBezTo>
                <a:cubicBezTo>
                  <a:pt x="334635" y="26798"/>
                  <a:pt x="331471" y="18404"/>
                  <a:pt x="326995" y="11210"/>
                </a:cubicBezTo>
                <a:close/>
                <a:moveTo>
                  <a:pt x="0" y="0"/>
                </a:moveTo>
                <a:lnTo>
                  <a:pt x="209431" y="0"/>
                </a:lnTo>
                <a:lnTo>
                  <a:pt x="198756" y="11210"/>
                </a:lnTo>
                <a:cubicBezTo>
                  <a:pt x="194199" y="18404"/>
                  <a:pt x="190939" y="26798"/>
                  <a:pt x="189412" y="36390"/>
                </a:cubicBezTo>
                <a:cubicBezTo>
                  <a:pt x="182429" y="80865"/>
                  <a:pt x="208615" y="85226"/>
                  <a:pt x="223454" y="117492"/>
                </a:cubicBezTo>
                <a:cubicBezTo>
                  <a:pt x="230436" y="134061"/>
                  <a:pt x="217343" y="148014"/>
                  <a:pt x="159734" y="148014"/>
                </a:cubicBezTo>
                <a:cubicBezTo>
                  <a:pt x="0" y="148014"/>
                  <a:pt x="0" y="148014"/>
                  <a:pt x="0" y="148014"/>
                </a:cubicBezTo>
                <a:cubicBezTo>
                  <a:pt x="0" y="68221"/>
                  <a:pt x="0" y="28324"/>
                  <a:pt x="0" y="8375"/>
                </a:cubicBez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solidFill>
                <a:srgbClr val="F4C956"/>
              </a:solidFill>
            </a:endParaRPr>
          </a:p>
        </p:txBody>
      </p:sp>
      <p:sp>
        <p:nvSpPr>
          <p:cNvPr id="225" name="Freeform: Shape 224">
            <a:extLst>
              <a:ext uri="{FF2B5EF4-FFF2-40B4-BE49-F238E27FC236}">
                <a16:creationId xmlns:a16="http://schemas.microsoft.com/office/drawing/2014/main" id="{8B4A208B-2C53-40E3-ACB1-A938C0C1FD4E}"/>
              </a:ext>
            </a:extLst>
          </p:cNvPr>
          <p:cNvSpPr>
            <a:spLocks noChangeAspect="1"/>
          </p:cNvSpPr>
          <p:nvPr/>
        </p:nvSpPr>
        <p:spPr bwMode="auto">
          <a:xfrm>
            <a:off x="8136075" y="2781660"/>
            <a:ext cx="695673" cy="381413"/>
          </a:xfrm>
          <a:custGeom>
            <a:avLst/>
            <a:gdLst>
              <a:gd name="connsiteX0" fmla="*/ 0 w 695673"/>
              <a:gd name="connsiteY0" fmla="*/ 0 h 381413"/>
              <a:gd name="connsiteX1" fmla="*/ 526337 w 695673"/>
              <a:gd name="connsiteY1" fmla="*/ 0 h 381413"/>
              <a:gd name="connsiteX2" fmla="*/ 526337 w 695673"/>
              <a:gd name="connsiteY2" fmla="*/ 12654 h 381413"/>
              <a:gd name="connsiteX3" fmla="*/ 526337 w 695673"/>
              <a:gd name="connsiteY3" fmla="*/ 15148 h 381413"/>
              <a:gd name="connsiteX4" fmla="*/ 556888 w 695673"/>
              <a:gd name="connsiteY4" fmla="*/ 78808 h 381413"/>
              <a:gd name="connsiteX5" fmla="*/ 638064 w 695673"/>
              <a:gd name="connsiteY5" fmla="*/ 44798 h 381413"/>
              <a:gd name="connsiteX6" fmla="*/ 638064 w 695673"/>
              <a:gd name="connsiteY6" fmla="*/ 191304 h 381413"/>
              <a:gd name="connsiteX7" fmla="*/ 556888 w 695673"/>
              <a:gd name="connsiteY7" fmla="*/ 158166 h 381413"/>
              <a:gd name="connsiteX8" fmla="*/ 526337 w 695673"/>
              <a:gd name="connsiteY8" fmla="*/ 221826 h 381413"/>
              <a:gd name="connsiteX9" fmla="*/ 526337 w 695673"/>
              <a:gd name="connsiteY9" fmla="*/ 381413 h 381413"/>
              <a:gd name="connsiteX10" fmla="*/ 366603 w 695673"/>
              <a:gd name="connsiteY10" fmla="*/ 381413 h 381413"/>
              <a:gd name="connsiteX11" fmla="*/ 302884 w 695673"/>
              <a:gd name="connsiteY11" fmla="*/ 350891 h 381413"/>
              <a:gd name="connsiteX12" fmla="*/ 336053 w 695673"/>
              <a:gd name="connsiteY12" fmla="*/ 269789 h 381413"/>
              <a:gd name="connsiteX13" fmla="*/ 189412 w 695673"/>
              <a:gd name="connsiteY13" fmla="*/ 269789 h 381413"/>
              <a:gd name="connsiteX14" fmla="*/ 223454 w 695673"/>
              <a:gd name="connsiteY14" fmla="*/ 350891 h 381413"/>
              <a:gd name="connsiteX15" fmla="*/ 159734 w 695673"/>
              <a:gd name="connsiteY15" fmla="*/ 381413 h 381413"/>
              <a:gd name="connsiteX16" fmla="*/ 0 w 695673"/>
              <a:gd name="connsiteY16" fmla="*/ 381413 h 381413"/>
              <a:gd name="connsiteX17" fmla="*/ 0 w 695673"/>
              <a:gd name="connsiteY17" fmla="*/ 221826 h 381413"/>
              <a:gd name="connsiteX18" fmla="*/ 30551 w 695673"/>
              <a:gd name="connsiteY18" fmla="*/ 158166 h 381413"/>
              <a:gd name="connsiteX19" fmla="*/ 111727 w 695673"/>
              <a:gd name="connsiteY19" fmla="*/ 191304 h 381413"/>
              <a:gd name="connsiteX20" fmla="*/ 111727 w 695673"/>
              <a:gd name="connsiteY20" fmla="*/ 44798 h 381413"/>
              <a:gd name="connsiteX21" fmla="*/ 30551 w 695673"/>
              <a:gd name="connsiteY21" fmla="*/ 78808 h 381413"/>
              <a:gd name="connsiteX22" fmla="*/ 0 w 695673"/>
              <a:gd name="connsiteY22" fmla="*/ 15148 h 381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95673" h="381413">
                <a:moveTo>
                  <a:pt x="0" y="0"/>
                </a:moveTo>
                <a:lnTo>
                  <a:pt x="526337" y="0"/>
                </a:lnTo>
                <a:lnTo>
                  <a:pt x="526337" y="12654"/>
                </a:lnTo>
                <a:cubicBezTo>
                  <a:pt x="526337" y="15148"/>
                  <a:pt x="526337" y="15148"/>
                  <a:pt x="526337" y="15148"/>
                </a:cubicBezTo>
                <a:cubicBezTo>
                  <a:pt x="526337" y="72704"/>
                  <a:pt x="540303" y="85785"/>
                  <a:pt x="556888" y="78808"/>
                </a:cubicBezTo>
                <a:cubicBezTo>
                  <a:pt x="589184" y="63983"/>
                  <a:pt x="593548" y="37822"/>
                  <a:pt x="638064" y="44798"/>
                </a:cubicBezTo>
                <a:cubicBezTo>
                  <a:pt x="714876" y="57007"/>
                  <a:pt x="714876" y="179967"/>
                  <a:pt x="638064" y="191304"/>
                </a:cubicBezTo>
                <a:cubicBezTo>
                  <a:pt x="593548" y="198281"/>
                  <a:pt x="589184" y="172991"/>
                  <a:pt x="556888" y="158166"/>
                </a:cubicBezTo>
                <a:cubicBezTo>
                  <a:pt x="540303" y="150317"/>
                  <a:pt x="526337" y="164270"/>
                  <a:pt x="526337" y="221826"/>
                </a:cubicBezTo>
                <a:cubicBezTo>
                  <a:pt x="526337" y="381413"/>
                  <a:pt x="526337" y="381413"/>
                  <a:pt x="526337" y="381413"/>
                </a:cubicBezTo>
                <a:cubicBezTo>
                  <a:pt x="366603" y="381413"/>
                  <a:pt x="366603" y="381413"/>
                  <a:pt x="366603" y="381413"/>
                </a:cubicBezTo>
                <a:cubicBezTo>
                  <a:pt x="308994" y="381413"/>
                  <a:pt x="295028" y="367460"/>
                  <a:pt x="302884" y="350891"/>
                </a:cubicBezTo>
                <a:cubicBezTo>
                  <a:pt x="317723" y="318625"/>
                  <a:pt x="343036" y="314264"/>
                  <a:pt x="336053" y="269789"/>
                </a:cubicBezTo>
                <a:cubicBezTo>
                  <a:pt x="324706" y="193048"/>
                  <a:pt x="201632" y="193048"/>
                  <a:pt x="189412" y="269789"/>
                </a:cubicBezTo>
                <a:cubicBezTo>
                  <a:pt x="182429" y="314264"/>
                  <a:pt x="208615" y="318625"/>
                  <a:pt x="223454" y="350891"/>
                </a:cubicBezTo>
                <a:cubicBezTo>
                  <a:pt x="230436" y="367460"/>
                  <a:pt x="217343" y="381413"/>
                  <a:pt x="159734" y="381413"/>
                </a:cubicBezTo>
                <a:cubicBezTo>
                  <a:pt x="0" y="381413"/>
                  <a:pt x="0" y="381413"/>
                  <a:pt x="0" y="381413"/>
                </a:cubicBezTo>
                <a:cubicBezTo>
                  <a:pt x="0" y="221826"/>
                  <a:pt x="0" y="221826"/>
                  <a:pt x="0" y="221826"/>
                </a:cubicBezTo>
                <a:cubicBezTo>
                  <a:pt x="0" y="164270"/>
                  <a:pt x="13966" y="150317"/>
                  <a:pt x="30551" y="158166"/>
                </a:cubicBezTo>
                <a:cubicBezTo>
                  <a:pt x="62846" y="172991"/>
                  <a:pt x="66338" y="198281"/>
                  <a:pt x="111727" y="191304"/>
                </a:cubicBezTo>
                <a:cubicBezTo>
                  <a:pt x="188539" y="179967"/>
                  <a:pt x="188539" y="57007"/>
                  <a:pt x="111727" y="44798"/>
                </a:cubicBezTo>
                <a:cubicBezTo>
                  <a:pt x="66338" y="37822"/>
                  <a:pt x="62846" y="63983"/>
                  <a:pt x="30551" y="78808"/>
                </a:cubicBezTo>
                <a:cubicBezTo>
                  <a:pt x="13966" y="85785"/>
                  <a:pt x="0" y="72704"/>
                  <a:pt x="0" y="15148"/>
                </a:cubicBez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Tree>
    <p:extLst>
      <p:ext uri="{BB962C8B-B14F-4D97-AF65-F5344CB8AC3E}">
        <p14:creationId xmlns:p14="http://schemas.microsoft.com/office/powerpoint/2010/main" val="2038761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54"/>
                                        </p:tgtEl>
                                        <p:attrNameLst>
                                          <p:attrName>style.visibility</p:attrName>
                                        </p:attrNameLst>
                                      </p:cBhvr>
                                      <p:to>
                                        <p:strVal val="visible"/>
                                      </p:to>
                                    </p:set>
                                    <p:animEffect transition="in" filter="fade">
                                      <p:cBhvr>
                                        <p:cTn id="11" dur="1000"/>
                                        <p:tgtEl>
                                          <p:spTgt spid="154"/>
                                        </p:tgtEl>
                                      </p:cBhvr>
                                    </p:animEffect>
                                    <p:anim calcmode="lin" valueType="num">
                                      <p:cBhvr>
                                        <p:cTn id="12" dur="1000" fill="hold"/>
                                        <p:tgtEl>
                                          <p:spTgt spid="154"/>
                                        </p:tgtEl>
                                        <p:attrNameLst>
                                          <p:attrName>ppt_x</p:attrName>
                                        </p:attrNameLst>
                                      </p:cBhvr>
                                      <p:tavLst>
                                        <p:tav tm="0">
                                          <p:val>
                                            <p:strVal val="#ppt_x"/>
                                          </p:val>
                                        </p:tav>
                                        <p:tav tm="100000">
                                          <p:val>
                                            <p:strVal val="#ppt_x"/>
                                          </p:val>
                                        </p:tav>
                                      </p:tavLst>
                                    </p:anim>
                                    <p:anim calcmode="lin" valueType="num">
                                      <p:cBhvr>
                                        <p:cTn id="13" dur="1000" fill="hold"/>
                                        <p:tgtEl>
                                          <p:spTgt spid="15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55"/>
                                        </p:tgtEl>
                                        <p:attrNameLst>
                                          <p:attrName>style.visibility</p:attrName>
                                        </p:attrNameLst>
                                      </p:cBhvr>
                                      <p:to>
                                        <p:strVal val="visible"/>
                                      </p:to>
                                    </p:set>
                                    <p:animEffect transition="in" filter="fade">
                                      <p:cBhvr>
                                        <p:cTn id="17" dur="1000"/>
                                        <p:tgtEl>
                                          <p:spTgt spid="155"/>
                                        </p:tgtEl>
                                      </p:cBhvr>
                                    </p:animEffect>
                                    <p:anim calcmode="lin" valueType="num">
                                      <p:cBhvr>
                                        <p:cTn id="18" dur="1000" fill="hold"/>
                                        <p:tgtEl>
                                          <p:spTgt spid="155"/>
                                        </p:tgtEl>
                                        <p:attrNameLst>
                                          <p:attrName>ppt_x</p:attrName>
                                        </p:attrNameLst>
                                      </p:cBhvr>
                                      <p:tavLst>
                                        <p:tav tm="0">
                                          <p:val>
                                            <p:strVal val="#ppt_x"/>
                                          </p:val>
                                        </p:tav>
                                        <p:tav tm="100000">
                                          <p:val>
                                            <p:strVal val="#ppt_x"/>
                                          </p:val>
                                        </p:tav>
                                      </p:tavLst>
                                    </p:anim>
                                    <p:anim calcmode="lin" valueType="num">
                                      <p:cBhvr>
                                        <p:cTn id="19" dur="1000" fill="hold"/>
                                        <p:tgtEl>
                                          <p:spTgt spid="15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98"/>
                                        </p:tgtEl>
                                        <p:attrNameLst>
                                          <p:attrName>style.visibility</p:attrName>
                                        </p:attrNameLst>
                                      </p:cBhvr>
                                      <p:to>
                                        <p:strVal val="visible"/>
                                      </p:to>
                                    </p:set>
                                    <p:animEffect transition="in" filter="wipe(left)">
                                      <p:cBhvr>
                                        <p:cTn id="23" dur="500"/>
                                        <p:tgtEl>
                                          <p:spTgt spid="98"/>
                                        </p:tgtEl>
                                      </p:cBhvr>
                                    </p:animEffect>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99"/>
                                        </p:tgtEl>
                                        <p:attrNameLst>
                                          <p:attrName>style.visibility</p:attrName>
                                        </p:attrNameLst>
                                      </p:cBhvr>
                                      <p:to>
                                        <p:strVal val="visible"/>
                                      </p:to>
                                    </p:set>
                                    <p:anim calcmode="lin" valueType="num">
                                      <p:cBhvr>
                                        <p:cTn id="27" dur="500" fill="hold"/>
                                        <p:tgtEl>
                                          <p:spTgt spid="99"/>
                                        </p:tgtEl>
                                        <p:attrNameLst>
                                          <p:attrName>ppt_w</p:attrName>
                                        </p:attrNameLst>
                                      </p:cBhvr>
                                      <p:tavLst>
                                        <p:tav tm="0">
                                          <p:val>
                                            <p:fltVal val="0"/>
                                          </p:val>
                                        </p:tav>
                                        <p:tav tm="100000">
                                          <p:val>
                                            <p:strVal val="#ppt_w"/>
                                          </p:val>
                                        </p:tav>
                                      </p:tavLst>
                                    </p:anim>
                                    <p:anim calcmode="lin" valueType="num">
                                      <p:cBhvr>
                                        <p:cTn id="28" dur="500" fill="hold"/>
                                        <p:tgtEl>
                                          <p:spTgt spid="99"/>
                                        </p:tgtEl>
                                        <p:attrNameLst>
                                          <p:attrName>ppt_h</p:attrName>
                                        </p:attrNameLst>
                                      </p:cBhvr>
                                      <p:tavLst>
                                        <p:tav tm="0">
                                          <p:val>
                                            <p:fltVal val="0"/>
                                          </p:val>
                                        </p:tav>
                                        <p:tav tm="100000">
                                          <p:val>
                                            <p:strVal val="#ppt_h"/>
                                          </p:val>
                                        </p:tav>
                                      </p:tavLst>
                                    </p:anim>
                                    <p:animEffect transition="in" filter="fade">
                                      <p:cBhvr>
                                        <p:cTn id="29" dur="500"/>
                                        <p:tgtEl>
                                          <p:spTgt spid="99"/>
                                        </p:tgtEl>
                                      </p:cBhvr>
                                    </p:animEffect>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114"/>
                                        </p:tgtEl>
                                        <p:attrNameLst>
                                          <p:attrName>style.visibility</p:attrName>
                                        </p:attrNameLst>
                                      </p:cBhvr>
                                      <p:to>
                                        <p:strVal val="visible"/>
                                      </p:to>
                                    </p:set>
                                    <p:animEffect transition="in" filter="wipe(left)">
                                      <p:cBhvr>
                                        <p:cTn id="33" dur="500"/>
                                        <p:tgtEl>
                                          <p:spTgt spid="11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25"/>
                                        </p:tgtEl>
                                        <p:attrNameLst>
                                          <p:attrName>style.visibility</p:attrName>
                                        </p:attrNameLst>
                                      </p:cBhvr>
                                      <p:to>
                                        <p:strVal val="visible"/>
                                      </p:to>
                                    </p:set>
                                    <p:animEffect transition="in" filter="wipe(left)">
                                      <p:cBhvr>
                                        <p:cTn id="36" dur="500"/>
                                        <p:tgtEl>
                                          <p:spTgt spid="125"/>
                                        </p:tgtEl>
                                      </p:cBhvr>
                                    </p:animEffect>
                                  </p:childTnLst>
                                </p:cTn>
                              </p:par>
                            </p:childTnLst>
                          </p:cTn>
                        </p:par>
                        <p:par>
                          <p:cTn id="37" fill="hold">
                            <p:stCondLst>
                              <p:cond delay="4000"/>
                            </p:stCondLst>
                            <p:childTnLst>
                              <p:par>
                                <p:cTn id="38" presetID="53" presetClass="entr" presetSubtype="16" fill="hold" nodeType="afterEffect">
                                  <p:stCondLst>
                                    <p:cond delay="0"/>
                                  </p:stCondLst>
                                  <p:childTnLst>
                                    <p:set>
                                      <p:cBhvr>
                                        <p:cTn id="39" dur="1" fill="hold">
                                          <p:stCondLst>
                                            <p:cond delay="0"/>
                                          </p:stCondLst>
                                        </p:cTn>
                                        <p:tgtEl>
                                          <p:spTgt spid="102"/>
                                        </p:tgtEl>
                                        <p:attrNameLst>
                                          <p:attrName>style.visibility</p:attrName>
                                        </p:attrNameLst>
                                      </p:cBhvr>
                                      <p:to>
                                        <p:strVal val="visible"/>
                                      </p:to>
                                    </p:set>
                                    <p:anim calcmode="lin" valueType="num">
                                      <p:cBhvr>
                                        <p:cTn id="40" dur="500" fill="hold"/>
                                        <p:tgtEl>
                                          <p:spTgt spid="102"/>
                                        </p:tgtEl>
                                        <p:attrNameLst>
                                          <p:attrName>ppt_w</p:attrName>
                                        </p:attrNameLst>
                                      </p:cBhvr>
                                      <p:tavLst>
                                        <p:tav tm="0">
                                          <p:val>
                                            <p:fltVal val="0"/>
                                          </p:val>
                                        </p:tav>
                                        <p:tav tm="100000">
                                          <p:val>
                                            <p:strVal val="#ppt_w"/>
                                          </p:val>
                                        </p:tav>
                                      </p:tavLst>
                                    </p:anim>
                                    <p:anim calcmode="lin" valueType="num">
                                      <p:cBhvr>
                                        <p:cTn id="41" dur="500" fill="hold"/>
                                        <p:tgtEl>
                                          <p:spTgt spid="102"/>
                                        </p:tgtEl>
                                        <p:attrNameLst>
                                          <p:attrName>ppt_h</p:attrName>
                                        </p:attrNameLst>
                                      </p:cBhvr>
                                      <p:tavLst>
                                        <p:tav tm="0">
                                          <p:val>
                                            <p:fltVal val="0"/>
                                          </p:val>
                                        </p:tav>
                                        <p:tav tm="100000">
                                          <p:val>
                                            <p:strVal val="#ppt_h"/>
                                          </p:val>
                                        </p:tav>
                                      </p:tavLst>
                                    </p:anim>
                                    <p:animEffect transition="in" filter="fade">
                                      <p:cBhvr>
                                        <p:cTn id="42" dur="500"/>
                                        <p:tgtEl>
                                          <p:spTgt spid="102"/>
                                        </p:tgtEl>
                                      </p:cBhvr>
                                    </p:animEffect>
                                  </p:childTnLst>
                                </p:cTn>
                              </p:par>
                            </p:childTnLst>
                          </p:cTn>
                        </p:par>
                        <p:par>
                          <p:cTn id="43" fill="hold">
                            <p:stCondLst>
                              <p:cond delay="4500"/>
                            </p:stCondLst>
                            <p:childTnLst>
                              <p:par>
                                <p:cTn id="44" presetID="22" presetClass="entr" presetSubtype="8" fill="hold" grpId="0" nodeType="afterEffect">
                                  <p:stCondLst>
                                    <p:cond delay="0"/>
                                  </p:stCondLst>
                                  <p:childTnLst>
                                    <p:set>
                                      <p:cBhvr>
                                        <p:cTn id="45" dur="1" fill="hold">
                                          <p:stCondLst>
                                            <p:cond delay="0"/>
                                          </p:stCondLst>
                                        </p:cTn>
                                        <p:tgtEl>
                                          <p:spTgt spid="115"/>
                                        </p:tgtEl>
                                        <p:attrNameLst>
                                          <p:attrName>style.visibility</p:attrName>
                                        </p:attrNameLst>
                                      </p:cBhvr>
                                      <p:to>
                                        <p:strVal val="visible"/>
                                      </p:to>
                                    </p:set>
                                    <p:animEffect transition="in" filter="wipe(left)">
                                      <p:cBhvr>
                                        <p:cTn id="46" dur="500"/>
                                        <p:tgtEl>
                                          <p:spTgt spid="115"/>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26"/>
                                        </p:tgtEl>
                                        <p:attrNameLst>
                                          <p:attrName>style.visibility</p:attrName>
                                        </p:attrNameLst>
                                      </p:cBhvr>
                                      <p:to>
                                        <p:strVal val="visible"/>
                                      </p:to>
                                    </p:set>
                                    <p:animEffect transition="in" filter="wipe(left)">
                                      <p:cBhvr>
                                        <p:cTn id="49" dur="500"/>
                                        <p:tgtEl>
                                          <p:spTgt spid="126"/>
                                        </p:tgtEl>
                                      </p:cBhvr>
                                    </p:animEffect>
                                  </p:childTnLst>
                                </p:cTn>
                              </p:par>
                            </p:childTnLst>
                          </p:cTn>
                        </p:par>
                        <p:par>
                          <p:cTn id="50" fill="hold">
                            <p:stCondLst>
                              <p:cond delay="5000"/>
                            </p:stCondLst>
                            <p:childTnLst>
                              <p:par>
                                <p:cTn id="51" presetID="2" presetClass="entr" presetSubtype="2" fill="hold" nodeType="after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1+#ppt_w/2"/>
                                          </p:val>
                                        </p:tav>
                                        <p:tav tm="100000">
                                          <p:val>
                                            <p:strVal val="#ppt_x"/>
                                          </p:val>
                                        </p:tav>
                                      </p:tavLst>
                                    </p:anim>
                                    <p:anim calcmode="lin" valueType="num">
                                      <p:cBhvr additive="base">
                                        <p:cTn id="54" dur="750" fill="hold"/>
                                        <p:tgtEl>
                                          <p:spTgt spid="5"/>
                                        </p:tgtEl>
                                        <p:attrNameLst>
                                          <p:attrName>ppt_y</p:attrName>
                                        </p:attrNameLst>
                                      </p:cBhvr>
                                      <p:tavLst>
                                        <p:tav tm="0">
                                          <p:val>
                                            <p:strVal val="#ppt_y"/>
                                          </p:val>
                                        </p:tav>
                                        <p:tav tm="100000">
                                          <p:val>
                                            <p:strVal val="#ppt_y"/>
                                          </p:val>
                                        </p:tav>
                                      </p:tavLst>
                                    </p:anim>
                                  </p:childTnLst>
                                </p:cTn>
                              </p:par>
                              <p:par>
                                <p:cTn id="55" presetID="2" presetClass="entr" presetSubtype="2" fill="hold" nodeType="withEffect">
                                  <p:stCondLst>
                                    <p:cond delay="0"/>
                                  </p:stCondLst>
                                  <p:childTnLst>
                                    <p:set>
                                      <p:cBhvr>
                                        <p:cTn id="56" dur="1" fill="hold">
                                          <p:stCondLst>
                                            <p:cond delay="0"/>
                                          </p:stCondLst>
                                        </p:cTn>
                                        <p:tgtEl>
                                          <p:spTgt spid="147"/>
                                        </p:tgtEl>
                                        <p:attrNameLst>
                                          <p:attrName>style.visibility</p:attrName>
                                        </p:attrNameLst>
                                      </p:cBhvr>
                                      <p:to>
                                        <p:strVal val="visible"/>
                                      </p:to>
                                    </p:set>
                                    <p:anim calcmode="lin" valueType="num">
                                      <p:cBhvr additive="base">
                                        <p:cTn id="57" dur="750" fill="hold"/>
                                        <p:tgtEl>
                                          <p:spTgt spid="147"/>
                                        </p:tgtEl>
                                        <p:attrNameLst>
                                          <p:attrName>ppt_x</p:attrName>
                                        </p:attrNameLst>
                                      </p:cBhvr>
                                      <p:tavLst>
                                        <p:tav tm="0">
                                          <p:val>
                                            <p:strVal val="1+#ppt_w/2"/>
                                          </p:val>
                                        </p:tav>
                                        <p:tav tm="100000">
                                          <p:val>
                                            <p:strVal val="#ppt_x"/>
                                          </p:val>
                                        </p:tav>
                                      </p:tavLst>
                                    </p:anim>
                                    <p:anim calcmode="lin" valueType="num">
                                      <p:cBhvr additive="base">
                                        <p:cTn id="58" dur="750" fill="hold"/>
                                        <p:tgtEl>
                                          <p:spTgt spid="147"/>
                                        </p:tgtEl>
                                        <p:attrNameLst>
                                          <p:attrName>ppt_y</p:attrName>
                                        </p:attrNameLst>
                                      </p:cBhvr>
                                      <p:tavLst>
                                        <p:tav tm="0">
                                          <p:val>
                                            <p:strVal val="#ppt_y"/>
                                          </p:val>
                                        </p:tav>
                                        <p:tav tm="100000">
                                          <p:val>
                                            <p:strVal val="#ppt_y"/>
                                          </p:val>
                                        </p:tav>
                                      </p:tavLst>
                                    </p:anim>
                                  </p:childTnLst>
                                </p:cTn>
                              </p:par>
                              <p:par>
                                <p:cTn id="59" presetID="2" presetClass="entr" presetSubtype="2" fill="hold" nodeType="withEffect">
                                  <p:stCondLst>
                                    <p:cond delay="0"/>
                                  </p:stCondLst>
                                  <p:childTnLst>
                                    <p:set>
                                      <p:cBhvr>
                                        <p:cTn id="60" dur="1" fill="hold">
                                          <p:stCondLst>
                                            <p:cond delay="0"/>
                                          </p:stCondLst>
                                        </p:cTn>
                                        <p:tgtEl>
                                          <p:spTgt spid="167"/>
                                        </p:tgtEl>
                                        <p:attrNameLst>
                                          <p:attrName>style.visibility</p:attrName>
                                        </p:attrNameLst>
                                      </p:cBhvr>
                                      <p:to>
                                        <p:strVal val="visible"/>
                                      </p:to>
                                    </p:set>
                                    <p:anim calcmode="lin" valueType="num">
                                      <p:cBhvr additive="base">
                                        <p:cTn id="61" dur="750" fill="hold"/>
                                        <p:tgtEl>
                                          <p:spTgt spid="167"/>
                                        </p:tgtEl>
                                        <p:attrNameLst>
                                          <p:attrName>ppt_x</p:attrName>
                                        </p:attrNameLst>
                                      </p:cBhvr>
                                      <p:tavLst>
                                        <p:tav tm="0">
                                          <p:val>
                                            <p:strVal val="1+#ppt_w/2"/>
                                          </p:val>
                                        </p:tav>
                                        <p:tav tm="100000">
                                          <p:val>
                                            <p:strVal val="#ppt_x"/>
                                          </p:val>
                                        </p:tav>
                                      </p:tavLst>
                                    </p:anim>
                                    <p:anim calcmode="lin" valueType="num">
                                      <p:cBhvr additive="base">
                                        <p:cTn id="62" dur="750" fill="hold"/>
                                        <p:tgtEl>
                                          <p:spTgt spid="167"/>
                                        </p:tgtEl>
                                        <p:attrNameLst>
                                          <p:attrName>ppt_y</p:attrName>
                                        </p:attrNameLst>
                                      </p:cBhvr>
                                      <p:tavLst>
                                        <p:tav tm="0">
                                          <p:val>
                                            <p:strVal val="#ppt_y"/>
                                          </p:val>
                                        </p:tav>
                                        <p:tav tm="100000">
                                          <p:val>
                                            <p:strVal val="#ppt_y"/>
                                          </p:val>
                                        </p:tav>
                                      </p:tavLst>
                                    </p:anim>
                                  </p:childTnLst>
                                </p:cTn>
                              </p:par>
                              <p:par>
                                <p:cTn id="63" presetID="2" presetClass="entr" presetSubtype="2" fill="hold" nodeType="withEffect">
                                  <p:stCondLst>
                                    <p:cond delay="0"/>
                                  </p:stCondLst>
                                  <p:childTnLst>
                                    <p:set>
                                      <p:cBhvr>
                                        <p:cTn id="64" dur="1" fill="hold">
                                          <p:stCondLst>
                                            <p:cond delay="0"/>
                                          </p:stCondLst>
                                        </p:cTn>
                                        <p:tgtEl>
                                          <p:spTgt spid="178"/>
                                        </p:tgtEl>
                                        <p:attrNameLst>
                                          <p:attrName>style.visibility</p:attrName>
                                        </p:attrNameLst>
                                      </p:cBhvr>
                                      <p:to>
                                        <p:strVal val="visible"/>
                                      </p:to>
                                    </p:set>
                                    <p:anim calcmode="lin" valueType="num">
                                      <p:cBhvr additive="base">
                                        <p:cTn id="65" dur="750" fill="hold"/>
                                        <p:tgtEl>
                                          <p:spTgt spid="178"/>
                                        </p:tgtEl>
                                        <p:attrNameLst>
                                          <p:attrName>ppt_x</p:attrName>
                                        </p:attrNameLst>
                                      </p:cBhvr>
                                      <p:tavLst>
                                        <p:tav tm="0">
                                          <p:val>
                                            <p:strVal val="1+#ppt_w/2"/>
                                          </p:val>
                                        </p:tav>
                                        <p:tav tm="100000">
                                          <p:val>
                                            <p:strVal val="#ppt_x"/>
                                          </p:val>
                                        </p:tav>
                                      </p:tavLst>
                                    </p:anim>
                                    <p:anim calcmode="lin" valueType="num">
                                      <p:cBhvr additive="base">
                                        <p:cTn id="66" dur="750" fill="hold"/>
                                        <p:tgtEl>
                                          <p:spTgt spid="178"/>
                                        </p:tgtEl>
                                        <p:attrNameLst>
                                          <p:attrName>ppt_y</p:attrName>
                                        </p:attrNameLst>
                                      </p:cBhvr>
                                      <p:tavLst>
                                        <p:tav tm="0">
                                          <p:val>
                                            <p:strVal val="#ppt_y"/>
                                          </p:val>
                                        </p:tav>
                                        <p:tav tm="100000">
                                          <p:val>
                                            <p:strVal val="#ppt_y"/>
                                          </p:val>
                                        </p:tav>
                                      </p:tavLst>
                                    </p:anim>
                                  </p:childTnLst>
                                </p:cTn>
                              </p:par>
                              <p:par>
                                <p:cTn id="67" presetID="2" presetClass="entr" presetSubtype="2" fill="hold" nodeType="withEffect">
                                  <p:stCondLst>
                                    <p:cond delay="0"/>
                                  </p:stCondLst>
                                  <p:childTnLst>
                                    <p:set>
                                      <p:cBhvr>
                                        <p:cTn id="68" dur="1" fill="hold">
                                          <p:stCondLst>
                                            <p:cond delay="0"/>
                                          </p:stCondLst>
                                        </p:cTn>
                                        <p:tgtEl>
                                          <p:spTgt spid="200"/>
                                        </p:tgtEl>
                                        <p:attrNameLst>
                                          <p:attrName>style.visibility</p:attrName>
                                        </p:attrNameLst>
                                      </p:cBhvr>
                                      <p:to>
                                        <p:strVal val="visible"/>
                                      </p:to>
                                    </p:set>
                                    <p:anim calcmode="lin" valueType="num">
                                      <p:cBhvr additive="base">
                                        <p:cTn id="69" dur="750" fill="hold"/>
                                        <p:tgtEl>
                                          <p:spTgt spid="200"/>
                                        </p:tgtEl>
                                        <p:attrNameLst>
                                          <p:attrName>ppt_x</p:attrName>
                                        </p:attrNameLst>
                                      </p:cBhvr>
                                      <p:tavLst>
                                        <p:tav tm="0">
                                          <p:val>
                                            <p:strVal val="1+#ppt_w/2"/>
                                          </p:val>
                                        </p:tav>
                                        <p:tav tm="100000">
                                          <p:val>
                                            <p:strVal val="#ppt_x"/>
                                          </p:val>
                                        </p:tav>
                                      </p:tavLst>
                                    </p:anim>
                                    <p:anim calcmode="lin" valueType="num">
                                      <p:cBhvr additive="base">
                                        <p:cTn id="70" dur="750" fill="hold"/>
                                        <p:tgtEl>
                                          <p:spTgt spid="200"/>
                                        </p:tgtEl>
                                        <p:attrNameLst>
                                          <p:attrName>ppt_y</p:attrName>
                                        </p:attrNameLst>
                                      </p:cBhvr>
                                      <p:tavLst>
                                        <p:tav tm="0">
                                          <p:val>
                                            <p:strVal val="#ppt_y"/>
                                          </p:val>
                                        </p:tav>
                                        <p:tav tm="100000">
                                          <p:val>
                                            <p:strVal val="#ppt_y"/>
                                          </p:val>
                                        </p:tav>
                                      </p:tavLst>
                                    </p:anim>
                                  </p:childTnLst>
                                </p:cTn>
                              </p:par>
                            </p:childTnLst>
                          </p:cTn>
                        </p:par>
                        <p:par>
                          <p:cTn id="71" fill="hold">
                            <p:stCondLst>
                              <p:cond delay="5750"/>
                            </p:stCondLst>
                            <p:childTnLst>
                              <p:par>
                                <p:cTn id="72" presetID="2" presetClass="entr" presetSubtype="4" fill="hold" grpId="0" nodeType="afterEffect">
                                  <p:stCondLst>
                                    <p:cond delay="0"/>
                                  </p:stCondLst>
                                  <p:childTnLst>
                                    <p:set>
                                      <p:cBhvr>
                                        <p:cTn id="73" dur="1" fill="hold">
                                          <p:stCondLst>
                                            <p:cond delay="0"/>
                                          </p:stCondLst>
                                        </p:cTn>
                                        <p:tgtEl>
                                          <p:spTgt spid="190"/>
                                        </p:tgtEl>
                                        <p:attrNameLst>
                                          <p:attrName>style.visibility</p:attrName>
                                        </p:attrNameLst>
                                      </p:cBhvr>
                                      <p:to>
                                        <p:strVal val="visible"/>
                                      </p:to>
                                    </p:set>
                                    <p:anim calcmode="lin" valueType="num">
                                      <p:cBhvr additive="base">
                                        <p:cTn id="74" dur="150" fill="hold"/>
                                        <p:tgtEl>
                                          <p:spTgt spid="190"/>
                                        </p:tgtEl>
                                        <p:attrNameLst>
                                          <p:attrName>ppt_x</p:attrName>
                                        </p:attrNameLst>
                                      </p:cBhvr>
                                      <p:tavLst>
                                        <p:tav tm="0">
                                          <p:val>
                                            <p:strVal val="#ppt_x"/>
                                          </p:val>
                                        </p:tav>
                                        <p:tav tm="100000">
                                          <p:val>
                                            <p:strVal val="#ppt_x"/>
                                          </p:val>
                                        </p:tav>
                                      </p:tavLst>
                                    </p:anim>
                                    <p:anim calcmode="lin" valueType="num">
                                      <p:cBhvr additive="base">
                                        <p:cTn id="75" dur="150" fill="hold"/>
                                        <p:tgtEl>
                                          <p:spTgt spid="190"/>
                                        </p:tgtEl>
                                        <p:attrNameLst>
                                          <p:attrName>ppt_y</p:attrName>
                                        </p:attrNameLst>
                                      </p:cBhvr>
                                      <p:tavLst>
                                        <p:tav tm="0">
                                          <p:val>
                                            <p:strVal val="1+#ppt_h/2"/>
                                          </p:val>
                                        </p:tav>
                                        <p:tav tm="100000">
                                          <p:val>
                                            <p:strVal val="#ppt_y"/>
                                          </p:val>
                                        </p:tav>
                                      </p:tavLst>
                                    </p:anim>
                                  </p:childTnLst>
                                </p:cTn>
                              </p:par>
                            </p:childTnLst>
                          </p:cTn>
                        </p:par>
                        <p:par>
                          <p:cTn id="76" fill="hold">
                            <p:stCondLst>
                              <p:cond delay="5900"/>
                            </p:stCondLst>
                            <p:childTnLst>
                              <p:par>
                                <p:cTn id="77" presetID="2" presetClass="entr" presetSubtype="4" fill="hold" grpId="0" nodeType="afterEffect">
                                  <p:stCondLst>
                                    <p:cond delay="0"/>
                                  </p:stCondLst>
                                  <p:childTnLst>
                                    <p:set>
                                      <p:cBhvr>
                                        <p:cTn id="78" dur="1" fill="hold">
                                          <p:stCondLst>
                                            <p:cond delay="0"/>
                                          </p:stCondLst>
                                        </p:cTn>
                                        <p:tgtEl>
                                          <p:spTgt spid="191"/>
                                        </p:tgtEl>
                                        <p:attrNameLst>
                                          <p:attrName>style.visibility</p:attrName>
                                        </p:attrNameLst>
                                      </p:cBhvr>
                                      <p:to>
                                        <p:strVal val="visible"/>
                                      </p:to>
                                    </p:set>
                                    <p:anim calcmode="lin" valueType="num">
                                      <p:cBhvr additive="base">
                                        <p:cTn id="79" dur="150" fill="hold"/>
                                        <p:tgtEl>
                                          <p:spTgt spid="191"/>
                                        </p:tgtEl>
                                        <p:attrNameLst>
                                          <p:attrName>ppt_x</p:attrName>
                                        </p:attrNameLst>
                                      </p:cBhvr>
                                      <p:tavLst>
                                        <p:tav tm="0">
                                          <p:val>
                                            <p:strVal val="#ppt_x"/>
                                          </p:val>
                                        </p:tav>
                                        <p:tav tm="100000">
                                          <p:val>
                                            <p:strVal val="#ppt_x"/>
                                          </p:val>
                                        </p:tav>
                                      </p:tavLst>
                                    </p:anim>
                                    <p:anim calcmode="lin" valueType="num">
                                      <p:cBhvr additive="base">
                                        <p:cTn id="80" dur="150" fill="hold"/>
                                        <p:tgtEl>
                                          <p:spTgt spid="191"/>
                                        </p:tgtEl>
                                        <p:attrNameLst>
                                          <p:attrName>ppt_y</p:attrName>
                                        </p:attrNameLst>
                                      </p:cBhvr>
                                      <p:tavLst>
                                        <p:tav tm="0">
                                          <p:val>
                                            <p:strVal val="1+#ppt_h/2"/>
                                          </p:val>
                                        </p:tav>
                                        <p:tav tm="100000">
                                          <p:val>
                                            <p:strVal val="#ppt_y"/>
                                          </p:val>
                                        </p:tav>
                                      </p:tavLst>
                                    </p:anim>
                                  </p:childTnLst>
                                </p:cTn>
                              </p:par>
                            </p:childTnLst>
                          </p:cTn>
                        </p:par>
                        <p:par>
                          <p:cTn id="81" fill="hold">
                            <p:stCondLst>
                              <p:cond delay="6050"/>
                            </p:stCondLst>
                            <p:childTnLst>
                              <p:par>
                                <p:cTn id="82" presetID="2" presetClass="entr" presetSubtype="4" fill="hold" grpId="0" nodeType="afterEffect">
                                  <p:stCondLst>
                                    <p:cond delay="0"/>
                                  </p:stCondLst>
                                  <p:childTnLst>
                                    <p:set>
                                      <p:cBhvr>
                                        <p:cTn id="83" dur="1" fill="hold">
                                          <p:stCondLst>
                                            <p:cond delay="0"/>
                                          </p:stCondLst>
                                        </p:cTn>
                                        <p:tgtEl>
                                          <p:spTgt spid="192"/>
                                        </p:tgtEl>
                                        <p:attrNameLst>
                                          <p:attrName>style.visibility</p:attrName>
                                        </p:attrNameLst>
                                      </p:cBhvr>
                                      <p:to>
                                        <p:strVal val="visible"/>
                                      </p:to>
                                    </p:set>
                                    <p:anim calcmode="lin" valueType="num">
                                      <p:cBhvr additive="base">
                                        <p:cTn id="84" dur="150" fill="hold"/>
                                        <p:tgtEl>
                                          <p:spTgt spid="192"/>
                                        </p:tgtEl>
                                        <p:attrNameLst>
                                          <p:attrName>ppt_x</p:attrName>
                                        </p:attrNameLst>
                                      </p:cBhvr>
                                      <p:tavLst>
                                        <p:tav tm="0">
                                          <p:val>
                                            <p:strVal val="#ppt_x"/>
                                          </p:val>
                                        </p:tav>
                                        <p:tav tm="100000">
                                          <p:val>
                                            <p:strVal val="#ppt_x"/>
                                          </p:val>
                                        </p:tav>
                                      </p:tavLst>
                                    </p:anim>
                                    <p:anim calcmode="lin" valueType="num">
                                      <p:cBhvr additive="base">
                                        <p:cTn id="85" dur="150" fill="hold"/>
                                        <p:tgtEl>
                                          <p:spTgt spid="192"/>
                                        </p:tgtEl>
                                        <p:attrNameLst>
                                          <p:attrName>ppt_y</p:attrName>
                                        </p:attrNameLst>
                                      </p:cBhvr>
                                      <p:tavLst>
                                        <p:tav tm="0">
                                          <p:val>
                                            <p:strVal val="1+#ppt_h/2"/>
                                          </p:val>
                                        </p:tav>
                                        <p:tav tm="100000">
                                          <p:val>
                                            <p:strVal val="#ppt_y"/>
                                          </p:val>
                                        </p:tav>
                                      </p:tavLst>
                                    </p:anim>
                                  </p:childTnLst>
                                </p:cTn>
                              </p:par>
                            </p:childTnLst>
                          </p:cTn>
                        </p:par>
                        <p:par>
                          <p:cTn id="86" fill="hold">
                            <p:stCondLst>
                              <p:cond delay="6200"/>
                            </p:stCondLst>
                            <p:childTnLst>
                              <p:par>
                                <p:cTn id="87" presetID="2" presetClass="entr" presetSubtype="4" fill="hold" grpId="0" nodeType="afterEffect">
                                  <p:stCondLst>
                                    <p:cond delay="0"/>
                                  </p:stCondLst>
                                  <p:childTnLst>
                                    <p:set>
                                      <p:cBhvr>
                                        <p:cTn id="88" dur="1" fill="hold">
                                          <p:stCondLst>
                                            <p:cond delay="0"/>
                                          </p:stCondLst>
                                        </p:cTn>
                                        <p:tgtEl>
                                          <p:spTgt spid="193"/>
                                        </p:tgtEl>
                                        <p:attrNameLst>
                                          <p:attrName>style.visibility</p:attrName>
                                        </p:attrNameLst>
                                      </p:cBhvr>
                                      <p:to>
                                        <p:strVal val="visible"/>
                                      </p:to>
                                    </p:set>
                                    <p:anim calcmode="lin" valueType="num">
                                      <p:cBhvr additive="base">
                                        <p:cTn id="89" dur="150" fill="hold"/>
                                        <p:tgtEl>
                                          <p:spTgt spid="193"/>
                                        </p:tgtEl>
                                        <p:attrNameLst>
                                          <p:attrName>ppt_x</p:attrName>
                                        </p:attrNameLst>
                                      </p:cBhvr>
                                      <p:tavLst>
                                        <p:tav tm="0">
                                          <p:val>
                                            <p:strVal val="#ppt_x"/>
                                          </p:val>
                                        </p:tav>
                                        <p:tav tm="100000">
                                          <p:val>
                                            <p:strVal val="#ppt_x"/>
                                          </p:val>
                                        </p:tav>
                                      </p:tavLst>
                                    </p:anim>
                                    <p:anim calcmode="lin" valueType="num">
                                      <p:cBhvr additive="base">
                                        <p:cTn id="90" dur="150" fill="hold"/>
                                        <p:tgtEl>
                                          <p:spTgt spid="193"/>
                                        </p:tgtEl>
                                        <p:attrNameLst>
                                          <p:attrName>ppt_y</p:attrName>
                                        </p:attrNameLst>
                                      </p:cBhvr>
                                      <p:tavLst>
                                        <p:tav tm="0">
                                          <p:val>
                                            <p:strVal val="1+#ppt_h/2"/>
                                          </p:val>
                                        </p:tav>
                                        <p:tav tm="100000">
                                          <p:val>
                                            <p:strVal val="#ppt_y"/>
                                          </p:val>
                                        </p:tav>
                                      </p:tavLst>
                                    </p:anim>
                                  </p:childTnLst>
                                </p:cTn>
                              </p:par>
                            </p:childTnLst>
                          </p:cTn>
                        </p:par>
                        <p:par>
                          <p:cTn id="91" fill="hold">
                            <p:stCondLst>
                              <p:cond delay="6350"/>
                            </p:stCondLst>
                            <p:childTnLst>
                              <p:par>
                                <p:cTn id="92" presetID="2" presetClass="entr" presetSubtype="4" fill="hold" grpId="0" nodeType="afterEffect">
                                  <p:stCondLst>
                                    <p:cond delay="0"/>
                                  </p:stCondLst>
                                  <p:childTnLst>
                                    <p:set>
                                      <p:cBhvr>
                                        <p:cTn id="93" dur="1" fill="hold">
                                          <p:stCondLst>
                                            <p:cond delay="0"/>
                                          </p:stCondLst>
                                        </p:cTn>
                                        <p:tgtEl>
                                          <p:spTgt spid="194"/>
                                        </p:tgtEl>
                                        <p:attrNameLst>
                                          <p:attrName>style.visibility</p:attrName>
                                        </p:attrNameLst>
                                      </p:cBhvr>
                                      <p:to>
                                        <p:strVal val="visible"/>
                                      </p:to>
                                    </p:set>
                                    <p:anim calcmode="lin" valueType="num">
                                      <p:cBhvr additive="base">
                                        <p:cTn id="94" dur="150" fill="hold"/>
                                        <p:tgtEl>
                                          <p:spTgt spid="194"/>
                                        </p:tgtEl>
                                        <p:attrNameLst>
                                          <p:attrName>ppt_x</p:attrName>
                                        </p:attrNameLst>
                                      </p:cBhvr>
                                      <p:tavLst>
                                        <p:tav tm="0">
                                          <p:val>
                                            <p:strVal val="#ppt_x"/>
                                          </p:val>
                                        </p:tav>
                                        <p:tav tm="100000">
                                          <p:val>
                                            <p:strVal val="#ppt_x"/>
                                          </p:val>
                                        </p:tav>
                                      </p:tavLst>
                                    </p:anim>
                                    <p:anim calcmode="lin" valueType="num">
                                      <p:cBhvr additive="base">
                                        <p:cTn id="95" dur="150" fill="hold"/>
                                        <p:tgtEl>
                                          <p:spTgt spid="194"/>
                                        </p:tgtEl>
                                        <p:attrNameLst>
                                          <p:attrName>ppt_y</p:attrName>
                                        </p:attrNameLst>
                                      </p:cBhvr>
                                      <p:tavLst>
                                        <p:tav tm="0">
                                          <p:val>
                                            <p:strVal val="1+#ppt_h/2"/>
                                          </p:val>
                                        </p:tav>
                                        <p:tav tm="100000">
                                          <p:val>
                                            <p:strVal val="#ppt_y"/>
                                          </p:val>
                                        </p:tav>
                                      </p:tavLst>
                                    </p:anim>
                                  </p:childTnLst>
                                </p:cTn>
                              </p:par>
                            </p:childTnLst>
                          </p:cTn>
                        </p:par>
                        <p:par>
                          <p:cTn id="96" fill="hold">
                            <p:stCondLst>
                              <p:cond delay="6500"/>
                            </p:stCondLst>
                            <p:childTnLst>
                              <p:par>
                                <p:cTn id="97" presetID="2" presetClass="entr" presetSubtype="4" fill="hold" grpId="0" nodeType="afterEffect">
                                  <p:stCondLst>
                                    <p:cond delay="0"/>
                                  </p:stCondLst>
                                  <p:childTnLst>
                                    <p:set>
                                      <p:cBhvr>
                                        <p:cTn id="98" dur="1" fill="hold">
                                          <p:stCondLst>
                                            <p:cond delay="0"/>
                                          </p:stCondLst>
                                        </p:cTn>
                                        <p:tgtEl>
                                          <p:spTgt spid="195"/>
                                        </p:tgtEl>
                                        <p:attrNameLst>
                                          <p:attrName>style.visibility</p:attrName>
                                        </p:attrNameLst>
                                      </p:cBhvr>
                                      <p:to>
                                        <p:strVal val="visible"/>
                                      </p:to>
                                    </p:set>
                                    <p:anim calcmode="lin" valueType="num">
                                      <p:cBhvr additive="base">
                                        <p:cTn id="99" dur="150" fill="hold"/>
                                        <p:tgtEl>
                                          <p:spTgt spid="195"/>
                                        </p:tgtEl>
                                        <p:attrNameLst>
                                          <p:attrName>ppt_x</p:attrName>
                                        </p:attrNameLst>
                                      </p:cBhvr>
                                      <p:tavLst>
                                        <p:tav tm="0">
                                          <p:val>
                                            <p:strVal val="#ppt_x"/>
                                          </p:val>
                                        </p:tav>
                                        <p:tav tm="100000">
                                          <p:val>
                                            <p:strVal val="#ppt_x"/>
                                          </p:val>
                                        </p:tav>
                                      </p:tavLst>
                                    </p:anim>
                                    <p:anim calcmode="lin" valueType="num">
                                      <p:cBhvr additive="base">
                                        <p:cTn id="100" dur="150" fill="hold"/>
                                        <p:tgtEl>
                                          <p:spTgt spid="195"/>
                                        </p:tgtEl>
                                        <p:attrNameLst>
                                          <p:attrName>ppt_y</p:attrName>
                                        </p:attrNameLst>
                                      </p:cBhvr>
                                      <p:tavLst>
                                        <p:tav tm="0">
                                          <p:val>
                                            <p:strVal val="1+#ppt_h/2"/>
                                          </p:val>
                                        </p:tav>
                                        <p:tav tm="100000">
                                          <p:val>
                                            <p:strVal val="#ppt_y"/>
                                          </p:val>
                                        </p:tav>
                                      </p:tavLst>
                                    </p:anim>
                                  </p:childTnLst>
                                </p:cTn>
                              </p:par>
                            </p:childTnLst>
                          </p:cTn>
                        </p:par>
                        <p:par>
                          <p:cTn id="101" fill="hold">
                            <p:stCondLst>
                              <p:cond delay="6650"/>
                            </p:stCondLst>
                            <p:childTnLst>
                              <p:par>
                                <p:cTn id="102" presetID="2" presetClass="entr" presetSubtype="4" fill="hold" grpId="0" nodeType="afterEffect">
                                  <p:stCondLst>
                                    <p:cond delay="0"/>
                                  </p:stCondLst>
                                  <p:childTnLst>
                                    <p:set>
                                      <p:cBhvr>
                                        <p:cTn id="103" dur="1" fill="hold">
                                          <p:stCondLst>
                                            <p:cond delay="0"/>
                                          </p:stCondLst>
                                        </p:cTn>
                                        <p:tgtEl>
                                          <p:spTgt spid="196"/>
                                        </p:tgtEl>
                                        <p:attrNameLst>
                                          <p:attrName>style.visibility</p:attrName>
                                        </p:attrNameLst>
                                      </p:cBhvr>
                                      <p:to>
                                        <p:strVal val="visible"/>
                                      </p:to>
                                    </p:set>
                                    <p:anim calcmode="lin" valueType="num">
                                      <p:cBhvr additive="base">
                                        <p:cTn id="104" dur="150" fill="hold"/>
                                        <p:tgtEl>
                                          <p:spTgt spid="196"/>
                                        </p:tgtEl>
                                        <p:attrNameLst>
                                          <p:attrName>ppt_x</p:attrName>
                                        </p:attrNameLst>
                                      </p:cBhvr>
                                      <p:tavLst>
                                        <p:tav tm="0">
                                          <p:val>
                                            <p:strVal val="#ppt_x"/>
                                          </p:val>
                                        </p:tav>
                                        <p:tav tm="100000">
                                          <p:val>
                                            <p:strVal val="#ppt_x"/>
                                          </p:val>
                                        </p:tav>
                                      </p:tavLst>
                                    </p:anim>
                                    <p:anim calcmode="lin" valueType="num">
                                      <p:cBhvr additive="base">
                                        <p:cTn id="105" dur="150" fill="hold"/>
                                        <p:tgtEl>
                                          <p:spTgt spid="196"/>
                                        </p:tgtEl>
                                        <p:attrNameLst>
                                          <p:attrName>ppt_y</p:attrName>
                                        </p:attrNameLst>
                                      </p:cBhvr>
                                      <p:tavLst>
                                        <p:tav tm="0">
                                          <p:val>
                                            <p:strVal val="1+#ppt_h/2"/>
                                          </p:val>
                                        </p:tav>
                                        <p:tav tm="100000">
                                          <p:val>
                                            <p:strVal val="#ppt_y"/>
                                          </p:val>
                                        </p:tav>
                                      </p:tavLst>
                                    </p:anim>
                                  </p:childTnLst>
                                </p:cTn>
                              </p:par>
                            </p:childTnLst>
                          </p:cTn>
                        </p:par>
                        <p:par>
                          <p:cTn id="106" fill="hold">
                            <p:stCondLst>
                              <p:cond delay="6800"/>
                            </p:stCondLst>
                            <p:childTnLst>
                              <p:par>
                                <p:cTn id="107" presetID="2" presetClass="entr" presetSubtype="4" fill="hold" grpId="0" nodeType="afterEffect">
                                  <p:stCondLst>
                                    <p:cond delay="0"/>
                                  </p:stCondLst>
                                  <p:childTnLst>
                                    <p:set>
                                      <p:cBhvr>
                                        <p:cTn id="108" dur="1" fill="hold">
                                          <p:stCondLst>
                                            <p:cond delay="0"/>
                                          </p:stCondLst>
                                        </p:cTn>
                                        <p:tgtEl>
                                          <p:spTgt spid="220"/>
                                        </p:tgtEl>
                                        <p:attrNameLst>
                                          <p:attrName>style.visibility</p:attrName>
                                        </p:attrNameLst>
                                      </p:cBhvr>
                                      <p:to>
                                        <p:strVal val="visible"/>
                                      </p:to>
                                    </p:set>
                                    <p:anim calcmode="lin" valueType="num">
                                      <p:cBhvr additive="base">
                                        <p:cTn id="109" dur="150" fill="hold"/>
                                        <p:tgtEl>
                                          <p:spTgt spid="220"/>
                                        </p:tgtEl>
                                        <p:attrNameLst>
                                          <p:attrName>ppt_x</p:attrName>
                                        </p:attrNameLst>
                                      </p:cBhvr>
                                      <p:tavLst>
                                        <p:tav tm="0">
                                          <p:val>
                                            <p:strVal val="#ppt_x"/>
                                          </p:val>
                                        </p:tav>
                                        <p:tav tm="100000">
                                          <p:val>
                                            <p:strVal val="#ppt_x"/>
                                          </p:val>
                                        </p:tav>
                                      </p:tavLst>
                                    </p:anim>
                                    <p:anim calcmode="lin" valueType="num">
                                      <p:cBhvr additive="base">
                                        <p:cTn id="110" dur="150" fill="hold"/>
                                        <p:tgtEl>
                                          <p:spTgt spid="220"/>
                                        </p:tgtEl>
                                        <p:attrNameLst>
                                          <p:attrName>ppt_y</p:attrName>
                                        </p:attrNameLst>
                                      </p:cBhvr>
                                      <p:tavLst>
                                        <p:tav tm="0">
                                          <p:val>
                                            <p:strVal val="1+#ppt_h/2"/>
                                          </p:val>
                                        </p:tav>
                                        <p:tav tm="100000">
                                          <p:val>
                                            <p:strVal val="#ppt_y"/>
                                          </p:val>
                                        </p:tav>
                                      </p:tavLst>
                                    </p:anim>
                                  </p:childTnLst>
                                </p:cTn>
                              </p:par>
                            </p:childTnLst>
                          </p:cTn>
                        </p:par>
                        <p:par>
                          <p:cTn id="111" fill="hold">
                            <p:stCondLst>
                              <p:cond delay="6950"/>
                            </p:stCondLst>
                            <p:childTnLst>
                              <p:par>
                                <p:cTn id="112" presetID="53" presetClass="entr" presetSubtype="16" fill="hold" grpId="0" nodeType="afterEffect">
                                  <p:stCondLst>
                                    <p:cond delay="0"/>
                                  </p:stCondLst>
                                  <p:childTnLst>
                                    <p:set>
                                      <p:cBhvr>
                                        <p:cTn id="113" dur="1" fill="hold">
                                          <p:stCondLst>
                                            <p:cond delay="0"/>
                                          </p:stCondLst>
                                        </p:cTn>
                                        <p:tgtEl>
                                          <p:spTgt spid="263"/>
                                        </p:tgtEl>
                                        <p:attrNameLst>
                                          <p:attrName>style.visibility</p:attrName>
                                        </p:attrNameLst>
                                      </p:cBhvr>
                                      <p:to>
                                        <p:strVal val="visible"/>
                                      </p:to>
                                    </p:set>
                                    <p:anim calcmode="lin" valueType="num">
                                      <p:cBhvr>
                                        <p:cTn id="114" dur="500" fill="hold"/>
                                        <p:tgtEl>
                                          <p:spTgt spid="263"/>
                                        </p:tgtEl>
                                        <p:attrNameLst>
                                          <p:attrName>ppt_w</p:attrName>
                                        </p:attrNameLst>
                                      </p:cBhvr>
                                      <p:tavLst>
                                        <p:tav tm="0">
                                          <p:val>
                                            <p:fltVal val="0"/>
                                          </p:val>
                                        </p:tav>
                                        <p:tav tm="100000">
                                          <p:val>
                                            <p:strVal val="#ppt_w"/>
                                          </p:val>
                                        </p:tav>
                                      </p:tavLst>
                                    </p:anim>
                                    <p:anim calcmode="lin" valueType="num">
                                      <p:cBhvr>
                                        <p:cTn id="115" dur="500" fill="hold"/>
                                        <p:tgtEl>
                                          <p:spTgt spid="263"/>
                                        </p:tgtEl>
                                        <p:attrNameLst>
                                          <p:attrName>ppt_h</p:attrName>
                                        </p:attrNameLst>
                                      </p:cBhvr>
                                      <p:tavLst>
                                        <p:tav tm="0">
                                          <p:val>
                                            <p:fltVal val="0"/>
                                          </p:val>
                                        </p:tav>
                                        <p:tav tm="100000">
                                          <p:val>
                                            <p:strVal val="#ppt_h"/>
                                          </p:val>
                                        </p:tav>
                                      </p:tavLst>
                                    </p:anim>
                                    <p:animEffect transition="in" filter="fade">
                                      <p:cBhvr>
                                        <p:cTn id="116" dur="500"/>
                                        <p:tgtEl>
                                          <p:spTgt spid="263"/>
                                        </p:tgtEl>
                                      </p:cBhvr>
                                    </p:animEffect>
                                  </p:childTnLst>
                                </p:cTn>
                              </p:par>
                            </p:childTnLst>
                          </p:cTn>
                        </p:par>
                        <p:par>
                          <p:cTn id="117" fill="hold">
                            <p:stCondLst>
                              <p:cond delay="7450"/>
                            </p:stCondLst>
                            <p:childTnLst>
                              <p:par>
                                <p:cTn id="118" presetID="2" presetClass="entr" presetSubtype="4" fill="hold" grpId="0" nodeType="afterEffect">
                                  <p:stCondLst>
                                    <p:cond delay="0"/>
                                  </p:stCondLst>
                                  <p:childTnLst>
                                    <p:set>
                                      <p:cBhvr>
                                        <p:cTn id="119" dur="1" fill="hold">
                                          <p:stCondLst>
                                            <p:cond delay="0"/>
                                          </p:stCondLst>
                                        </p:cTn>
                                        <p:tgtEl>
                                          <p:spTgt spid="76"/>
                                        </p:tgtEl>
                                        <p:attrNameLst>
                                          <p:attrName>style.visibility</p:attrName>
                                        </p:attrNameLst>
                                      </p:cBhvr>
                                      <p:to>
                                        <p:strVal val="visible"/>
                                      </p:to>
                                    </p:set>
                                    <p:anim calcmode="lin" valueType="num">
                                      <p:cBhvr additive="base">
                                        <p:cTn id="120" dur="150" fill="hold"/>
                                        <p:tgtEl>
                                          <p:spTgt spid="76"/>
                                        </p:tgtEl>
                                        <p:attrNameLst>
                                          <p:attrName>ppt_x</p:attrName>
                                        </p:attrNameLst>
                                      </p:cBhvr>
                                      <p:tavLst>
                                        <p:tav tm="0">
                                          <p:val>
                                            <p:strVal val="#ppt_x"/>
                                          </p:val>
                                        </p:tav>
                                        <p:tav tm="100000">
                                          <p:val>
                                            <p:strVal val="#ppt_x"/>
                                          </p:val>
                                        </p:tav>
                                      </p:tavLst>
                                    </p:anim>
                                    <p:anim calcmode="lin" valueType="num">
                                      <p:cBhvr additive="base">
                                        <p:cTn id="121" dur="150" fill="hold"/>
                                        <p:tgtEl>
                                          <p:spTgt spid="76"/>
                                        </p:tgtEl>
                                        <p:attrNameLst>
                                          <p:attrName>ppt_y</p:attrName>
                                        </p:attrNameLst>
                                      </p:cBhvr>
                                      <p:tavLst>
                                        <p:tav tm="0">
                                          <p:val>
                                            <p:strVal val="1+#ppt_h/2"/>
                                          </p:val>
                                        </p:tav>
                                        <p:tav tm="100000">
                                          <p:val>
                                            <p:strVal val="#ppt_y"/>
                                          </p:val>
                                        </p:tav>
                                      </p:tavLst>
                                    </p:anim>
                                  </p:childTnLst>
                                </p:cTn>
                              </p:par>
                            </p:childTnLst>
                          </p:cTn>
                        </p:par>
                        <p:par>
                          <p:cTn id="122" fill="hold">
                            <p:stCondLst>
                              <p:cond delay="7600"/>
                            </p:stCondLst>
                            <p:childTnLst>
                              <p:par>
                                <p:cTn id="123" presetID="2" presetClass="entr" presetSubtype="4" fill="hold" grpId="0" nodeType="afterEffect">
                                  <p:stCondLst>
                                    <p:cond delay="0"/>
                                  </p:stCondLst>
                                  <p:childTnLst>
                                    <p:set>
                                      <p:cBhvr>
                                        <p:cTn id="124" dur="1" fill="hold">
                                          <p:stCondLst>
                                            <p:cond delay="0"/>
                                          </p:stCondLst>
                                        </p:cTn>
                                        <p:tgtEl>
                                          <p:spTgt spid="77"/>
                                        </p:tgtEl>
                                        <p:attrNameLst>
                                          <p:attrName>style.visibility</p:attrName>
                                        </p:attrNameLst>
                                      </p:cBhvr>
                                      <p:to>
                                        <p:strVal val="visible"/>
                                      </p:to>
                                    </p:set>
                                    <p:anim calcmode="lin" valueType="num">
                                      <p:cBhvr additive="base">
                                        <p:cTn id="125" dur="150" fill="hold"/>
                                        <p:tgtEl>
                                          <p:spTgt spid="77"/>
                                        </p:tgtEl>
                                        <p:attrNameLst>
                                          <p:attrName>ppt_x</p:attrName>
                                        </p:attrNameLst>
                                      </p:cBhvr>
                                      <p:tavLst>
                                        <p:tav tm="0">
                                          <p:val>
                                            <p:strVal val="#ppt_x"/>
                                          </p:val>
                                        </p:tav>
                                        <p:tav tm="100000">
                                          <p:val>
                                            <p:strVal val="#ppt_x"/>
                                          </p:val>
                                        </p:tav>
                                      </p:tavLst>
                                    </p:anim>
                                    <p:anim calcmode="lin" valueType="num">
                                      <p:cBhvr additive="base">
                                        <p:cTn id="126" dur="150" fill="hold"/>
                                        <p:tgtEl>
                                          <p:spTgt spid="77"/>
                                        </p:tgtEl>
                                        <p:attrNameLst>
                                          <p:attrName>ppt_y</p:attrName>
                                        </p:attrNameLst>
                                      </p:cBhvr>
                                      <p:tavLst>
                                        <p:tav tm="0">
                                          <p:val>
                                            <p:strVal val="1+#ppt_h/2"/>
                                          </p:val>
                                        </p:tav>
                                        <p:tav tm="100000">
                                          <p:val>
                                            <p:strVal val="#ppt_y"/>
                                          </p:val>
                                        </p:tav>
                                      </p:tavLst>
                                    </p:anim>
                                  </p:childTnLst>
                                </p:cTn>
                              </p:par>
                            </p:childTnLst>
                          </p:cTn>
                        </p:par>
                        <p:par>
                          <p:cTn id="127" fill="hold">
                            <p:stCondLst>
                              <p:cond delay="7750"/>
                            </p:stCondLst>
                            <p:childTnLst>
                              <p:par>
                                <p:cTn id="128" presetID="2" presetClass="entr" presetSubtype="4"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additive="base">
                                        <p:cTn id="130" dur="150" fill="hold"/>
                                        <p:tgtEl>
                                          <p:spTgt spid="78"/>
                                        </p:tgtEl>
                                        <p:attrNameLst>
                                          <p:attrName>ppt_x</p:attrName>
                                        </p:attrNameLst>
                                      </p:cBhvr>
                                      <p:tavLst>
                                        <p:tav tm="0">
                                          <p:val>
                                            <p:strVal val="#ppt_x"/>
                                          </p:val>
                                        </p:tav>
                                        <p:tav tm="100000">
                                          <p:val>
                                            <p:strVal val="#ppt_x"/>
                                          </p:val>
                                        </p:tav>
                                      </p:tavLst>
                                    </p:anim>
                                    <p:anim calcmode="lin" valueType="num">
                                      <p:cBhvr additive="base">
                                        <p:cTn id="131" dur="150" fill="hold"/>
                                        <p:tgtEl>
                                          <p:spTgt spid="78"/>
                                        </p:tgtEl>
                                        <p:attrNameLst>
                                          <p:attrName>ppt_y</p:attrName>
                                        </p:attrNameLst>
                                      </p:cBhvr>
                                      <p:tavLst>
                                        <p:tav tm="0">
                                          <p:val>
                                            <p:strVal val="1+#ppt_h/2"/>
                                          </p:val>
                                        </p:tav>
                                        <p:tav tm="100000">
                                          <p:val>
                                            <p:strVal val="#ppt_y"/>
                                          </p:val>
                                        </p:tav>
                                      </p:tavLst>
                                    </p:anim>
                                  </p:childTnLst>
                                </p:cTn>
                              </p:par>
                            </p:childTnLst>
                          </p:cTn>
                        </p:par>
                        <p:par>
                          <p:cTn id="132" fill="hold">
                            <p:stCondLst>
                              <p:cond delay="7900"/>
                            </p:stCondLst>
                            <p:childTnLst>
                              <p:par>
                                <p:cTn id="133" presetID="2" presetClass="entr" presetSubtype="4"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 calcmode="lin" valueType="num">
                                      <p:cBhvr additive="base">
                                        <p:cTn id="135" dur="150" fill="hold"/>
                                        <p:tgtEl>
                                          <p:spTgt spid="79"/>
                                        </p:tgtEl>
                                        <p:attrNameLst>
                                          <p:attrName>ppt_x</p:attrName>
                                        </p:attrNameLst>
                                      </p:cBhvr>
                                      <p:tavLst>
                                        <p:tav tm="0">
                                          <p:val>
                                            <p:strVal val="#ppt_x"/>
                                          </p:val>
                                        </p:tav>
                                        <p:tav tm="100000">
                                          <p:val>
                                            <p:strVal val="#ppt_x"/>
                                          </p:val>
                                        </p:tav>
                                      </p:tavLst>
                                    </p:anim>
                                    <p:anim calcmode="lin" valueType="num">
                                      <p:cBhvr additive="base">
                                        <p:cTn id="136" dur="150" fill="hold"/>
                                        <p:tgtEl>
                                          <p:spTgt spid="79"/>
                                        </p:tgtEl>
                                        <p:attrNameLst>
                                          <p:attrName>ppt_y</p:attrName>
                                        </p:attrNameLst>
                                      </p:cBhvr>
                                      <p:tavLst>
                                        <p:tav tm="0">
                                          <p:val>
                                            <p:strVal val="1+#ppt_h/2"/>
                                          </p:val>
                                        </p:tav>
                                        <p:tav tm="100000">
                                          <p:val>
                                            <p:strVal val="#ppt_y"/>
                                          </p:val>
                                        </p:tav>
                                      </p:tavLst>
                                    </p:anim>
                                  </p:childTnLst>
                                </p:cTn>
                              </p:par>
                            </p:childTnLst>
                          </p:cTn>
                        </p:par>
                        <p:par>
                          <p:cTn id="137" fill="hold">
                            <p:stCondLst>
                              <p:cond delay="8050"/>
                            </p:stCondLst>
                            <p:childTnLst>
                              <p:par>
                                <p:cTn id="138" presetID="2" presetClass="entr" presetSubtype="4" fill="hold" grpId="0" nodeType="afterEffect">
                                  <p:stCondLst>
                                    <p:cond delay="0"/>
                                  </p:stCondLst>
                                  <p:childTnLst>
                                    <p:set>
                                      <p:cBhvr>
                                        <p:cTn id="139" dur="1" fill="hold">
                                          <p:stCondLst>
                                            <p:cond delay="0"/>
                                          </p:stCondLst>
                                        </p:cTn>
                                        <p:tgtEl>
                                          <p:spTgt spid="80"/>
                                        </p:tgtEl>
                                        <p:attrNameLst>
                                          <p:attrName>style.visibility</p:attrName>
                                        </p:attrNameLst>
                                      </p:cBhvr>
                                      <p:to>
                                        <p:strVal val="visible"/>
                                      </p:to>
                                    </p:set>
                                    <p:anim calcmode="lin" valueType="num">
                                      <p:cBhvr additive="base">
                                        <p:cTn id="140" dur="150" fill="hold"/>
                                        <p:tgtEl>
                                          <p:spTgt spid="80"/>
                                        </p:tgtEl>
                                        <p:attrNameLst>
                                          <p:attrName>ppt_x</p:attrName>
                                        </p:attrNameLst>
                                      </p:cBhvr>
                                      <p:tavLst>
                                        <p:tav tm="0">
                                          <p:val>
                                            <p:strVal val="#ppt_x"/>
                                          </p:val>
                                        </p:tav>
                                        <p:tav tm="100000">
                                          <p:val>
                                            <p:strVal val="#ppt_x"/>
                                          </p:val>
                                        </p:tav>
                                      </p:tavLst>
                                    </p:anim>
                                    <p:anim calcmode="lin" valueType="num">
                                      <p:cBhvr additive="base">
                                        <p:cTn id="141" dur="150" fill="hold"/>
                                        <p:tgtEl>
                                          <p:spTgt spid="80"/>
                                        </p:tgtEl>
                                        <p:attrNameLst>
                                          <p:attrName>ppt_y</p:attrName>
                                        </p:attrNameLst>
                                      </p:cBhvr>
                                      <p:tavLst>
                                        <p:tav tm="0">
                                          <p:val>
                                            <p:strVal val="1+#ppt_h/2"/>
                                          </p:val>
                                        </p:tav>
                                        <p:tav tm="100000">
                                          <p:val>
                                            <p:strVal val="#ppt_y"/>
                                          </p:val>
                                        </p:tav>
                                      </p:tavLst>
                                    </p:anim>
                                  </p:childTnLst>
                                </p:cTn>
                              </p:par>
                            </p:childTnLst>
                          </p:cTn>
                        </p:par>
                        <p:par>
                          <p:cTn id="142" fill="hold">
                            <p:stCondLst>
                              <p:cond delay="8200"/>
                            </p:stCondLst>
                            <p:childTnLst>
                              <p:par>
                                <p:cTn id="143" presetID="2" presetClass="entr" presetSubtype="4" fill="hold" grpId="0" nodeType="afterEffect">
                                  <p:stCondLst>
                                    <p:cond delay="0"/>
                                  </p:stCondLst>
                                  <p:childTnLst>
                                    <p:set>
                                      <p:cBhvr>
                                        <p:cTn id="144" dur="1" fill="hold">
                                          <p:stCondLst>
                                            <p:cond delay="0"/>
                                          </p:stCondLst>
                                        </p:cTn>
                                        <p:tgtEl>
                                          <p:spTgt spid="81"/>
                                        </p:tgtEl>
                                        <p:attrNameLst>
                                          <p:attrName>style.visibility</p:attrName>
                                        </p:attrNameLst>
                                      </p:cBhvr>
                                      <p:to>
                                        <p:strVal val="visible"/>
                                      </p:to>
                                    </p:set>
                                    <p:anim calcmode="lin" valueType="num">
                                      <p:cBhvr additive="base">
                                        <p:cTn id="145" dur="150" fill="hold"/>
                                        <p:tgtEl>
                                          <p:spTgt spid="81"/>
                                        </p:tgtEl>
                                        <p:attrNameLst>
                                          <p:attrName>ppt_x</p:attrName>
                                        </p:attrNameLst>
                                      </p:cBhvr>
                                      <p:tavLst>
                                        <p:tav tm="0">
                                          <p:val>
                                            <p:strVal val="#ppt_x"/>
                                          </p:val>
                                        </p:tav>
                                        <p:tav tm="100000">
                                          <p:val>
                                            <p:strVal val="#ppt_x"/>
                                          </p:val>
                                        </p:tav>
                                      </p:tavLst>
                                    </p:anim>
                                    <p:anim calcmode="lin" valueType="num">
                                      <p:cBhvr additive="base">
                                        <p:cTn id="146" dur="150" fill="hold"/>
                                        <p:tgtEl>
                                          <p:spTgt spid="81"/>
                                        </p:tgtEl>
                                        <p:attrNameLst>
                                          <p:attrName>ppt_y</p:attrName>
                                        </p:attrNameLst>
                                      </p:cBhvr>
                                      <p:tavLst>
                                        <p:tav tm="0">
                                          <p:val>
                                            <p:strVal val="1+#ppt_h/2"/>
                                          </p:val>
                                        </p:tav>
                                        <p:tav tm="100000">
                                          <p:val>
                                            <p:strVal val="#ppt_y"/>
                                          </p:val>
                                        </p:tav>
                                      </p:tavLst>
                                    </p:anim>
                                  </p:childTnLst>
                                </p:cTn>
                              </p:par>
                            </p:childTnLst>
                          </p:cTn>
                        </p:par>
                        <p:par>
                          <p:cTn id="147" fill="hold">
                            <p:stCondLst>
                              <p:cond delay="8350"/>
                            </p:stCondLst>
                            <p:childTnLst>
                              <p:par>
                                <p:cTn id="148" presetID="2" presetClass="entr" presetSubtype="4" fill="hold" grpId="0" nodeType="afterEffect">
                                  <p:stCondLst>
                                    <p:cond delay="0"/>
                                  </p:stCondLst>
                                  <p:childTnLst>
                                    <p:set>
                                      <p:cBhvr>
                                        <p:cTn id="149" dur="1" fill="hold">
                                          <p:stCondLst>
                                            <p:cond delay="0"/>
                                          </p:stCondLst>
                                        </p:cTn>
                                        <p:tgtEl>
                                          <p:spTgt spid="225"/>
                                        </p:tgtEl>
                                        <p:attrNameLst>
                                          <p:attrName>style.visibility</p:attrName>
                                        </p:attrNameLst>
                                      </p:cBhvr>
                                      <p:to>
                                        <p:strVal val="visible"/>
                                      </p:to>
                                    </p:set>
                                    <p:anim calcmode="lin" valueType="num">
                                      <p:cBhvr additive="base">
                                        <p:cTn id="150" dur="150" fill="hold"/>
                                        <p:tgtEl>
                                          <p:spTgt spid="225"/>
                                        </p:tgtEl>
                                        <p:attrNameLst>
                                          <p:attrName>ppt_x</p:attrName>
                                        </p:attrNameLst>
                                      </p:cBhvr>
                                      <p:tavLst>
                                        <p:tav tm="0">
                                          <p:val>
                                            <p:strVal val="#ppt_x"/>
                                          </p:val>
                                        </p:tav>
                                        <p:tav tm="100000">
                                          <p:val>
                                            <p:strVal val="#ppt_x"/>
                                          </p:val>
                                        </p:tav>
                                      </p:tavLst>
                                    </p:anim>
                                    <p:anim calcmode="lin" valueType="num">
                                      <p:cBhvr additive="base">
                                        <p:cTn id="151" dur="150" fill="hold"/>
                                        <p:tgtEl>
                                          <p:spTgt spid="225"/>
                                        </p:tgtEl>
                                        <p:attrNameLst>
                                          <p:attrName>ppt_y</p:attrName>
                                        </p:attrNameLst>
                                      </p:cBhvr>
                                      <p:tavLst>
                                        <p:tav tm="0">
                                          <p:val>
                                            <p:strVal val="1+#ppt_h/2"/>
                                          </p:val>
                                        </p:tav>
                                        <p:tav tm="100000">
                                          <p:val>
                                            <p:strVal val="#ppt_y"/>
                                          </p:val>
                                        </p:tav>
                                      </p:tavLst>
                                    </p:anim>
                                  </p:childTnLst>
                                </p:cTn>
                              </p:par>
                            </p:childTnLst>
                          </p:cTn>
                        </p:par>
                        <p:par>
                          <p:cTn id="152" fill="hold">
                            <p:stCondLst>
                              <p:cond delay="8500"/>
                            </p:stCondLst>
                            <p:childTnLst>
                              <p:par>
                                <p:cTn id="153" presetID="53" presetClass="entr" presetSubtype="16" fill="hold" grpId="0" nodeType="afterEffect">
                                  <p:stCondLst>
                                    <p:cond delay="0"/>
                                  </p:stCondLst>
                                  <p:childTnLst>
                                    <p:set>
                                      <p:cBhvr>
                                        <p:cTn id="154" dur="1" fill="hold">
                                          <p:stCondLst>
                                            <p:cond delay="0"/>
                                          </p:stCondLst>
                                        </p:cTn>
                                        <p:tgtEl>
                                          <p:spTgt spid="264"/>
                                        </p:tgtEl>
                                        <p:attrNameLst>
                                          <p:attrName>style.visibility</p:attrName>
                                        </p:attrNameLst>
                                      </p:cBhvr>
                                      <p:to>
                                        <p:strVal val="visible"/>
                                      </p:to>
                                    </p:set>
                                    <p:anim calcmode="lin" valueType="num">
                                      <p:cBhvr>
                                        <p:cTn id="155" dur="500" fill="hold"/>
                                        <p:tgtEl>
                                          <p:spTgt spid="264"/>
                                        </p:tgtEl>
                                        <p:attrNameLst>
                                          <p:attrName>ppt_w</p:attrName>
                                        </p:attrNameLst>
                                      </p:cBhvr>
                                      <p:tavLst>
                                        <p:tav tm="0">
                                          <p:val>
                                            <p:fltVal val="0"/>
                                          </p:val>
                                        </p:tav>
                                        <p:tav tm="100000">
                                          <p:val>
                                            <p:strVal val="#ppt_w"/>
                                          </p:val>
                                        </p:tav>
                                      </p:tavLst>
                                    </p:anim>
                                    <p:anim calcmode="lin" valueType="num">
                                      <p:cBhvr>
                                        <p:cTn id="156" dur="500" fill="hold"/>
                                        <p:tgtEl>
                                          <p:spTgt spid="264"/>
                                        </p:tgtEl>
                                        <p:attrNameLst>
                                          <p:attrName>ppt_h</p:attrName>
                                        </p:attrNameLst>
                                      </p:cBhvr>
                                      <p:tavLst>
                                        <p:tav tm="0">
                                          <p:val>
                                            <p:fltVal val="0"/>
                                          </p:val>
                                        </p:tav>
                                        <p:tav tm="100000">
                                          <p:val>
                                            <p:strVal val="#ppt_h"/>
                                          </p:val>
                                        </p:tav>
                                      </p:tavLst>
                                    </p:anim>
                                    <p:animEffect transition="in" filter="fade">
                                      <p:cBhvr>
                                        <p:cTn id="157" dur="500"/>
                                        <p:tgtEl>
                                          <p:spTgt spid="264"/>
                                        </p:tgtEl>
                                      </p:cBhvr>
                                    </p:animEffect>
                                  </p:childTnLst>
                                </p:cTn>
                              </p:par>
                            </p:childTnLst>
                          </p:cTn>
                        </p:par>
                        <p:par>
                          <p:cTn id="158" fill="hold">
                            <p:stCondLst>
                              <p:cond delay="9000"/>
                            </p:stCondLst>
                            <p:childTnLst>
                              <p:par>
                                <p:cTn id="159" presetID="2" presetClass="entr" presetSubtype="4" fill="hold" grpId="0" nodeType="afterEffect">
                                  <p:stCondLst>
                                    <p:cond delay="0"/>
                                  </p:stCondLst>
                                  <p:childTnLst>
                                    <p:set>
                                      <p:cBhvr>
                                        <p:cTn id="160" dur="1" fill="hold">
                                          <p:stCondLst>
                                            <p:cond delay="0"/>
                                          </p:stCondLst>
                                        </p:cTn>
                                        <p:tgtEl>
                                          <p:spTgt spid="87"/>
                                        </p:tgtEl>
                                        <p:attrNameLst>
                                          <p:attrName>style.visibility</p:attrName>
                                        </p:attrNameLst>
                                      </p:cBhvr>
                                      <p:to>
                                        <p:strVal val="visible"/>
                                      </p:to>
                                    </p:set>
                                    <p:anim calcmode="lin" valueType="num">
                                      <p:cBhvr additive="base">
                                        <p:cTn id="161" dur="150" fill="hold"/>
                                        <p:tgtEl>
                                          <p:spTgt spid="87"/>
                                        </p:tgtEl>
                                        <p:attrNameLst>
                                          <p:attrName>ppt_x</p:attrName>
                                        </p:attrNameLst>
                                      </p:cBhvr>
                                      <p:tavLst>
                                        <p:tav tm="0">
                                          <p:val>
                                            <p:strVal val="#ppt_x"/>
                                          </p:val>
                                        </p:tav>
                                        <p:tav tm="100000">
                                          <p:val>
                                            <p:strVal val="#ppt_x"/>
                                          </p:val>
                                        </p:tav>
                                      </p:tavLst>
                                    </p:anim>
                                    <p:anim calcmode="lin" valueType="num">
                                      <p:cBhvr additive="base">
                                        <p:cTn id="162" dur="150" fill="hold"/>
                                        <p:tgtEl>
                                          <p:spTgt spid="87"/>
                                        </p:tgtEl>
                                        <p:attrNameLst>
                                          <p:attrName>ppt_y</p:attrName>
                                        </p:attrNameLst>
                                      </p:cBhvr>
                                      <p:tavLst>
                                        <p:tav tm="0">
                                          <p:val>
                                            <p:strVal val="1+#ppt_h/2"/>
                                          </p:val>
                                        </p:tav>
                                        <p:tav tm="100000">
                                          <p:val>
                                            <p:strVal val="#ppt_y"/>
                                          </p:val>
                                        </p:tav>
                                      </p:tavLst>
                                    </p:anim>
                                  </p:childTnLst>
                                </p:cTn>
                              </p:par>
                            </p:childTnLst>
                          </p:cTn>
                        </p:par>
                        <p:par>
                          <p:cTn id="163" fill="hold">
                            <p:stCondLst>
                              <p:cond delay="9150"/>
                            </p:stCondLst>
                            <p:childTnLst>
                              <p:par>
                                <p:cTn id="164" presetID="2" presetClass="entr" presetSubtype="4"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 calcmode="lin" valueType="num">
                                      <p:cBhvr additive="base">
                                        <p:cTn id="166" dur="150" fill="hold"/>
                                        <p:tgtEl>
                                          <p:spTgt spid="88"/>
                                        </p:tgtEl>
                                        <p:attrNameLst>
                                          <p:attrName>ppt_x</p:attrName>
                                        </p:attrNameLst>
                                      </p:cBhvr>
                                      <p:tavLst>
                                        <p:tav tm="0">
                                          <p:val>
                                            <p:strVal val="#ppt_x"/>
                                          </p:val>
                                        </p:tav>
                                        <p:tav tm="100000">
                                          <p:val>
                                            <p:strVal val="#ppt_x"/>
                                          </p:val>
                                        </p:tav>
                                      </p:tavLst>
                                    </p:anim>
                                    <p:anim calcmode="lin" valueType="num">
                                      <p:cBhvr additive="base">
                                        <p:cTn id="167" dur="150" fill="hold"/>
                                        <p:tgtEl>
                                          <p:spTgt spid="88"/>
                                        </p:tgtEl>
                                        <p:attrNameLst>
                                          <p:attrName>ppt_y</p:attrName>
                                        </p:attrNameLst>
                                      </p:cBhvr>
                                      <p:tavLst>
                                        <p:tav tm="0">
                                          <p:val>
                                            <p:strVal val="1+#ppt_h/2"/>
                                          </p:val>
                                        </p:tav>
                                        <p:tav tm="100000">
                                          <p:val>
                                            <p:strVal val="#ppt_y"/>
                                          </p:val>
                                        </p:tav>
                                      </p:tavLst>
                                    </p:anim>
                                  </p:childTnLst>
                                </p:cTn>
                              </p:par>
                            </p:childTnLst>
                          </p:cTn>
                        </p:par>
                        <p:par>
                          <p:cTn id="168" fill="hold">
                            <p:stCondLst>
                              <p:cond delay="9300"/>
                            </p:stCondLst>
                            <p:childTnLst>
                              <p:par>
                                <p:cTn id="169" presetID="2" presetClass="entr" presetSubtype="4" fill="hold" grpId="0" nodeType="afterEffect">
                                  <p:stCondLst>
                                    <p:cond delay="0"/>
                                  </p:stCondLst>
                                  <p:childTnLst>
                                    <p:set>
                                      <p:cBhvr>
                                        <p:cTn id="170" dur="1" fill="hold">
                                          <p:stCondLst>
                                            <p:cond delay="0"/>
                                          </p:stCondLst>
                                        </p:cTn>
                                        <p:tgtEl>
                                          <p:spTgt spid="89"/>
                                        </p:tgtEl>
                                        <p:attrNameLst>
                                          <p:attrName>style.visibility</p:attrName>
                                        </p:attrNameLst>
                                      </p:cBhvr>
                                      <p:to>
                                        <p:strVal val="visible"/>
                                      </p:to>
                                    </p:set>
                                    <p:anim calcmode="lin" valueType="num">
                                      <p:cBhvr additive="base">
                                        <p:cTn id="171" dur="150" fill="hold"/>
                                        <p:tgtEl>
                                          <p:spTgt spid="89"/>
                                        </p:tgtEl>
                                        <p:attrNameLst>
                                          <p:attrName>ppt_x</p:attrName>
                                        </p:attrNameLst>
                                      </p:cBhvr>
                                      <p:tavLst>
                                        <p:tav tm="0">
                                          <p:val>
                                            <p:strVal val="#ppt_x"/>
                                          </p:val>
                                        </p:tav>
                                        <p:tav tm="100000">
                                          <p:val>
                                            <p:strVal val="#ppt_x"/>
                                          </p:val>
                                        </p:tav>
                                      </p:tavLst>
                                    </p:anim>
                                    <p:anim calcmode="lin" valueType="num">
                                      <p:cBhvr additive="base">
                                        <p:cTn id="172" dur="150" fill="hold"/>
                                        <p:tgtEl>
                                          <p:spTgt spid="89"/>
                                        </p:tgtEl>
                                        <p:attrNameLst>
                                          <p:attrName>ppt_y</p:attrName>
                                        </p:attrNameLst>
                                      </p:cBhvr>
                                      <p:tavLst>
                                        <p:tav tm="0">
                                          <p:val>
                                            <p:strVal val="1+#ppt_h/2"/>
                                          </p:val>
                                        </p:tav>
                                        <p:tav tm="100000">
                                          <p:val>
                                            <p:strVal val="#ppt_y"/>
                                          </p:val>
                                        </p:tav>
                                      </p:tavLst>
                                    </p:anim>
                                  </p:childTnLst>
                                </p:cTn>
                              </p:par>
                            </p:childTnLst>
                          </p:cTn>
                        </p:par>
                        <p:par>
                          <p:cTn id="173" fill="hold">
                            <p:stCondLst>
                              <p:cond delay="9450"/>
                            </p:stCondLst>
                            <p:childTnLst>
                              <p:par>
                                <p:cTn id="174" presetID="2" presetClass="entr" presetSubtype="4" fill="hold" grpId="0" nodeType="afterEffect">
                                  <p:stCondLst>
                                    <p:cond delay="0"/>
                                  </p:stCondLst>
                                  <p:childTnLst>
                                    <p:set>
                                      <p:cBhvr>
                                        <p:cTn id="175" dur="1" fill="hold">
                                          <p:stCondLst>
                                            <p:cond delay="0"/>
                                          </p:stCondLst>
                                        </p:cTn>
                                        <p:tgtEl>
                                          <p:spTgt spid="90"/>
                                        </p:tgtEl>
                                        <p:attrNameLst>
                                          <p:attrName>style.visibility</p:attrName>
                                        </p:attrNameLst>
                                      </p:cBhvr>
                                      <p:to>
                                        <p:strVal val="visible"/>
                                      </p:to>
                                    </p:set>
                                    <p:anim calcmode="lin" valueType="num">
                                      <p:cBhvr additive="base">
                                        <p:cTn id="176" dur="150" fill="hold"/>
                                        <p:tgtEl>
                                          <p:spTgt spid="90"/>
                                        </p:tgtEl>
                                        <p:attrNameLst>
                                          <p:attrName>ppt_x</p:attrName>
                                        </p:attrNameLst>
                                      </p:cBhvr>
                                      <p:tavLst>
                                        <p:tav tm="0">
                                          <p:val>
                                            <p:strVal val="#ppt_x"/>
                                          </p:val>
                                        </p:tav>
                                        <p:tav tm="100000">
                                          <p:val>
                                            <p:strVal val="#ppt_x"/>
                                          </p:val>
                                        </p:tav>
                                      </p:tavLst>
                                    </p:anim>
                                    <p:anim calcmode="lin" valueType="num">
                                      <p:cBhvr additive="base">
                                        <p:cTn id="177" dur="150" fill="hold"/>
                                        <p:tgtEl>
                                          <p:spTgt spid="90"/>
                                        </p:tgtEl>
                                        <p:attrNameLst>
                                          <p:attrName>ppt_y</p:attrName>
                                        </p:attrNameLst>
                                      </p:cBhvr>
                                      <p:tavLst>
                                        <p:tav tm="0">
                                          <p:val>
                                            <p:strVal val="1+#ppt_h/2"/>
                                          </p:val>
                                        </p:tav>
                                        <p:tav tm="100000">
                                          <p:val>
                                            <p:strVal val="#ppt_y"/>
                                          </p:val>
                                        </p:tav>
                                      </p:tavLst>
                                    </p:anim>
                                  </p:childTnLst>
                                </p:cTn>
                              </p:par>
                            </p:childTnLst>
                          </p:cTn>
                        </p:par>
                        <p:par>
                          <p:cTn id="178" fill="hold">
                            <p:stCondLst>
                              <p:cond delay="9600"/>
                            </p:stCondLst>
                            <p:childTnLst>
                              <p:par>
                                <p:cTn id="179" presetID="2" presetClass="entr" presetSubtype="4" fill="hold" grpId="0" nodeType="afterEffect">
                                  <p:stCondLst>
                                    <p:cond delay="0"/>
                                  </p:stCondLst>
                                  <p:childTnLst>
                                    <p:set>
                                      <p:cBhvr>
                                        <p:cTn id="180" dur="1" fill="hold">
                                          <p:stCondLst>
                                            <p:cond delay="0"/>
                                          </p:stCondLst>
                                        </p:cTn>
                                        <p:tgtEl>
                                          <p:spTgt spid="91"/>
                                        </p:tgtEl>
                                        <p:attrNameLst>
                                          <p:attrName>style.visibility</p:attrName>
                                        </p:attrNameLst>
                                      </p:cBhvr>
                                      <p:to>
                                        <p:strVal val="visible"/>
                                      </p:to>
                                    </p:set>
                                    <p:anim calcmode="lin" valueType="num">
                                      <p:cBhvr additive="base">
                                        <p:cTn id="181" dur="150" fill="hold"/>
                                        <p:tgtEl>
                                          <p:spTgt spid="91"/>
                                        </p:tgtEl>
                                        <p:attrNameLst>
                                          <p:attrName>ppt_x</p:attrName>
                                        </p:attrNameLst>
                                      </p:cBhvr>
                                      <p:tavLst>
                                        <p:tav tm="0">
                                          <p:val>
                                            <p:strVal val="#ppt_x"/>
                                          </p:val>
                                        </p:tav>
                                        <p:tav tm="100000">
                                          <p:val>
                                            <p:strVal val="#ppt_x"/>
                                          </p:val>
                                        </p:tav>
                                      </p:tavLst>
                                    </p:anim>
                                    <p:anim calcmode="lin" valueType="num">
                                      <p:cBhvr additive="base">
                                        <p:cTn id="182" dur="150" fill="hold"/>
                                        <p:tgtEl>
                                          <p:spTgt spid="91"/>
                                        </p:tgtEl>
                                        <p:attrNameLst>
                                          <p:attrName>ppt_y</p:attrName>
                                        </p:attrNameLst>
                                      </p:cBhvr>
                                      <p:tavLst>
                                        <p:tav tm="0">
                                          <p:val>
                                            <p:strVal val="1+#ppt_h/2"/>
                                          </p:val>
                                        </p:tav>
                                        <p:tav tm="100000">
                                          <p:val>
                                            <p:strVal val="#ppt_y"/>
                                          </p:val>
                                        </p:tav>
                                      </p:tavLst>
                                    </p:anim>
                                  </p:childTnLst>
                                </p:cTn>
                              </p:par>
                            </p:childTnLst>
                          </p:cTn>
                        </p:par>
                        <p:par>
                          <p:cTn id="183" fill="hold">
                            <p:stCondLst>
                              <p:cond delay="9750"/>
                            </p:stCondLst>
                            <p:childTnLst>
                              <p:par>
                                <p:cTn id="184" presetID="2" presetClass="entr" presetSubtype="4" fill="hold" grpId="0" nodeType="afterEffect">
                                  <p:stCondLst>
                                    <p:cond delay="0"/>
                                  </p:stCondLst>
                                  <p:childTnLst>
                                    <p:set>
                                      <p:cBhvr>
                                        <p:cTn id="185" dur="1" fill="hold">
                                          <p:stCondLst>
                                            <p:cond delay="0"/>
                                          </p:stCondLst>
                                        </p:cTn>
                                        <p:tgtEl>
                                          <p:spTgt spid="222"/>
                                        </p:tgtEl>
                                        <p:attrNameLst>
                                          <p:attrName>style.visibility</p:attrName>
                                        </p:attrNameLst>
                                      </p:cBhvr>
                                      <p:to>
                                        <p:strVal val="visible"/>
                                      </p:to>
                                    </p:set>
                                    <p:anim calcmode="lin" valueType="num">
                                      <p:cBhvr additive="base">
                                        <p:cTn id="186" dur="150" fill="hold"/>
                                        <p:tgtEl>
                                          <p:spTgt spid="222"/>
                                        </p:tgtEl>
                                        <p:attrNameLst>
                                          <p:attrName>ppt_x</p:attrName>
                                        </p:attrNameLst>
                                      </p:cBhvr>
                                      <p:tavLst>
                                        <p:tav tm="0">
                                          <p:val>
                                            <p:strVal val="#ppt_x"/>
                                          </p:val>
                                        </p:tav>
                                        <p:tav tm="100000">
                                          <p:val>
                                            <p:strVal val="#ppt_x"/>
                                          </p:val>
                                        </p:tav>
                                      </p:tavLst>
                                    </p:anim>
                                    <p:anim calcmode="lin" valueType="num">
                                      <p:cBhvr additive="base">
                                        <p:cTn id="187" dur="150" fill="hold"/>
                                        <p:tgtEl>
                                          <p:spTgt spid="222"/>
                                        </p:tgtEl>
                                        <p:attrNameLst>
                                          <p:attrName>ppt_y</p:attrName>
                                        </p:attrNameLst>
                                      </p:cBhvr>
                                      <p:tavLst>
                                        <p:tav tm="0">
                                          <p:val>
                                            <p:strVal val="1+#ppt_h/2"/>
                                          </p:val>
                                        </p:tav>
                                        <p:tav tm="100000">
                                          <p:val>
                                            <p:strVal val="#ppt_y"/>
                                          </p:val>
                                        </p:tav>
                                      </p:tavLst>
                                    </p:anim>
                                  </p:childTnLst>
                                </p:cTn>
                              </p:par>
                            </p:childTnLst>
                          </p:cTn>
                        </p:par>
                        <p:par>
                          <p:cTn id="188" fill="hold">
                            <p:stCondLst>
                              <p:cond delay="9900"/>
                            </p:stCondLst>
                            <p:childTnLst>
                              <p:par>
                                <p:cTn id="189" presetID="53" presetClass="entr" presetSubtype="16" fill="hold" grpId="0" nodeType="afterEffect">
                                  <p:stCondLst>
                                    <p:cond delay="0"/>
                                  </p:stCondLst>
                                  <p:childTnLst>
                                    <p:set>
                                      <p:cBhvr>
                                        <p:cTn id="190" dur="1" fill="hold">
                                          <p:stCondLst>
                                            <p:cond delay="0"/>
                                          </p:stCondLst>
                                        </p:cTn>
                                        <p:tgtEl>
                                          <p:spTgt spid="265"/>
                                        </p:tgtEl>
                                        <p:attrNameLst>
                                          <p:attrName>style.visibility</p:attrName>
                                        </p:attrNameLst>
                                      </p:cBhvr>
                                      <p:to>
                                        <p:strVal val="visible"/>
                                      </p:to>
                                    </p:set>
                                    <p:anim calcmode="lin" valueType="num">
                                      <p:cBhvr>
                                        <p:cTn id="191" dur="500" fill="hold"/>
                                        <p:tgtEl>
                                          <p:spTgt spid="265"/>
                                        </p:tgtEl>
                                        <p:attrNameLst>
                                          <p:attrName>ppt_w</p:attrName>
                                        </p:attrNameLst>
                                      </p:cBhvr>
                                      <p:tavLst>
                                        <p:tav tm="0">
                                          <p:val>
                                            <p:fltVal val="0"/>
                                          </p:val>
                                        </p:tav>
                                        <p:tav tm="100000">
                                          <p:val>
                                            <p:strVal val="#ppt_w"/>
                                          </p:val>
                                        </p:tav>
                                      </p:tavLst>
                                    </p:anim>
                                    <p:anim calcmode="lin" valueType="num">
                                      <p:cBhvr>
                                        <p:cTn id="192" dur="500" fill="hold"/>
                                        <p:tgtEl>
                                          <p:spTgt spid="265"/>
                                        </p:tgtEl>
                                        <p:attrNameLst>
                                          <p:attrName>ppt_h</p:attrName>
                                        </p:attrNameLst>
                                      </p:cBhvr>
                                      <p:tavLst>
                                        <p:tav tm="0">
                                          <p:val>
                                            <p:fltVal val="0"/>
                                          </p:val>
                                        </p:tav>
                                        <p:tav tm="100000">
                                          <p:val>
                                            <p:strVal val="#ppt_h"/>
                                          </p:val>
                                        </p:tav>
                                      </p:tavLst>
                                    </p:anim>
                                    <p:animEffect transition="in" filter="fade">
                                      <p:cBhvr>
                                        <p:cTn id="193" dur="500"/>
                                        <p:tgtEl>
                                          <p:spTgt spid="265"/>
                                        </p:tgtEl>
                                      </p:cBhvr>
                                    </p:animEffect>
                                  </p:childTnLst>
                                </p:cTn>
                              </p:par>
                            </p:childTnLst>
                          </p:cTn>
                        </p:par>
                        <p:par>
                          <p:cTn id="194" fill="hold">
                            <p:stCondLst>
                              <p:cond delay="10400"/>
                            </p:stCondLst>
                            <p:childTnLst>
                              <p:par>
                                <p:cTn id="195" presetID="2" presetClass="entr" presetSubtype="4" fill="hold" grpId="0" nodeType="afterEffect">
                                  <p:stCondLst>
                                    <p:cond delay="0"/>
                                  </p:stCondLst>
                                  <p:childTnLst>
                                    <p:set>
                                      <p:cBhvr>
                                        <p:cTn id="196" dur="1" fill="hold">
                                          <p:stCondLst>
                                            <p:cond delay="0"/>
                                          </p:stCondLst>
                                        </p:cTn>
                                        <p:tgtEl>
                                          <p:spTgt spid="103"/>
                                        </p:tgtEl>
                                        <p:attrNameLst>
                                          <p:attrName>style.visibility</p:attrName>
                                        </p:attrNameLst>
                                      </p:cBhvr>
                                      <p:to>
                                        <p:strVal val="visible"/>
                                      </p:to>
                                    </p:set>
                                    <p:anim calcmode="lin" valueType="num">
                                      <p:cBhvr additive="base">
                                        <p:cTn id="197" dur="150" fill="hold"/>
                                        <p:tgtEl>
                                          <p:spTgt spid="103"/>
                                        </p:tgtEl>
                                        <p:attrNameLst>
                                          <p:attrName>ppt_x</p:attrName>
                                        </p:attrNameLst>
                                      </p:cBhvr>
                                      <p:tavLst>
                                        <p:tav tm="0">
                                          <p:val>
                                            <p:strVal val="#ppt_x"/>
                                          </p:val>
                                        </p:tav>
                                        <p:tav tm="100000">
                                          <p:val>
                                            <p:strVal val="#ppt_x"/>
                                          </p:val>
                                        </p:tav>
                                      </p:tavLst>
                                    </p:anim>
                                    <p:anim calcmode="lin" valueType="num">
                                      <p:cBhvr additive="base">
                                        <p:cTn id="198" dur="150" fill="hold"/>
                                        <p:tgtEl>
                                          <p:spTgt spid="103"/>
                                        </p:tgtEl>
                                        <p:attrNameLst>
                                          <p:attrName>ppt_y</p:attrName>
                                        </p:attrNameLst>
                                      </p:cBhvr>
                                      <p:tavLst>
                                        <p:tav tm="0">
                                          <p:val>
                                            <p:strVal val="1+#ppt_h/2"/>
                                          </p:val>
                                        </p:tav>
                                        <p:tav tm="100000">
                                          <p:val>
                                            <p:strVal val="#ppt_y"/>
                                          </p:val>
                                        </p:tav>
                                      </p:tavLst>
                                    </p:anim>
                                  </p:childTnLst>
                                </p:cTn>
                              </p:par>
                            </p:childTnLst>
                          </p:cTn>
                        </p:par>
                        <p:par>
                          <p:cTn id="199" fill="hold">
                            <p:stCondLst>
                              <p:cond delay="10550"/>
                            </p:stCondLst>
                            <p:childTnLst>
                              <p:par>
                                <p:cTn id="200" presetID="2" presetClass="entr" presetSubtype="4" fill="hold" grpId="0" nodeType="afterEffect">
                                  <p:stCondLst>
                                    <p:cond delay="0"/>
                                  </p:stCondLst>
                                  <p:childTnLst>
                                    <p:set>
                                      <p:cBhvr>
                                        <p:cTn id="201" dur="1" fill="hold">
                                          <p:stCondLst>
                                            <p:cond delay="0"/>
                                          </p:stCondLst>
                                        </p:cTn>
                                        <p:tgtEl>
                                          <p:spTgt spid="116"/>
                                        </p:tgtEl>
                                        <p:attrNameLst>
                                          <p:attrName>style.visibility</p:attrName>
                                        </p:attrNameLst>
                                      </p:cBhvr>
                                      <p:to>
                                        <p:strVal val="visible"/>
                                      </p:to>
                                    </p:set>
                                    <p:anim calcmode="lin" valueType="num">
                                      <p:cBhvr additive="base">
                                        <p:cTn id="202" dur="150" fill="hold"/>
                                        <p:tgtEl>
                                          <p:spTgt spid="116"/>
                                        </p:tgtEl>
                                        <p:attrNameLst>
                                          <p:attrName>ppt_x</p:attrName>
                                        </p:attrNameLst>
                                      </p:cBhvr>
                                      <p:tavLst>
                                        <p:tav tm="0">
                                          <p:val>
                                            <p:strVal val="#ppt_x"/>
                                          </p:val>
                                        </p:tav>
                                        <p:tav tm="100000">
                                          <p:val>
                                            <p:strVal val="#ppt_x"/>
                                          </p:val>
                                        </p:tav>
                                      </p:tavLst>
                                    </p:anim>
                                    <p:anim calcmode="lin" valueType="num">
                                      <p:cBhvr additive="base">
                                        <p:cTn id="203" dur="150" fill="hold"/>
                                        <p:tgtEl>
                                          <p:spTgt spid="116"/>
                                        </p:tgtEl>
                                        <p:attrNameLst>
                                          <p:attrName>ppt_y</p:attrName>
                                        </p:attrNameLst>
                                      </p:cBhvr>
                                      <p:tavLst>
                                        <p:tav tm="0">
                                          <p:val>
                                            <p:strVal val="1+#ppt_h/2"/>
                                          </p:val>
                                        </p:tav>
                                        <p:tav tm="100000">
                                          <p:val>
                                            <p:strVal val="#ppt_y"/>
                                          </p:val>
                                        </p:tav>
                                      </p:tavLst>
                                    </p:anim>
                                  </p:childTnLst>
                                </p:cTn>
                              </p:par>
                            </p:childTnLst>
                          </p:cTn>
                        </p:par>
                        <p:par>
                          <p:cTn id="204" fill="hold">
                            <p:stCondLst>
                              <p:cond delay="10700"/>
                            </p:stCondLst>
                            <p:childTnLst>
                              <p:par>
                                <p:cTn id="205" presetID="2" presetClass="entr" presetSubtype="4" fill="hold" grpId="0" nodeType="afterEffect">
                                  <p:stCondLst>
                                    <p:cond delay="0"/>
                                  </p:stCondLst>
                                  <p:childTnLst>
                                    <p:set>
                                      <p:cBhvr>
                                        <p:cTn id="206" dur="1" fill="hold">
                                          <p:stCondLst>
                                            <p:cond delay="0"/>
                                          </p:stCondLst>
                                        </p:cTn>
                                        <p:tgtEl>
                                          <p:spTgt spid="127"/>
                                        </p:tgtEl>
                                        <p:attrNameLst>
                                          <p:attrName>style.visibility</p:attrName>
                                        </p:attrNameLst>
                                      </p:cBhvr>
                                      <p:to>
                                        <p:strVal val="visible"/>
                                      </p:to>
                                    </p:set>
                                    <p:anim calcmode="lin" valueType="num">
                                      <p:cBhvr additive="base">
                                        <p:cTn id="207" dur="150" fill="hold"/>
                                        <p:tgtEl>
                                          <p:spTgt spid="127"/>
                                        </p:tgtEl>
                                        <p:attrNameLst>
                                          <p:attrName>ppt_x</p:attrName>
                                        </p:attrNameLst>
                                      </p:cBhvr>
                                      <p:tavLst>
                                        <p:tav tm="0">
                                          <p:val>
                                            <p:strVal val="#ppt_x"/>
                                          </p:val>
                                        </p:tav>
                                        <p:tav tm="100000">
                                          <p:val>
                                            <p:strVal val="#ppt_x"/>
                                          </p:val>
                                        </p:tav>
                                      </p:tavLst>
                                    </p:anim>
                                    <p:anim calcmode="lin" valueType="num">
                                      <p:cBhvr additive="base">
                                        <p:cTn id="208" dur="150" fill="hold"/>
                                        <p:tgtEl>
                                          <p:spTgt spid="127"/>
                                        </p:tgtEl>
                                        <p:attrNameLst>
                                          <p:attrName>ppt_y</p:attrName>
                                        </p:attrNameLst>
                                      </p:cBhvr>
                                      <p:tavLst>
                                        <p:tav tm="0">
                                          <p:val>
                                            <p:strVal val="1+#ppt_h/2"/>
                                          </p:val>
                                        </p:tav>
                                        <p:tav tm="100000">
                                          <p:val>
                                            <p:strVal val="#ppt_y"/>
                                          </p:val>
                                        </p:tav>
                                      </p:tavLst>
                                    </p:anim>
                                  </p:childTnLst>
                                </p:cTn>
                              </p:par>
                            </p:childTnLst>
                          </p:cTn>
                        </p:par>
                        <p:par>
                          <p:cTn id="209" fill="hold">
                            <p:stCondLst>
                              <p:cond delay="10850"/>
                            </p:stCondLst>
                            <p:childTnLst>
                              <p:par>
                                <p:cTn id="210" presetID="2" presetClass="entr" presetSubtype="4" fill="hold" grpId="0" nodeType="afterEffect">
                                  <p:stCondLst>
                                    <p:cond delay="0"/>
                                  </p:stCondLst>
                                  <p:childTnLst>
                                    <p:set>
                                      <p:cBhvr>
                                        <p:cTn id="211" dur="1" fill="hold">
                                          <p:stCondLst>
                                            <p:cond delay="0"/>
                                          </p:stCondLst>
                                        </p:cTn>
                                        <p:tgtEl>
                                          <p:spTgt spid="138"/>
                                        </p:tgtEl>
                                        <p:attrNameLst>
                                          <p:attrName>style.visibility</p:attrName>
                                        </p:attrNameLst>
                                      </p:cBhvr>
                                      <p:to>
                                        <p:strVal val="visible"/>
                                      </p:to>
                                    </p:set>
                                    <p:anim calcmode="lin" valueType="num">
                                      <p:cBhvr additive="base">
                                        <p:cTn id="212" dur="150" fill="hold"/>
                                        <p:tgtEl>
                                          <p:spTgt spid="138"/>
                                        </p:tgtEl>
                                        <p:attrNameLst>
                                          <p:attrName>ppt_x</p:attrName>
                                        </p:attrNameLst>
                                      </p:cBhvr>
                                      <p:tavLst>
                                        <p:tav tm="0">
                                          <p:val>
                                            <p:strVal val="#ppt_x"/>
                                          </p:val>
                                        </p:tav>
                                        <p:tav tm="100000">
                                          <p:val>
                                            <p:strVal val="#ppt_x"/>
                                          </p:val>
                                        </p:tav>
                                      </p:tavLst>
                                    </p:anim>
                                    <p:anim calcmode="lin" valueType="num">
                                      <p:cBhvr additive="base">
                                        <p:cTn id="213" dur="150" fill="hold"/>
                                        <p:tgtEl>
                                          <p:spTgt spid="138"/>
                                        </p:tgtEl>
                                        <p:attrNameLst>
                                          <p:attrName>ppt_y</p:attrName>
                                        </p:attrNameLst>
                                      </p:cBhvr>
                                      <p:tavLst>
                                        <p:tav tm="0">
                                          <p:val>
                                            <p:strVal val="1+#ppt_h/2"/>
                                          </p:val>
                                        </p:tav>
                                        <p:tav tm="100000">
                                          <p:val>
                                            <p:strVal val="#ppt_y"/>
                                          </p:val>
                                        </p:tav>
                                      </p:tavLst>
                                    </p:anim>
                                  </p:childTnLst>
                                </p:cTn>
                              </p:par>
                            </p:childTnLst>
                          </p:cTn>
                        </p:par>
                        <p:par>
                          <p:cTn id="214" fill="hold">
                            <p:stCondLst>
                              <p:cond delay="11000"/>
                            </p:stCondLst>
                            <p:childTnLst>
                              <p:par>
                                <p:cTn id="215" presetID="2" presetClass="entr" presetSubtype="4" fill="hold" grpId="0" nodeType="afterEffect">
                                  <p:stCondLst>
                                    <p:cond delay="0"/>
                                  </p:stCondLst>
                                  <p:childTnLst>
                                    <p:set>
                                      <p:cBhvr>
                                        <p:cTn id="216" dur="1" fill="hold">
                                          <p:stCondLst>
                                            <p:cond delay="0"/>
                                          </p:stCondLst>
                                        </p:cTn>
                                        <p:tgtEl>
                                          <p:spTgt spid="156"/>
                                        </p:tgtEl>
                                        <p:attrNameLst>
                                          <p:attrName>style.visibility</p:attrName>
                                        </p:attrNameLst>
                                      </p:cBhvr>
                                      <p:to>
                                        <p:strVal val="visible"/>
                                      </p:to>
                                    </p:set>
                                    <p:anim calcmode="lin" valueType="num">
                                      <p:cBhvr additive="base">
                                        <p:cTn id="217" dur="150" fill="hold"/>
                                        <p:tgtEl>
                                          <p:spTgt spid="156"/>
                                        </p:tgtEl>
                                        <p:attrNameLst>
                                          <p:attrName>ppt_x</p:attrName>
                                        </p:attrNameLst>
                                      </p:cBhvr>
                                      <p:tavLst>
                                        <p:tav tm="0">
                                          <p:val>
                                            <p:strVal val="#ppt_x"/>
                                          </p:val>
                                        </p:tav>
                                        <p:tav tm="100000">
                                          <p:val>
                                            <p:strVal val="#ppt_x"/>
                                          </p:val>
                                        </p:tav>
                                      </p:tavLst>
                                    </p:anim>
                                    <p:anim calcmode="lin" valueType="num">
                                      <p:cBhvr additive="base">
                                        <p:cTn id="218" dur="150" fill="hold"/>
                                        <p:tgtEl>
                                          <p:spTgt spid="156"/>
                                        </p:tgtEl>
                                        <p:attrNameLst>
                                          <p:attrName>ppt_y</p:attrName>
                                        </p:attrNameLst>
                                      </p:cBhvr>
                                      <p:tavLst>
                                        <p:tav tm="0">
                                          <p:val>
                                            <p:strVal val="1+#ppt_h/2"/>
                                          </p:val>
                                        </p:tav>
                                        <p:tav tm="100000">
                                          <p:val>
                                            <p:strVal val="#ppt_y"/>
                                          </p:val>
                                        </p:tav>
                                      </p:tavLst>
                                    </p:anim>
                                  </p:childTnLst>
                                </p:cTn>
                              </p:par>
                            </p:childTnLst>
                          </p:cTn>
                        </p:par>
                        <p:par>
                          <p:cTn id="219" fill="hold">
                            <p:stCondLst>
                              <p:cond delay="11150"/>
                            </p:stCondLst>
                            <p:childTnLst>
                              <p:par>
                                <p:cTn id="220" presetID="2" presetClass="entr" presetSubtype="4" fill="hold" grpId="0" nodeType="afterEffect">
                                  <p:stCondLst>
                                    <p:cond delay="0"/>
                                  </p:stCondLst>
                                  <p:childTnLst>
                                    <p:set>
                                      <p:cBhvr>
                                        <p:cTn id="221" dur="1" fill="hold">
                                          <p:stCondLst>
                                            <p:cond delay="0"/>
                                          </p:stCondLst>
                                        </p:cTn>
                                        <p:tgtEl>
                                          <p:spTgt spid="157"/>
                                        </p:tgtEl>
                                        <p:attrNameLst>
                                          <p:attrName>style.visibility</p:attrName>
                                        </p:attrNameLst>
                                      </p:cBhvr>
                                      <p:to>
                                        <p:strVal val="visible"/>
                                      </p:to>
                                    </p:set>
                                    <p:anim calcmode="lin" valueType="num">
                                      <p:cBhvr additive="base">
                                        <p:cTn id="222" dur="150" fill="hold"/>
                                        <p:tgtEl>
                                          <p:spTgt spid="157"/>
                                        </p:tgtEl>
                                        <p:attrNameLst>
                                          <p:attrName>ppt_x</p:attrName>
                                        </p:attrNameLst>
                                      </p:cBhvr>
                                      <p:tavLst>
                                        <p:tav tm="0">
                                          <p:val>
                                            <p:strVal val="#ppt_x"/>
                                          </p:val>
                                        </p:tav>
                                        <p:tav tm="100000">
                                          <p:val>
                                            <p:strVal val="#ppt_x"/>
                                          </p:val>
                                        </p:tav>
                                      </p:tavLst>
                                    </p:anim>
                                    <p:anim calcmode="lin" valueType="num">
                                      <p:cBhvr additive="base">
                                        <p:cTn id="223" dur="150" fill="hold"/>
                                        <p:tgtEl>
                                          <p:spTgt spid="157"/>
                                        </p:tgtEl>
                                        <p:attrNameLst>
                                          <p:attrName>ppt_y</p:attrName>
                                        </p:attrNameLst>
                                      </p:cBhvr>
                                      <p:tavLst>
                                        <p:tav tm="0">
                                          <p:val>
                                            <p:strVal val="1+#ppt_h/2"/>
                                          </p:val>
                                        </p:tav>
                                        <p:tav tm="100000">
                                          <p:val>
                                            <p:strVal val="#ppt_y"/>
                                          </p:val>
                                        </p:tav>
                                      </p:tavLst>
                                    </p:anim>
                                  </p:childTnLst>
                                </p:cTn>
                              </p:par>
                            </p:childTnLst>
                          </p:cTn>
                        </p:par>
                        <p:par>
                          <p:cTn id="224" fill="hold">
                            <p:stCondLst>
                              <p:cond delay="11300"/>
                            </p:stCondLst>
                            <p:childTnLst>
                              <p:par>
                                <p:cTn id="225" presetID="2" presetClass="entr" presetSubtype="4" fill="hold" grpId="0" nodeType="afterEffect">
                                  <p:stCondLst>
                                    <p:cond delay="0"/>
                                  </p:stCondLst>
                                  <p:childTnLst>
                                    <p:set>
                                      <p:cBhvr>
                                        <p:cTn id="226" dur="1" fill="hold">
                                          <p:stCondLst>
                                            <p:cond delay="0"/>
                                          </p:stCondLst>
                                        </p:cTn>
                                        <p:tgtEl>
                                          <p:spTgt spid="158"/>
                                        </p:tgtEl>
                                        <p:attrNameLst>
                                          <p:attrName>style.visibility</p:attrName>
                                        </p:attrNameLst>
                                      </p:cBhvr>
                                      <p:to>
                                        <p:strVal val="visible"/>
                                      </p:to>
                                    </p:set>
                                    <p:anim calcmode="lin" valueType="num">
                                      <p:cBhvr additive="base">
                                        <p:cTn id="227" dur="150" fill="hold"/>
                                        <p:tgtEl>
                                          <p:spTgt spid="158"/>
                                        </p:tgtEl>
                                        <p:attrNameLst>
                                          <p:attrName>ppt_x</p:attrName>
                                        </p:attrNameLst>
                                      </p:cBhvr>
                                      <p:tavLst>
                                        <p:tav tm="0">
                                          <p:val>
                                            <p:strVal val="#ppt_x"/>
                                          </p:val>
                                        </p:tav>
                                        <p:tav tm="100000">
                                          <p:val>
                                            <p:strVal val="#ppt_x"/>
                                          </p:val>
                                        </p:tav>
                                      </p:tavLst>
                                    </p:anim>
                                    <p:anim calcmode="lin" valueType="num">
                                      <p:cBhvr additive="base">
                                        <p:cTn id="228" dur="150" fill="hold"/>
                                        <p:tgtEl>
                                          <p:spTgt spid="158"/>
                                        </p:tgtEl>
                                        <p:attrNameLst>
                                          <p:attrName>ppt_y</p:attrName>
                                        </p:attrNameLst>
                                      </p:cBhvr>
                                      <p:tavLst>
                                        <p:tav tm="0">
                                          <p:val>
                                            <p:strVal val="1+#ppt_h/2"/>
                                          </p:val>
                                        </p:tav>
                                        <p:tav tm="100000">
                                          <p:val>
                                            <p:strVal val="#ppt_y"/>
                                          </p:val>
                                        </p:tav>
                                      </p:tavLst>
                                    </p:anim>
                                  </p:childTnLst>
                                </p:cTn>
                              </p:par>
                            </p:childTnLst>
                          </p:cTn>
                        </p:par>
                        <p:par>
                          <p:cTn id="229" fill="hold">
                            <p:stCondLst>
                              <p:cond delay="11450"/>
                            </p:stCondLst>
                            <p:childTnLst>
                              <p:par>
                                <p:cTn id="230" presetID="2" presetClass="entr" presetSubtype="4" fill="hold" grpId="0" nodeType="afterEffect">
                                  <p:stCondLst>
                                    <p:cond delay="0"/>
                                  </p:stCondLst>
                                  <p:childTnLst>
                                    <p:set>
                                      <p:cBhvr>
                                        <p:cTn id="231" dur="1" fill="hold">
                                          <p:stCondLst>
                                            <p:cond delay="0"/>
                                          </p:stCondLst>
                                        </p:cTn>
                                        <p:tgtEl>
                                          <p:spTgt spid="159"/>
                                        </p:tgtEl>
                                        <p:attrNameLst>
                                          <p:attrName>style.visibility</p:attrName>
                                        </p:attrNameLst>
                                      </p:cBhvr>
                                      <p:to>
                                        <p:strVal val="visible"/>
                                      </p:to>
                                    </p:set>
                                    <p:anim calcmode="lin" valueType="num">
                                      <p:cBhvr additive="base">
                                        <p:cTn id="232" dur="150" fill="hold"/>
                                        <p:tgtEl>
                                          <p:spTgt spid="159"/>
                                        </p:tgtEl>
                                        <p:attrNameLst>
                                          <p:attrName>ppt_x</p:attrName>
                                        </p:attrNameLst>
                                      </p:cBhvr>
                                      <p:tavLst>
                                        <p:tav tm="0">
                                          <p:val>
                                            <p:strVal val="#ppt_x"/>
                                          </p:val>
                                        </p:tav>
                                        <p:tav tm="100000">
                                          <p:val>
                                            <p:strVal val="#ppt_x"/>
                                          </p:val>
                                        </p:tav>
                                      </p:tavLst>
                                    </p:anim>
                                    <p:anim calcmode="lin" valueType="num">
                                      <p:cBhvr additive="base">
                                        <p:cTn id="233" dur="150" fill="hold"/>
                                        <p:tgtEl>
                                          <p:spTgt spid="159"/>
                                        </p:tgtEl>
                                        <p:attrNameLst>
                                          <p:attrName>ppt_y</p:attrName>
                                        </p:attrNameLst>
                                      </p:cBhvr>
                                      <p:tavLst>
                                        <p:tav tm="0">
                                          <p:val>
                                            <p:strVal val="1+#ppt_h/2"/>
                                          </p:val>
                                        </p:tav>
                                        <p:tav tm="100000">
                                          <p:val>
                                            <p:strVal val="#ppt_y"/>
                                          </p:val>
                                        </p:tav>
                                      </p:tavLst>
                                    </p:anim>
                                  </p:childTnLst>
                                </p:cTn>
                              </p:par>
                            </p:childTnLst>
                          </p:cTn>
                        </p:par>
                        <p:par>
                          <p:cTn id="234" fill="hold">
                            <p:stCondLst>
                              <p:cond delay="11600"/>
                            </p:stCondLst>
                            <p:childTnLst>
                              <p:par>
                                <p:cTn id="235" presetID="2" presetClass="entr" presetSubtype="4" fill="hold" grpId="0" nodeType="afterEffect">
                                  <p:stCondLst>
                                    <p:cond delay="0"/>
                                  </p:stCondLst>
                                  <p:childTnLst>
                                    <p:set>
                                      <p:cBhvr>
                                        <p:cTn id="236" dur="1" fill="hold">
                                          <p:stCondLst>
                                            <p:cond delay="0"/>
                                          </p:stCondLst>
                                        </p:cTn>
                                        <p:tgtEl>
                                          <p:spTgt spid="160"/>
                                        </p:tgtEl>
                                        <p:attrNameLst>
                                          <p:attrName>style.visibility</p:attrName>
                                        </p:attrNameLst>
                                      </p:cBhvr>
                                      <p:to>
                                        <p:strVal val="visible"/>
                                      </p:to>
                                    </p:set>
                                    <p:anim calcmode="lin" valueType="num">
                                      <p:cBhvr additive="base">
                                        <p:cTn id="237" dur="150" fill="hold"/>
                                        <p:tgtEl>
                                          <p:spTgt spid="160"/>
                                        </p:tgtEl>
                                        <p:attrNameLst>
                                          <p:attrName>ppt_x</p:attrName>
                                        </p:attrNameLst>
                                      </p:cBhvr>
                                      <p:tavLst>
                                        <p:tav tm="0">
                                          <p:val>
                                            <p:strVal val="#ppt_x"/>
                                          </p:val>
                                        </p:tav>
                                        <p:tav tm="100000">
                                          <p:val>
                                            <p:strVal val="#ppt_x"/>
                                          </p:val>
                                        </p:tav>
                                      </p:tavLst>
                                    </p:anim>
                                    <p:anim calcmode="lin" valueType="num">
                                      <p:cBhvr additive="base">
                                        <p:cTn id="238" dur="150" fill="hold"/>
                                        <p:tgtEl>
                                          <p:spTgt spid="160"/>
                                        </p:tgtEl>
                                        <p:attrNameLst>
                                          <p:attrName>ppt_y</p:attrName>
                                        </p:attrNameLst>
                                      </p:cBhvr>
                                      <p:tavLst>
                                        <p:tav tm="0">
                                          <p:val>
                                            <p:strVal val="1+#ppt_h/2"/>
                                          </p:val>
                                        </p:tav>
                                        <p:tav tm="100000">
                                          <p:val>
                                            <p:strVal val="#ppt_y"/>
                                          </p:val>
                                        </p:tav>
                                      </p:tavLst>
                                    </p:anim>
                                  </p:childTnLst>
                                </p:cTn>
                              </p:par>
                            </p:childTnLst>
                          </p:cTn>
                        </p:par>
                        <p:par>
                          <p:cTn id="239" fill="hold">
                            <p:stCondLst>
                              <p:cond delay="11750"/>
                            </p:stCondLst>
                            <p:childTnLst>
                              <p:par>
                                <p:cTn id="240" presetID="53" presetClass="entr" presetSubtype="16" fill="hold" grpId="0" nodeType="afterEffect">
                                  <p:stCondLst>
                                    <p:cond delay="0"/>
                                  </p:stCondLst>
                                  <p:childTnLst>
                                    <p:set>
                                      <p:cBhvr>
                                        <p:cTn id="241" dur="1" fill="hold">
                                          <p:stCondLst>
                                            <p:cond delay="0"/>
                                          </p:stCondLst>
                                        </p:cTn>
                                        <p:tgtEl>
                                          <p:spTgt spid="266"/>
                                        </p:tgtEl>
                                        <p:attrNameLst>
                                          <p:attrName>style.visibility</p:attrName>
                                        </p:attrNameLst>
                                      </p:cBhvr>
                                      <p:to>
                                        <p:strVal val="visible"/>
                                      </p:to>
                                    </p:set>
                                    <p:anim calcmode="lin" valueType="num">
                                      <p:cBhvr>
                                        <p:cTn id="242" dur="500" fill="hold"/>
                                        <p:tgtEl>
                                          <p:spTgt spid="266"/>
                                        </p:tgtEl>
                                        <p:attrNameLst>
                                          <p:attrName>ppt_w</p:attrName>
                                        </p:attrNameLst>
                                      </p:cBhvr>
                                      <p:tavLst>
                                        <p:tav tm="0">
                                          <p:val>
                                            <p:fltVal val="0"/>
                                          </p:val>
                                        </p:tav>
                                        <p:tav tm="100000">
                                          <p:val>
                                            <p:strVal val="#ppt_w"/>
                                          </p:val>
                                        </p:tav>
                                      </p:tavLst>
                                    </p:anim>
                                    <p:anim calcmode="lin" valueType="num">
                                      <p:cBhvr>
                                        <p:cTn id="243" dur="500" fill="hold"/>
                                        <p:tgtEl>
                                          <p:spTgt spid="266"/>
                                        </p:tgtEl>
                                        <p:attrNameLst>
                                          <p:attrName>ppt_h</p:attrName>
                                        </p:attrNameLst>
                                      </p:cBhvr>
                                      <p:tavLst>
                                        <p:tav tm="0">
                                          <p:val>
                                            <p:fltVal val="0"/>
                                          </p:val>
                                        </p:tav>
                                        <p:tav tm="100000">
                                          <p:val>
                                            <p:strVal val="#ppt_h"/>
                                          </p:val>
                                        </p:tav>
                                      </p:tavLst>
                                    </p:anim>
                                    <p:animEffect transition="in" filter="fade">
                                      <p:cBhvr>
                                        <p:cTn id="244" dur="500"/>
                                        <p:tgtEl>
                                          <p:spTgt spid="266"/>
                                        </p:tgtEl>
                                      </p:cBhvr>
                                    </p:animEffect>
                                  </p:childTnLst>
                                </p:cTn>
                              </p:par>
                            </p:childTnLst>
                          </p:cTn>
                        </p:par>
                        <p:par>
                          <p:cTn id="245" fill="hold">
                            <p:stCondLst>
                              <p:cond delay="12250"/>
                            </p:stCondLst>
                            <p:childTnLst>
                              <p:par>
                                <p:cTn id="246" presetID="2" presetClass="entr" presetSubtype="4" fill="hold" grpId="0" nodeType="afterEffect">
                                  <p:stCondLst>
                                    <p:cond delay="0"/>
                                  </p:stCondLst>
                                  <p:childTnLst>
                                    <p:set>
                                      <p:cBhvr>
                                        <p:cTn id="247" dur="1" fill="hold">
                                          <p:stCondLst>
                                            <p:cond delay="0"/>
                                          </p:stCondLst>
                                        </p:cTn>
                                        <p:tgtEl>
                                          <p:spTgt spid="212"/>
                                        </p:tgtEl>
                                        <p:attrNameLst>
                                          <p:attrName>style.visibility</p:attrName>
                                        </p:attrNameLst>
                                      </p:cBhvr>
                                      <p:to>
                                        <p:strVal val="visible"/>
                                      </p:to>
                                    </p:set>
                                    <p:anim calcmode="lin" valueType="num">
                                      <p:cBhvr additive="base">
                                        <p:cTn id="248" dur="150" fill="hold"/>
                                        <p:tgtEl>
                                          <p:spTgt spid="212"/>
                                        </p:tgtEl>
                                        <p:attrNameLst>
                                          <p:attrName>ppt_x</p:attrName>
                                        </p:attrNameLst>
                                      </p:cBhvr>
                                      <p:tavLst>
                                        <p:tav tm="0">
                                          <p:val>
                                            <p:strVal val="#ppt_x"/>
                                          </p:val>
                                        </p:tav>
                                        <p:tav tm="100000">
                                          <p:val>
                                            <p:strVal val="#ppt_x"/>
                                          </p:val>
                                        </p:tav>
                                      </p:tavLst>
                                    </p:anim>
                                    <p:anim calcmode="lin" valueType="num">
                                      <p:cBhvr additive="base">
                                        <p:cTn id="249" dur="150" fill="hold"/>
                                        <p:tgtEl>
                                          <p:spTgt spid="212"/>
                                        </p:tgtEl>
                                        <p:attrNameLst>
                                          <p:attrName>ppt_y</p:attrName>
                                        </p:attrNameLst>
                                      </p:cBhvr>
                                      <p:tavLst>
                                        <p:tav tm="0">
                                          <p:val>
                                            <p:strVal val="1+#ppt_h/2"/>
                                          </p:val>
                                        </p:tav>
                                        <p:tav tm="100000">
                                          <p:val>
                                            <p:strVal val="#ppt_y"/>
                                          </p:val>
                                        </p:tav>
                                      </p:tavLst>
                                    </p:anim>
                                  </p:childTnLst>
                                </p:cTn>
                              </p:par>
                            </p:childTnLst>
                          </p:cTn>
                        </p:par>
                        <p:par>
                          <p:cTn id="250" fill="hold">
                            <p:stCondLst>
                              <p:cond delay="12400"/>
                            </p:stCondLst>
                            <p:childTnLst>
                              <p:par>
                                <p:cTn id="251" presetID="2" presetClass="entr" presetSubtype="4" fill="hold" grpId="0" nodeType="afterEffect">
                                  <p:stCondLst>
                                    <p:cond delay="0"/>
                                  </p:stCondLst>
                                  <p:childTnLst>
                                    <p:set>
                                      <p:cBhvr>
                                        <p:cTn id="252" dur="1" fill="hold">
                                          <p:stCondLst>
                                            <p:cond delay="0"/>
                                          </p:stCondLst>
                                        </p:cTn>
                                        <p:tgtEl>
                                          <p:spTgt spid="213"/>
                                        </p:tgtEl>
                                        <p:attrNameLst>
                                          <p:attrName>style.visibility</p:attrName>
                                        </p:attrNameLst>
                                      </p:cBhvr>
                                      <p:to>
                                        <p:strVal val="visible"/>
                                      </p:to>
                                    </p:set>
                                    <p:anim calcmode="lin" valueType="num">
                                      <p:cBhvr additive="base">
                                        <p:cTn id="253" dur="150" fill="hold"/>
                                        <p:tgtEl>
                                          <p:spTgt spid="213"/>
                                        </p:tgtEl>
                                        <p:attrNameLst>
                                          <p:attrName>ppt_x</p:attrName>
                                        </p:attrNameLst>
                                      </p:cBhvr>
                                      <p:tavLst>
                                        <p:tav tm="0">
                                          <p:val>
                                            <p:strVal val="#ppt_x"/>
                                          </p:val>
                                        </p:tav>
                                        <p:tav tm="100000">
                                          <p:val>
                                            <p:strVal val="#ppt_x"/>
                                          </p:val>
                                        </p:tav>
                                      </p:tavLst>
                                    </p:anim>
                                    <p:anim calcmode="lin" valueType="num">
                                      <p:cBhvr additive="base">
                                        <p:cTn id="254" dur="150" fill="hold"/>
                                        <p:tgtEl>
                                          <p:spTgt spid="213"/>
                                        </p:tgtEl>
                                        <p:attrNameLst>
                                          <p:attrName>ppt_y</p:attrName>
                                        </p:attrNameLst>
                                      </p:cBhvr>
                                      <p:tavLst>
                                        <p:tav tm="0">
                                          <p:val>
                                            <p:strVal val="1+#ppt_h/2"/>
                                          </p:val>
                                        </p:tav>
                                        <p:tav tm="100000">
                                          <p:val>
                                            <p:strVal val="#ppt_y"/>
                                          </p:val>
                                        </p:tav>
                                      </p:tavLst>
                                    </p:anim>
                                  </p:childTnLst>
                                </p:cTn>
                              </p:par>
                            </p:childTnLst>
                          </p:cTn>
                        </p:par>
                        <p:par>
                          <p:cTn id="255" fill="hold">
                            <p:stCondLst>
                              <p:cond delay="12550"/>
                            </p:stCondLst>
                            <p:childTnLst>
                              <p:par>
                                <p:cTn id="256" presetID="2" presetClass="entr" presetSubtype="4" fill="hold" grpId="0" nodeType="afterEffect">
                                  <p:stCondLst>
                                    <p:cond delay="0"/>
                                  </p:stCondLst>
                                  <p:childTnLst>
                                    <p:set>
                                      <p:cBhvr>
                                        <p:cTn id="257" dur="1" fill="hold">
                                          <p:stCondLst>
                                            <p:cond delay="0"/>
                                          </p:stCondLst>
                                        </p:cTn>
                                        <p:tgtEl>
                                          <p:spTgt spid="214"/>
                                        </p:tgtEl>
                                        <p:attrNameLst>
                                          <p:attrName>style.visibility</p:attrName>
                                        </p:attrNameLst>
                                      </p:cBhvr>
                                      <p:to>
                                        <p:strVal val="visible"/>
                                      </p:to>
                                    </p:set>
                                    <p:anim calcmode="lin" valueType="num">
                                      <p:cBhvr additive="base">
                                        <p:cTn id="258" dur="150" fill="hold"/>
                                        <p:tgtEl>
                                          <p:spTgt spid="214"/>
                                        </p:tgtEl>
                                        <p:attrNameLst>
                                          <p:attrName>ppt_x</p:attrName>
                                        </p:attrNameLst>
                                      </p:cBhvr>
                                      <p:tavLst>
                                        <p:tav tm="0">
                                          <p:val>
                                            <p:strVal val="#ppt_x"/>
                                          </p:val>
                                        </p:tav>
                                        <p:tav tm="100000">
                                          <p:val>
                                            <p:strVal val="#ppt_x"/>
                                          </p:val>
                                        </p:tav>
                                      </p:tavLst>
                                    </p:anim>
                                    <p:anim calcmode="lin" valueType="num">
                                      <p:cBhvr additive="base">
                                        <p:cTn id="259" dur="150" fill="hold"/>
                                        <p:tgtEl>
                                          <p:spTgt spid="214"/>
                                        </p:tgtEl>
                                        <p:attrNameLst>
                                          <p:attrName>ppt_y</p:attrName>
                                        </p:attrNameLst>
                                      </p:cBhvr>
                                      <p:tavLst>
                                        <p:tav tm="0">
                                          <p:val>
                                            <p:strVal val="1+#ppt_h/2"/>
                                          </p:val>
                                        </p:tav>
                                        <p:tav tm="100000">
                                          <p:val>
                                            <p:strVal val="#ppt_y"/>
                                          </p:val>
                                        </p:tav>
                                      </p:tavLst>
                                    </p:anim>
                                  </p:childTnLst>
                                </p:cTn>
                              </p:par>
                            </p:childTnLst>
                          </p:cTn>
                        </p:par>
                        <p:par>
                          <p:cTn id="260" fill="hold">
                            <p:stCondLst>
                              <p:cond delay="12700"/>
                            </p:stCondLst>
                            <p:childTnLst>
                              <p:par>
                                <p:cTn id="261" presetID="2" presetClass="entr" presetSubtype="4" fill="hold" grpId="0" nodeType="afterEffect">
                                  <p:stCondLst>
                                    <p:cond delay="0"/>
                                  </p:stCondLst>
                                  <p:childTnLst>
                                    <p:set>
                                      <p:cBhvr>
                                        <p:cTn id="262" dur="1" fill="hold">
                                          <p:stCondLst>
                                            <p:cond delay="0"/>
                                          </p:stCondLst>
                                        </p:cTn>
                                        <p:tgtEl>
                                          <p:spTgt spid="215"/>
                                        </p:tgtEl>
                                        <p:attrNameLst>
                                          <p:attrName>style.visibility</p:attrName>
                                        </p:attrNameLst>
                                      </p:cBhvr>
                                      <p:to>
                                        <p:strVal val="visible"/>
                                      </p:to>
                                    </p:set>
                                    <p:anim calcmode="lin" valueType="num">
                                      <p:cBhvr additive="base">
                                        <p:cTn id="263" dur="150" fill="hold"/>
                                        <p:tgtEl>
                                          <p:spTgt spid="215"/>
                                        </p:tgtEl>
                                        <p:attrNameLst>
                                          <p:attrName>ppt_x</p:attrName>
                                        </p:attrNameLst>
                                      </p:cBhvr>
                                      <p:tavLst>
                                        <p:tav tm="0">
                                          <p:val>
                                            <p:strVal val="#ppt_x"/>
                                          </p:val>
                                        </p:tav>
                                        <p:tav tm="100000">
                                          <p:val>
                                            <p:strVal val="#ppt_x"/>
                                          </p:val>
                                        </p:tav>
                                      </p:tavLst>
                                    </p:anim>
                                    <p:anim calcmode="lin" valueType="num">
                                      <p:cBhvr additive="base">
                                        <p:cTn id="264" dur="150" fill="hold"/>
                                        <p:tgtEl>
                                          <p:spTgt spid="215"/>
                                        </p:tgtEl>
                                        <p:attrNameLst>
                                          <p:attrName>ppt_y</p:attrName>
                                        </p:attrNameLst>
                                      </p:cBhvr>
                                      <p:tavLst>
                                        <p:tav tm="0">
                                          <p:val>
                                            <p:strVal val="1+#ppt_h/2"/>
                                          </p:val>
                                        </p:tav>
                                        <p:tav tm="100000">
                                          <p:val>
                                            <p:strVal val="#ppt_y"/>
                                          </p:val>
                                        </p:tav>
                                      </p:tavLst>
                                    </p:anim>
                                  </p:childTnLst>
                                </p:cTn>
                              </p:par>
                            </p:childTnLst>
                          </p:cTn>
                        </p:par>
                        <p:par>
                          <p:cTn id="265" fill="hold">
                            <p:stCondLst>
                              <p:cond delay="12850"/>
                            </p:stCondLst>
                            <p:childTnLst>
                              <p:par>
                                <p:cTn id="266" presetID="2" presetClass="entr" presetSubtype="4" fill="hold" grpId="0" nodeType="afterEffect">
                                  <p:stCondLst>
                                    <p:cond delay="0"/>
                                  </p:stCondLst>
                                  <p:childTnLst>
                                    <p:set>
                                      <p:cBhvr>
                                        <p:cTn id="267" dur="1" fill="hold">
                                          <p:stCondLst>
                                            <p:cond delay="0"/>
                                          </p:stCondLst>
                                        </p:cTn>
                                        <p:tgtEl>
                                          <p:spTgt spid="216"/>
                                        </p:tgtEl>
                                        <p:attrNameLst>
                                          <p:attrName>style.visibility</p:attrName>
                                        </p:attrNameLst>
                                      </p:cBhvr>
                                      <p:to>
                                        <p:strVal val="visible"/>
                                      </p:to>
                                    </p:set>
                                    <p:anim calcmode="lin" valueType="num">
                                      <p:cBhvr additive="base">
                                        <p:cTn id="268" dur="150" fill="hold"/>
                                        <p:tgtEl>
                                          <p:spTgt spid="216"/>
                                        </p:tgtEl>
                                        <p:attrNameLst>
                                          <p:attrName>ppt_x</p:attrName>
                                        </p:attrNameLst>
                                      </p:cBhvr>
                                      <p:tavLst>
                                        <p:tav tm="0">
                                          <p:val>
                                            <p:strVal val="#ppt_x"/>
                                          </p:val>
                                        </p:tav>
                                        <p:tav tm="100000">
                                          <p:val>
                                            <p:strVal val="#ppt_x"/>
                                          </p:val>
                                        </p:tav>
                                      </p:tavLst>
                                    </p:anim>
                                    <p:anim calcmode="lin" valueType="num">
                                      <p:cBhvr additive="base">
                                        <p:cTn id="269" dur="150" fill="hold"/>
                                        <p:tgtEl>
                                          <p:spTgt spid="216"/>
                                        </p:tgtEl>
                                        <p:attrNameLst>
                                          <p:attrName>ppt_y</p:attrName>
                                        </p:attrNameLst>
                                      </p:cBhvr>
                                      <p:tavLst>
                                        <p:tav tm="0">
                                          <p:val>
                                            <p:strVal val="1+#ppt_h/2"/>
                                          </p:val>
                                        </p:tav>
                                        <p:tav tm="100000">
                                          <p:val>
                                            <p:strVal val="#ppt_y"/>
                                          </p:val>
                                        </p:tav>
                                      </p:tavLst>
                                    </p:anim>
                                  </p:childTnLst>
                                </p:cTn>
                              </p:par>
                            </p:childTnLst>
                          </p:cTn>
                        </p:par>
                        <p:par>
                          <p:cTn id="270" fill="hold">
                            <p:stCondLst>
                              <p:cond delay="13000"/>
                            </p:stCondLst>
                            <p:childTnLst>
                              <p:par>
                                <p:cTn id="271" presetID="2" presetClass="entr" presetSubtype="4" fill="hold" grpId="0" nodeType="afterEffect">
                                  <p:stCondLst>
                                    <p:cond delay="0"/>
                                  </p:stCondLst>
                                  <p:childTnLst>
                                    <p:set>
                                      <p:cBhvr>
                                        <p:cTn id="272" dur="1" fill="hold">
                                          <p:stCondLst>
                                            <p:cond delay="0"/>
                                          </p:stCondLst>
                                        </p:cTn>
                                        <p:tgtEl>
                                          <p:spTgt spid="217"/>
                                        </p:tgtEl>
                                        <p:attrNameLst>
                                          <p:attrName>style.visibility</p:attrName>
                                        </p:attrNameLst>
                                      </p:cBhvr>
                                      <p:to>
                                        <p:strVal val="visible"/>
                                      </p:to>
                                    </p:set>
                                    <p:anim calcmode="lin" valueType="num">
                                      <p:cBhvr additive="base">
                                        <p:cTn id="273" dur="150" fill="hold"/>
                                        <p:tgtEl>
                                          <p:spTgt spid="217"/>
                                        </p:tgtEl>
                                        <p:attrNameLst>
                                          <p:attrName>ppt_x</p:attrName>
                                        </p:attrNameLst>
                                      </p:cBhvr>
                                      <p:tavLst>
                                        <p:tav tm="0">
                                          <p:val>
                                            <p:strVal val="#ppt_x"/>
                                          </p:val>
                                        </p:tav>
                                        <p:tav tm="100000">
                                          <p:val>
                                            <p:strVal val="#ppt_x"/>
                                          </p:val>
                                        </p:tav>
                                      </p:tavLst>
                                    </p:anim>
                                    <p:anim calcmode="lin" valueType="num">
                                      <p:cBhvr additive="base">
                                        <p:cTn id="274" dur="150" fill="hold"/>
                                        <p:tgtEl>
                                          <p:spTgt spid="217"/>
                                        </p:tgtEl>
                                        <p:attrNameLst>
                                          <p:attrName>ppt_y</p:attrName>
                                        </p:attrNameLst>
                                      </p:cBhvr>
                                      <p:tavLst>
                                        <p:tav tm="0">
                                          <p:val>
                                            <p:strVal val="1+#ppt_h/2"/>
                                          </p:val>
                                        </p:tav>
                                        <p:tav tm="100000">
                                          <p:val>
                                            <p:strVal val="#ppt_y"/>
                                          </p:val>
                                        </p:tav>
                                      </p:tavLst>
                                    </p:anim>
                                  </p:childTnLst>
                                </p:cTn>
                              </p:par>
                            </p:childTnLst>
                          </p:cTn>
                        </p:par>
                        <p:par>
                          <p:cTn id="275" fill="hold">
                            <p:stCondLst>
                              <p:cond delay="13150"/>
                            </p:stCondLst>
                            <p:childTnLst>
                              <p:par>
                                <p:cTn id="276" presetID="2" presetClass="entr" presetSubtype="4" fill="hold" grpId="0" nodeType="afterEffect">
                                  <p:stCondLst>
                                    <p:cond delay="0"/>
                                  </p:stCondLst>
                                  <p:childTnLst>
                                    <p:set>
                                      <p:cBhvr>
                                        <p:cTn id="277" dur="1" fill="hold">
                                          <p:stCondLst>
                                            <p:cond delay="0"/>
                                          </p:stCondLst>
                                        </p:cTn>
                                        <p:tgtEl>
                                          <p:spTgt spid="218"/>
                                        </p:tgtEl>
                                        <p:attrNameLst>
                                          <p:attrName>style.visibility</p:attrName>
                                        </p:attrNameLst>
                                      </p:cBhvr>
                                      <p:to>
                                        <p:strVal val="visible"/>
                                      </p:to>
                                    </p:set>
                                    <p:anim calcmode="lin" valueType="num">
                                      <p:cBhvr additive="base">
                                        <p:cTn id="278" dur="150" fill="hold"/>
                                        <p:tgtEl>
                                          <p:spTgt spid="218"/>
                                        </p:tgtEl>
                                        <p:attrNameLst>
                                          <p:attrName>ppt_x</p:attrName>
                                        </p:attrNameLst>
                                      </p:cBhvr>
                                      <p:tavLst>
                                        <p:tav tm="0">
                                          <p:val>
                                            <p:strVal val="#ppt_x"/>
                                          </p:val>
                                        </p:tav>
                                        <p:tav tm="100000">
                                          <p:val>
                                            <p:strVal val="#ppt_x"/>
                                          </p:val>
                                        </p:tav>
                                      </p:tavLst>
                                    </p:anim>
                                    <p:anim calcmode="lin" valueType="num">
                                      <p:cBhvr additive="base">
                                        <p:cTn id="279" dur="150" fill="hold"/>
                                        <p:tgtEl>
                                          <p:spTgt spid="218"/>
                                        </p:tgtEl>
                                        <p:attrNameLst>
                                          <p:attrName>ppt_y</p:attrName>
                                        </p:attrNameLst>
                                      </p:cBhvr>
                                      <p:tavLst>
                                        <p:tav tm="0">
                                          <p:val>
                                            <p:strVal val="1+#ppt_h/2"/>
                                          </p:val>
                                        </p:tav>
                                        <p:tav tm="100000">
                                          <p:val>
                                            <p:strVal val="#ppt_y"/>
                                          </p:val>
                                        </p:tav>
                                      </p:tavLst>
                                    </p:anim>
                                  </p:childTnLst>
                                </p:cTn>
                              </p:par>
                            </p:childTnLst>
                          </p:cTn>
                        </p:par>
                        <p:par>
                          <p:cTn id="280" fill="hold">
                            <p:stCondLst>
                              <p:cond delay="13300"/>
                            </p:stCondLst>
                            <p:childTnLst>
                              <p:par>
                                <p:cTn id="281" presetID="53" presetClass="entr" presetSubtype="16" fill="hold" grpId="0" nodeType="afterEffect">
                                  <p:stCondLst>
                                    <p:cond delay="0"/>
                                  </p:stCondLst>
                                  <p:childTnLst>
                                    <p:set>
                                      <p:cBhvr>
                                        <p:cTn id="282" dur="1" fill="hold">
                                          <p:stCondLst>
                                            <p:cond delay="0"/>
                                          </p:stCondLst>
                                        </p:cTn>
                                        <p:tgtEl>
                                          <p:spTgt spid="211"/>
                                        </p:tgtEl>
                                        <p:attrNameLst>
                                          <p:attrName>style.visibility</p:attrName>
                                        </p:attrNameLst>
                                      </p:cBhvr>
                                      <p:to>
                                        <p:strVal val="visible"/>
                                      </p:to>
                                    </p:set>
                                    <p:anim calcmode="lin" valueType="num">
                                      <p:cBhvr>
                                        <p:cTn id="283" dur="500" fill="hold"/>
                                        <p:tgtEl>
                                          <p:spTgt spid="211"/>
                                        </p:tgtEl>
                                        <p:attrNameLst>
                                          <p:attrName>ppt_w</p:attrName>
                                        </p:attrNameLst>
                                      </p:cBhvr>
                                      <p:tavLst>
                                        <p:tav tm="0">
                                          <p:val>
                                            <p:fltVal val="0"/>
                                          </p:val>
                                        </p:tav>
                                        <p:tav tm="100000">
                                          <p:val>
                                            <p:strVal val="#ppt_w"/>
                                          </p:val>
                                        </p:tav>
                                      </p:tavLst>
                                    </p:anim>
                                    <p:anim calcmode="lin" valueType="num">
                                      <p:cBhvr>
                                        <p:cTn id="284" dur="500" fill="hold"/>
                                        <p:tgtEl>
                                          <p:spTgt spid="211"/>
                                        </p:tgtEl>
                                        <p:attrNameLst>
                                          <p:attrName>ppt_h</p:attrName>
                                        </p:attrNameLst>
                                      </p:cBhvr>
                                      <p:tavLst>
                                        <p:tav tm="0">
                                          <p:val>
                                            <p:fltVal val="0"/>
                                          </p:val>
                                        </p:tav>
                                        <p:tav tm="100000">
                                          <p:val>
                                            <p:strVal val="#ppt_h"/>
                                          </p:val>
                                        </p:tav>
                                      </p:tavLst>
                                    </p:anim>
                                    <p:animEffect transition="in" filter="fade">
                                      <p:cBhvr>
                                        <p:cTn id="285" dur="500"/>
                                        <p:tgtEl>
                                          <p:spTgt spid="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 grpId="0"/>
      <p:bldP spid="264" grpId="0"/>
      <p:bldP spid="265" grpId="0"/>
      <p:bldP spid="266" grpId="0"/>
      <p:bldP spid="98" grpId="0" animBg="1"/>
      <p:bldP spid="114" grpId="0"/>
      <p:bldP spid="115" grpId="0"/>
      <p:bldP spid="125" grpId="0"/>
      <p:bldP spid="126" grpId="0"/>
      <p:bldP spid="153" grpId="0"/>
      <p:bldP spid="154" grpId="0"/>
      <p:bldP spid="155" grpId="0"/>
      <p:bldP spid="76" grpId="0" animBg="1"/>
      <p:bldP spid="77" grpId="0" animBg="1"/>
      <p:bldP spid="78" grpId="0" animBg="1"/>
      <p:bldP spid="79" grpId="0" animBg="1"/>
      <p:bldP spid="80" grpId="0" animBg="1"/>
      <p:bldP spid="81" grpId="0" animBg="1"/>
      <p:bldP spid="87" grpId="0" animBg="1"/>
      <p:bldP spid="88" grpId="0" animBg="1"/>
      <p:bldP spid="89" grpId="0" animBg="1"/>
      <p:bldP spid="90" grpId="0" animBg="1"/>
      <p:bldP spid="91" grpId="0" animBg="1"/>
      <p:bldP spid="103" grpId="0" animBg="1"/>
      <p:bldP spid="116" grpId="0" animBg="1"/>
      <p:bldP spid="127" grpId="0" animBg="1"/>
      <p:bldP spid="138" grpId="0" animBg="1"/>
      <p:bldP spid="156" grpId="0" animBg="1"/>
      <p:bldP spid="157" grpId="0" animBg="1"/>
      <p:bldP spid="158" grpId="0" animBg="1"/>
      <p:bldP spid="159" grpId="0" animBg="1"/>
      <p:bldP spid="160" grpId="0" animBg="1"/>
      <p:bldP spid="190" grpId="0" animBg="1"/>
      <p:bldP spid="191" grpId="0" animBg="1"/>
      <p:bldP spid="192" grpId="0" animBg="1"/>
      <p:bldP spid="193" grpId="0" animBg="1"/>
      <p:bldP spid="194" grpId="0" animBg="1"/>
      <p:bldP spid="195" grpId="0" animBg="1"/>
      <p:bldP spid="196" grpId="0" animBg="1"/>
      <p:bldP spid="211" grpId="0"/>
      <p:bldP spid="212" grpId="0" animBg="1"/>
      <p:bldP spid="213" grpId="0" animBg="1"/>
      <p:bldP spid="214" grpId="0" animBg="1"/>
      <p:bldP spid="215" grpId="0" animBg="1"/>
      <p:bldP spid="216" grpId="0" animBg="1"/>
      <p:bldP spid="217" grpId="0" animBg="1"/>
      <p:bldP spid="218" grpId="0" animBg="1"/>
      <p:bldP spid="220" grpId="0" animBg="1"/>
      <p:bldP spid="222" grpId="0" animBg="1"/>
      <p:bldP spid="22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Text Box 10">
            <a:extLst>
              <a:ext uri="{FF2B5EF4-FFF2-40B4-BE49-F238E27FC236}">
                <a16:creationId xmlns:a16="http://schemas.microsoft.com/office/drawing/2014/main" id="{42A0EB0B-46AA-4D43-B77C-49D6DC716BA0}"/>
              </a:ext>
            </a:extLst>
          </p:cNvPr>
          <p:cNvSpPr txBox="1">
            <a:spLocks noChangeArrowheads="1"/>
          </p:cNvSpPr>
          <p:nvPr/>
        </p:nvSpPr>
        <p:spPr bwMode="auto">
          <a:xfrm>
            <a:off x="2000070"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a:extLst>
              <a:ext uri="{FF2B5EF4-FFF2-40B4-BE49-F238E27FC236}">
                <a16:creationId xmlns:a16="http://schemas.microsoft.com/office/drawing/2014/main" id="{B1FF62D0-38AA-4B88-914A-9C33A45EDE7F}"/>
              </a:ext>
            </a:extLst>
          </p:cNvPr>
          <p:cNvGrpSpPr>
            <a:grpSpLocks noChangeAspect="1"/>
          </p:cNvGrpSpPr>
          <p:nvPr/>
        </p:nvGrpSpPr>
        <p:grpSpPr>
          <a:xfrm rot="18750024" flipV="1">
            <a:off x="1488657"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3C2E9028-FBB7-42F8-B00A-1DAC9587387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75894D7D-2C47-4F6F-9363-17FDCB072D13}"/>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99ECF350-F5F6-494C-A34B-95A50052194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74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49" name="Group 48">
            <a:extLst>
              <a:ext uri="{FF2B5EF4-FFF2-40B4-BE49-F238E27FC236}">
                <a16:creationId xmlns:a16="http://schemas.microsoft.com/office/drawing/2014/main" id="{03D0B21A-E6FA-462F-85D3-D405B7C1268F}"/>
              </a:ext>
            </a:extLst>
          </p:cNvPr>
          <p:cNvGrpSpPr>
            <a:grpSpLocks noChangeAspect="1"/>
          </p:cNvGrpSpPr>
          <p:nvPr/>
        </p:nvGrpSpPr>
        <p:grpSpPr>
          <a:xfrm rot="13690311" flipV="1">
            <a:off x="346922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0" name="Freeform 159">
              <a:extLst>
                <a:ext uri="{FF2B5EF4-FFF2-40B4-BE49-F238E27FC236}">
                  <a16:creationId xmlns:a16="http://schemas.microsoft.com/office/drawing/2014/main" id="{7A57DB1B-C5A6-4DF8-8FBD-3117B6610B33}"/>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60">
              <a:extLst>
                <a:ext uri="{FF2B5EF4-FFF2-40B4-BE49-F238E27FC236}">
                  <a16:creationId xmlns:a16="http://schemas.microsoft.com/office/drawing/2014/main" id="{6A260EE8-4A97-4AF2-BBA8-BD66436AAD2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1">
              <a:extLst>
                <a:ext uri="{FF2B5EF4-FFF2-40B4-BE49-F238E27FC236}">
                  <a16:creationId xmlns:a16="http://schemas.microsoft.com/office/drawing/2014/main" id="{E8FE50B6-35D2-4D18-839A-E050EFE56874}"/>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CC8EC"/>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55" name="Text Box 10">
            <a:extLst>
              <a:ext uri="{FF2B5EF4-FFF2-40B4-BE49-F238E27FC236}">
                <a16:creationId xmlns:a16="http://schemas.microsoft.com/office/drawing/2014/main" id="{C6895565-9410-4688-94A0-333D313475CC}"/>
              </a:ext>
            </a:extLst>
          </p:cNvPr>
          <p:cNvSpPr txBox="1">
            <a:spLocks noChangeArrowheads="1"/>
          </p:cNvSpPr>
          <p:nvPr/>
        </p:nvSpPr>
        <p:spPr bwMode="auto">
          <a:xfrm>
            <a:off x="412711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F564A017-B101-4990-98C8-FF3AEC21B305}"/>
              </a:ext>
            </a:extLst>
          </p:cNvPr>
          <p:cNvGrpSpPr>
            <a:grpSpLocks noChangeAspect="1"/>
          </p:cNvGrpSpPr>
          <p:nvPr/>
        </p:nvGrpSpPr>
        <p:grpSpPr>
          <a:xfrm rot="13690311" flipV="1">
            <a:off x="734690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7" name="Freeform 159">
              <a:extLst>
                <a:ext uri="{FF2B5EF4-FFF2-40B4-BE49-F238E27FC236}">
                  <a16:creationId xmlns:a16="http://schemas.microsoft.com/office/drawing/2014/main" id="{D88024F8-3DA0-4924-8FA0-AA08DF6CE92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60">
              <a:extLst>
                <a:ext uri="{FF2B5EF4-FFF2-40B4-BE49-F238E27FC236}">
                  <a16:creationId xmlns:a16="http://schemas.microsoft.com/office/drawing/2014/main" id="{4C9B281E-2B32-4522-8239-3DC63F1963B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61">
              <a:extLst>
                <a:ext uri="{FF2B5EF4-FFF2-40B4-BE49-F238E27FC236}">
                  <a16:creationId xmlns:a16="http://schemas.microsoft.com/office/drawing/2014/main" id="{20947A7A-A785-4846-BED6-4B7A07CB114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7CCC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60" name="Text Box 10">
            <a:extLst>
              <a:ext uri="{FF2B5EF4-FFF2-40B4-BE49-F238E27FC236}">
                <a16:creationId xmlns:a16="http://schemas.microsoft.com/office/drawing/2014/main" id="{4B81FFE1-3DBD-43B1-9550-100C1F4B8C3E}"/>
              </a:ext>
            </a:extLst>
          </p:cNvPr>
          <p:cNvSpPr txBox="1">
            <a:spLocks noChangeArrowheads="1"/>
          </p:cNvSpPr>
          <p:nvPr/>
        </p:nvSpPr>
        <p:spPr bwMode="auto">
          <a:xfrm>
            <a:off x="800479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 Box 10">
            <a:extLst>
              <a:ext uri="{FF2B5EF4-FFF2-40B4-BE49-F238E27FC236}">
                <a16:creationId xmlns:a16="http://schemas.microsoft.com/office/drawing/2014/main" id="{6EEC61A0-C851-4D9D-B7C3-0D9D0F849453}"/>
              </a:ext>
            </a:extLst>
          </p:cNvPr>
          <p:cNvSpPr txBox="1">
            <a:spLocks noChangeArrowheads="1"/>
          </p:cNvSpPr>
          <p:nvPr/>
        </p:nvSpPr>
        <p:spPr bwMode="auto">
          <a:xfrm>
            <a:off x="592951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2" name="Group 61">
            <a:extLst>
              <a:ext uri="{FF2B5EF4-FFF2-40B4-BE49-F238E27FC236}">
                <a16:creationId xmlns:a16="http://schemas.microsoft.com/office/drawing/2014/main" id="{3B849159-1145-4321-88E4-8C050A60467B}"/>
              </a:ext>
            </a:extLst>
          </p:cNvPr>
          <p:cNvGrpSpPr>
            <a:grpSpLocks noChangeAspect="1"/>
          </p:cNvGrpSpPr>
          <p:nvPr/>
        </p:nvGrpSpPr>
        <p:grpSpPr>
          <a:xfrm rot="18750024" flipV="1">
            <a:off x="541810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3" name="Freeform 159">
              <a:extLst>
                <a:ext uri="{FF2B5EF4-FFF2-40B4-BE49-F238E27FC236}">
                  <a16:creationId xmlns:a16="http://schemas.microsoft.com/office/drawing/2014/main" id="{F781AE31-13FA-476D-A62D-4A9576DF4030}"/>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60">
              <a:extLst>
                <a:ext uri="{FF2B5EF4-FFF2-40B4-BE49-F238E27FC236}">
                  <a16:creationId xmlns:a16="http://schemas.microsoft.com/office/drawing/2014/main" id="{B5040E79-513C-4871-A8E5-7B5F9F267586}"/>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1">
              <a:extLst>
                <a:ext uri="{FF2B5EF4-FFF2-40B4-BE49-F238E27FC236}">
                  <a16:creationId xmlns:a16="http://schemas.microsoft.com/office/drawing/2014/main" id="{5C547D55-18B8-4A68-A913-C097E97BA67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4C95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66" name="Text Box 10">
            <a:extLst>
              <a:ext uri="{FF2B5EF4-FFF2-40B4-BE49-F238E27FC236}">
                <a16:creationId xmlns:a16="http://schemas.microsoft.com/office/drawing/2014/main" id="{C9ECFF3B-8CD3-42F4-8ACF-CE9DAE2549E5}"/>
              </a:ext>
            </a:extLst>
          </p:cNvPr>
          <p:cNvSpPr txBox="1">
            <a:spLocks noChangeArrowheads="1"/>
          </p:cNvSpPr>
          <p:nvPr/>
        </p:nvSpPr>
        <p:spPr bwMode="auto">
          <a:xfrm>
            <a:off x="980719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928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7" name="Group 66">
            <a:extLst>
              <a:ext uri="{FF2B5EF4-FFF2-40B4-BE49-F238E27FC236}">
                <a16:creationId xmlns:a16="http://schemas.microsoft.com/office/drawing/2014/main" id="{475D6C5B-41AE-4D30-896D-111CA50AF073}"/>
              </a:ext>
            </a:extLst>
          </p:cNvPr>
          <p:cNvGrpSpPr>
            <a:grpSpLocks noChangeAspect="1"/>
          </p:cNvGrpSpPr>
          <p:nvPr/>
        </p:nvGrpSpPr>
        <p:grpSpPr>
          <a:xfrm rot="18750024" flipV="1">
            <a:off x="929578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8" name="Freeform 159">
              <a:extLst>
                <a:ext uri="{FF2B5EF4-FFF2-40B4-BE49-F238E27FC236}">
                  <a16:creationId xmlns:a16="http://schemas.microsoft.com/office/drawing/2014/main" id="{28ECC5B0-358C-4216-83B3-B0B7B915E2BC}"/>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160">
              <a:extLst>
                <a:ext uri="{FF2B5EF4-FFF2-40B4-BE49-F238E27FC236}">
                  <a16:creationId xmlns:a16="http://schemas.microsoft.com/office/drawing/2014/main" id="{672AEBA8-07E0-4AD6-AF60-2A471A60B2B9}"/>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161">
              <a:extLst>
                <a:ext uri="{FF2B5EF4-FFF2-40B4-BE49-F238E27FC236}">
                  <a16:creationId xmlns:a16="http://schemas.microsoft.com/office/drawing/2014/main" id="{AA83E616-32D3-4853-9696-A02A1228E45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928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71" name="TextBox 70">
            <a:extLst>
              <a:ext uri="{FF2B5EF4-FFF2-40B4-BE49-F238E27FC236}">
                <a16:creationId xmlns:a16="http://schemas.microsoft.com/office/drawing/2014/main" id="{E06349A8-8D11-4E27-B8B5-2F3365F840C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BBA479A6-A945-43DB-93A1-D9566CC7EBAC}"/>
              </a:ext>
            </a:extLst>
          </p:cNvPr>
          <p:cNvGrpSpPr/>
          <p:nvPr/>
        </p:nvGrpSpPr>
        <p:grpSpPr>
          <a:xfrm>
            <a:off x="381000" y="2867222"/>
            <a:ext cx="2616749" cy="2619178"/>
            <a:chOff x="381000" y="2867222"/>
            <a:chExt cx="2616749" cy="2619178"/>
          </a:xfrm>
          <a:effectLst>
            <a:outerShdw blurRad="50800" dist="38100" dir="13500000" algn="br" rotWithShape="0">
              <a:prstClr val="black">
                <a:alpha val="40000"/>
              </a:prstClr>
            </a:outerShdw>
          </a:effectLst>
        </p:grpSpPr>
        <p:sp>
          <p:nvSpPr>
            <p:cNvPr id="2125" name="Freeform 77"/>
            <p:cNvSpPr>
              <a:spLocks/>
            </p:cNvSpPr>
            <p:nvPr/>
          </p:nvSpPr>
          <p:spPr bwMode="auto">
            <a:xfrm rot="5400000">
              <a:off x="379786"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Oval 71">
              <a:extLst>
                <a:ext uri="{FF2B5EF4-FFF2-40B4-BE49-F238E27FC236}">
                  <a16:creationId xmlns:a16="http://schemas.microsoft.com/office/drawing/2014/main" id="{1FC3DC4D-A874-4BB5-A354-2EFF546E6793}"/>
                </a:ext>
              </a:extLst>
            </p:cNvPr>
            <p:cNvSpPr>
              <a:spLocks noChangeAspect="1"/>
            </p:cNvSpPr>
            <p:nvPr/>
          </p:nvSpPr>
          <p:spPr>
            <a:xfrm>
              <a:off x="1661018" y="417681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grpSp>
      <p:sp>
        <p:nvSpPr>
          <p:cNvPr id="77" name="Text Box 10">
            <a:extLst>
              <a:ext uri="{FF2B5EF4-FFF2-40B4-BE49-F238E27FC236}">
                <a16:creationId xmlns:a16="http://schemas.microsoft.com/office/drawing/2014/main" id="{98A92153-551E-4577-BAB0-0C98CF1856A9}"/>
              </a:ext>
            </a:extLst>
          </p:cNvPr>
          <p:cNvSpPr txBox="1">
            <a:spLocks noChangeArrowheads="1"/>
          </p:cNvSpPr>
          <p:nvPr/>
        </p:nvSpPr>
        <p:spPr bwMode="auto">
          <a:xfrm>
            <a:off x="1028006" y="3642727"/>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$287</a:t>
            </a:r>
          </a:p>
        </p:txBody>
      </p:sp>
      <p:grpSp>
        <p:nvGrpSpPr>
          <p:cNvPr id="14" name="Group 13">
            <a:extLst>
              <a:ext uri="{FF2B5EF4-FFF2-40B4-BE49-F238E27FC236}">
                <a16:creationId xmlns:a16="http://schemas.microsoft.com/office/drawing/2014/main" id="{F944DB1C-1E6D-4380-927E-E132BD77ED03}"/>
              </a:ext>
            </a:extLst>
          </p:cNvPr>
          <p:cNvGrpSpPr/>
          <p:nvPr/>
        </p:nvGrpSpPr>
        <p:grpSpPr>
          <a:xfrm>
            <a:off x="2314373" y="2184170"/>
            <a:ext cx="2619177" cy="2616750"/>
            <a:chOff x="2314373" y="2184170"/>
            <a:chExt cx="2619177" cy="2616750"/>
          </a:xfrm>
          <a:effectLst>
            <a:outerShdw blurRad="50800" dist="38100" dir="13500000" algn="br" rotWithShape="0">
              <a:prstClr val="black">
                <a:alpha val="40000"/>
              </a:prstClr>
            </a:outerShdw>
          </a:effectLst>
        </p:grpSpPr>
        <p:sp>
          <p:nvSpPr>
            <p:cNvPr id="27" name="Freeform 77">
              <a:extLst>
                <a:ext uri="{FF2B5EF4-FFF2-40B4-BE49-F238E27FC236}">
                  <a16:creationId xmlns:a16="http://schemas.microsoft.com/office/drawing/2014/main" id="{9C42CACD-2CAE-4AE2-BC08-62081C860D3A}"/>
                </a:ext>
              </a:extLst>
            </p:cNvPr>
            <p:cNvSpPr>
              <a:spLocks/>
            </p:cNvSpPr>
            <p:nvPr/>
          </p:nvSpPr>
          <p:spPr bwMode="auto">
            <a:xfrm>
              <a:off x="2314373" y="2184170"/>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Oval 72">
              <a:extLst>
                <a:ext uri="{FF2B5EF4-FFF2-40B4-BE49-F238E27FC236}">
                  <a16:creationId xmlns:a16="http://schemas.microsoft.com/office/drawing/2014/main" id="{10BAF6AA-97B7-4EE8-8F61-C6B058BBA537}"/>
                </a:ext>
              </a:extLst>
            </p:cNvPr>
            <p:cNvSpPr>
              <a:spLocks noChangeAspect="1"/>
            </p:cNvSpPr>
            <p:nvPr/>
          </p:nvSpPr>
          <p:spPr>
            <a:xfrm>
              <a:off x="3631523" y="3004616"/>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grpSp>
      <p:sp>
        <p:nvSpPr>
          <p:cNvPr id="78" name="Text Box 10">
            <a:extLst>
              <a:ext uri="{FF2B5EF4-FFF2-40B4-BE49-F238E27FC236}">
                <a16:creationId xmlns:a16="http://schemas.microsoft.com/office/drawing/2014/main" id="{79CDF5A4-551F-4E1A-893D-D77A933E6529}"/>
              </a:ext>
            </a:extLst>
          </p:cNvPr>
          <p:cNvSpPr txBox="1">
            <a:spLocks noChangeArrowheads="1"/>
          </p:cNvSpPr>
          <p:nvPr/>
        </p:nvSpPr>
        <p:spPr bwMode="auto">
          <a:xfrm>
            <a:off x="2953111" y="3589112"/>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$183</a:t>
            </a:r>
          </a:p>
        </p:txBody>
      </p:sp>
      <p:grpSp>
        <p:nvGrpSpPr>
          <p:cNvPr id="15" name="Group 14">
            <a:extLst>
              <a:ext uri="{FF2B5EF4-FFF2-40B4-BE49-F238E27FC236}">
                <a16:creationId xmlns:a16="http://schemas.microsoft.com/office/drawing/2014/main" id="{7020679E-39A4-4EA3-9FAF-C8ABEAF81309}"/>
              </a:ext>
            </a:extLst>
          </p:cNvPr>
          <p:cNvGrpSpPr/>
          <p:nvPr/>
        </p:nvGrpSpPr>
        <p:grpSpPr>
          <a:xfrm>
            <a:off x="4244333" y="2867222"/>
            <a:ext cx="2616749" cy="2619178"/>
            <a:chOff x="4244333" y="2867222"/>
            <a:chExt cx="2616749" cy="2619178"/>
          </a:xfrm>
          <a:effectLst>
            <a:outerShdw blurRad="50800" dist="38100" dir="13500000" algn="br" rotWithShape="0">
              <a:prstClr val="black">
                <a:alpha val="40000"/>
              </a:prstClr>
            </a:outerShdw>
          </a:effectLst>
        </p:grpSpPr>
        <p:sp>
          <p:nvSpPr>
            <p:cNvPr id="26" name="Freeform 77">
              <a:extLst>
                <a:ext uri="{FF2B5EF4-FFF2-40B4-BE49-F238E27FC236}">
                  <a16:creationId xmlns:a16="http://schemas.microsoft.com/office/drawing/2014/main" id="{BFFE3F1D-AE44-431D-9B78-A5503D7D1C39}"/>
                </a:ext>
              </a:extLst>
            </p:cNvPr>
            <p:cNvSpPr>
              <a:spLocks/>
            </p:cNvSpPr>
            <p:nvPr/>
          </p:nvSpPr>
          <p:spPr bwMode="auto">
            <a:xfrm rot="5400000">
              <a:off x="4243119"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4" name="Oval 73">
              <a:extLst>
                <a:ext uri="{FF2B5EF4-FFF2-40B4-BE49-F238E27FC236}">
                  <a16:creationId xmlns:a16="http://schemas.microsoft.com/office/drawing/2014/main" id="{B1CD81D2-14D8-46CB-93C2-BF1B30C0115F}"/>
                </a:ext>
              </a:extLst>
            </p:cNvPr>
            <p:cNvSpPr>
              <a:spLocks noChangeAspect="1"/>
            </p:cNvSpPr>
            <p:nvPr/>
          </p:nvSpPr>
          <p:spPr>
            <a:xfrm>
              <a:off x="5550808" y="417772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grpSp>
      <p:sp>
        <p:nvSpPr>
          <p:cNvPr id="79" name="Text Box 10">
            <a:extLst>
              <a:ext uri="{FF2B5EF4-FFF2-40B4-BE49-F238E27FC236}">
                <a16:creationId xmlns:a16="http://schemas.microsoft.com/office/drawing/2014/main" id="{B90974B0-A05F-44BC-90CC-D05CA4F89993}"/>
              </a:ext>
            </a:extLst>
          </p:cNvPr>
          <p:cNvSpPr txBox="1">
            <a:spLocks noChangeArrowheads="1"/>
          </p:cNvSpPr>
          <p:nvPr/>
        </p:nvSpPr>
        <p:spPr bwMode="auto">
          <a:xfrm>
            <a:off x="4878890" y="3630524"/>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$529</a:t>
            </a:r>
          </a:p>
        </p:txBody>
      </p:sp>
      <p:grpSp>
        <p:nvGrpSpPr>
          <p:cNvPr id="20" name="Group 19">
            <a:extLst>
              <a:ext uri="{FF2B5EF4-FFF2-40B4-BE49-F238E27FC236}">
                <a16:creationId xmlns:a16="http://schemas.microsoft.com/office/drawing/2014/main" id="{98287B15-0BC4-44F9-9816-BEFF04D81843}"/>
              </a:ext>
            </a:extLst>
          </p:cNvPr>
          <p:cNvGrpSpPr/>
          <p:nvPr/>
        </p:nvGrpSpPr>
        <p:grpSpPr>
          <a:xfrm>
            <a:off x="6169439" y="2179424"/>
            <a:ext cx="2619177" cy="2616750"/>
            <a:chOff x="6169439" y="2179424"/>
            <a:chExt cx="2619177" cy="2616750"/>
          </a:xfrm>
          <a:effectLst>
            <a:outerShdw blurRad="50800" dist="38100" dir="13500000" algn="br" rotWithShape="0">
              <a:prstClr val="black">
                <a:alpha val="40000"/>
              </a:prstClr>
            </a:outerShdw>
          </a:effectLst>
        </p:grpSpPr>
        <p:sp>
          <p:nvSpPr>
            <p:cNvPr id="28" name="Freeform 77">
              <a:extLst>
                <a:ext uri="{FF2B5EF4-FFF2-40B4-BE49-F238E27FC236}">
                  <a16:creationId xmlns:a16="http://schemas.microsoft.com/office/drawing/2014/main" id="{C656911E-9FC3-4869-B6EE-DFCF8ACDA4F8}"/>
                </a:ext>
              </a:extLst>
            </p:cNvPr>
            <p:cNvSpPr>
              <a:spLocks/>
            </p:cNvSpPr>
            <p:nvPr/>
          </p:nvSpPr>
          <p:spPr bwMode="auto">
            <a:xfrm>
              <a:off x="6169439" y="2179424"/>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5" name="Oval 74">
              <a:extLst>
                <a:ext uri="{FF2B5EF4-FFF2-40B4-BE49-F238E27FC236}">
                  <a16:creationId xmlns:a16="http://schemas.microsoft.com/office/drawing/2014/main" id="{D502FDC4-7E29-4F9C-9B64-CE56AB64C2C8}"/>
                </a:ext>
              </a:extLst>
            </p:cNvPr>
            <p:cNvSpPr>
              <a:spLocks noChangeAspect="1"/>
            </p:cNvSpPr>
            <p:nvPr/>
          </p:nvSpPr>
          <p:spPr>
            <a:xfrm>
              <a:off x="7501815" y="303059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grpSp>
      <p:sp>
        <p:nvSpPr>
          <p:cNvPr id="80" name="Text Box 10">
            <a:extLst>
              <a:ext uri="{FF2B5EF4-FFF2-40B4-BE49-F238E27FC236}">
                <a16:creationId xmlns:a16="http://schemas.microsoft.com/office/drawing/2014/main" id="{A6E0F93A-EA4F-4D55-AAB0-2CFF5D7DEB3A}"/>
              </a:ext>
            </a:extLst>
          </p:cNvPr>
          <p:cNvSpPr txBox="1">
            <a:spLocks noChangeArrowheads="1"/>
          </p:cNvSpPr>
          <p:nvPr/>
        </p:nvSpPr>
        <p:spPr bwMode="auto">
          <a:xfrm>
            <a:off x="6812892" y="3557006"/>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$405</a:t>
            </a:r>
          </a:p>
        </p:txBody>
      </p:sp>
      <p:grpSp>
        <p:nvGrpSpPr>
          <p:cNvPr id="82" name="Group 81">
            <a:extLst>
              <a:ext uri="{FF2B5EF4-FFF2-40B4-BE49-F238E27FC236}">
                <a16:creationId xmlns:a16="http://schemas.microsoft.com/office/drawing/2014/main" id="{4B1D9AEC-A931-4C80-A259-DC7EA6D5D496}"/>
              </a:ext>
            </a:extLst>
          </p:cNvPr>
          <p:cNvGrpSpPr/>
          <p:nvPr/>
        </p:nvGrpSpPr>
        <p:grpSpPr>
          <a:xfrm>
            <a:off x="8096971" y="2867222"/>
            <a:ext cx="2616749" cy="2619178"/>
            <a:chOff x="8096971" y="2867222"/>
            <a:chExt cx="2616749" cy="2619178"/>
          </a:xfrm>
          <a:effectLst>
            <a:outerShdw blurRad="50800" dist="38100" dir="13500000" algn="br" rotWithShape="0">
              <a:prstClr val="black">
                <a:alpha val="40000"/>
              </a:prstClr>
            </a:outerShdw>
          </a:effectLst>
        </p:grpSpPr>
        <p:sp>
          <p:nvSpPr>
            <p:cNvPr id="16" name="Freeform 77"/>
            <p:cNvSpPr>
              <a:spLocks/>
            </p:cNvSpPr>
            <p:nvPr/>
          </p:nvSpPr>
          <p:spPr bwMode="auto">
            <a:xfrm rot="5400000">
              <a:off x="8095757"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6" name="Oval 75">
              <a:extLst>
                <a:ext uri="{FF2B5EF4-FFF2-40B4-BE49-F238E27FC236}">
                  <a16:creationId xmlns:a16="http://schemas.microsoft.com/office/drawing/2014/main" id="{20D545BD-5024-4041-B0A8-A1CAB09A7970}"/>
                </a:ext>
              </a:extLst>
            </p:cNvPr>
            <p:cNvSpPr>
              <a:spLocks noChangeAspect="1"/>
            </p:cNvSpPr>
            <p:nvPr/>
          </p:nvSpPr>
          <p:spPr>
            <a:xfrm>
              <a:off x="9382983" y="417696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grpSp>
      <p:sp>
        <p:nvSpPr>
          <p:cNvPr id="81" name="Text Box 10">
            <a:extLst>
              <a:ext uri="{FF2B5EF4-FFF2-40B4-BE49-F238E27FC236}">
                <a16:creationId xmlns:a16="http://schemas.microsoft.com/office/drawing/2014/main" id="{3D7947E0-30E8-4E92-A5FB-D006B7287165}"/>
              </a:ext>
            </a:extLst>
          </p:cNvPr>
          <p:cNvSpPr txBox="1">
            <a:spLocks noChangeArrowheads="1"/>
          </p:cNvSpPr>
          <p:nvPr/>
        </p:nvSpPr>
        <p:spPr bwMode="auto">
          <a:xfrm>
            <a:off x="8696523" y="3605990"/>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$821</a:t>
            </a:r>
          </a:p>
        </p:txBody>
      </p:sp>
    </p:spTree>
    <p:extLst>
      <p:ext uri="{BB962C8B-B14F-4D97-AF65-F5344CB8AC3E}">
        <p14:creationId xmlns:p14="http://schemas.microsoft.com/office/powerpoint/2010/main" val="2372822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fltVal val="0"/>
                                          </p:val>
                                        </p:tav>
                                        <p:tav tm="100000">
                                          <p:val>
                                            <p:strVal val="#ppt_w"/>
                                          </p:val>
                                        </p:tav>
                                      </p:tavLst>
                                    </p:anim>
                                    <p:anim calcmode="lin" valueType="num">
                                      <p:cBhvr>
                                        <p:cTn id="12" dur="1000" fill="hold"/>
                                        <p:tgtEl>
                                          <p:spTgt spid="10"/>
                                        </p:tgtEl>
                                        <p:attrNameLst>
                                          <p:attrName>ppt_h</p:attrName>
                                        </p:attrNameLst>
                                      </p:cBhvr>
                                      <p:tavLst>
                                        <p:tav tm="0">
                                          <p:val>
                                            <p:fltVal val="0"/>
                                          </p:val>
                                        </p:tav>
                                        <p:tav tm="100000">
                                          <p:val>
                                            <p:strVal val="#ppt_h"/>
                                          </p:val>
                                        </p:tav>
                                      </p:tavLst>
                                    </p:anim>
                                    <p:anim calcmode="lin" valueType="num">
                                      <p:cBhvr>
                                        <p:cTn id="13" dur="1000" fill="hold"/>
                                        <p:tgtEl>
                                          <p:spTgt spid="10"/>
                                        </p:tgtEl>
                                        <p:attrNameLst>
                                          <p:attrName>style.rotation</p:attrName>
                                        </p:attrNameLst>
                                      </p:cBhvr>
                                      <p:tavLst>
                                        <p:tav tm="0">
                                          <p:val>
                                            <p:fltVal val="90"/>
                                          </p:val>
                                        </p:tav>
                                        <p:tav tm="100000">
                                          <p:val>
                                            <p:fltVal val="0"/>
                                          </p:val>
                                        </p:tav>
                                      </p:tavLst>
                                    </p:anim>
                                    <p:animEffect transition="in" filter="fade">
                                      <p:cBhvr>
                                        <p:cTn id="14" dur="1000"/>
                                        <p:tgtEl>
                                          <p:spTgt spid="1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77"/>
                                        </p:tgtEl>
                                        <p:attrNameLst>
                                          <p:attrName>style.visibility</p:attrName>
                                        </p:attrNameLst>
                                      </p:cBhvr>
                                      <p:to>
                                        <p:strVal val="visible"/>
                                      </p:to>
                                    </p:set>
                                    <p:anim calcmode="lin" valueType="num">
                                      <p:cBhvr>
                                        <p:cTn id="18" dur="500" fill="hold"/>
                                        <p:tgtEl>
                                          <p:spTgt spid="77"/>
                                        </p:tgtEl>
                                        <p:attrNameLst>
                                          <p:attrName>ppt_w</p:attrName>
                                        </p:attrNameLst>
                                      </p:cBhvr>
                                      <p:tavLst>
                                        <p:tav tm="0">
                                          <p:val>
                                            <p:fltVal val="0"/>
                                          </p:val>
                                        </p:tav>
                                        <p:tav tm="100000">
                                          <p:val>
                                            <p:strVal val="#ppt_w"/>
                                          </p:val>
                                        </p:tav>
                                      </p:tavLst>
                                    </p:anim>
                                    <p:anim calcmode="lin" valueType="num">
                                      <p:cBhvr>
                                        <p:cTn id="19" dur="500" fill="hold"/>
                                        <p:tgtEl>
                                          <p:spTgt spid="77"/>
                                        </p:tgtEl>
                                        <p:attrNameLst>
                                          <p:attrName>ppt_h</p:attrName>
                                        </p:attrNameLst>
                                      </p:cBhvr>
                                      <p:tavLst>
                                        <p:tav tm="0">
                                          <p:val>
                                            <p:fltVal val="0"/>
                                          </p:val>
                                        </p:tav>
                                        <p:tav tm="100000">
                                          <p:val>
                                            <p:strVal val="#ppt_h"/>
                                          </p:val>
                                        </p:tav>
                                      </p:tavLst>
                                    </p:anim>
                                    <p:animEffect transition="in" filter="fade">
                                      <p:cBhvr>
                                        <p:cTn id="20" dur="500"/>
                                        <p:tgtEl>
                                          <p:spTgt spid="77"/>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strips(downRight)">
                                      <p:cBhvr>
                                        <p:cTn id="24" dur="500"/>
                                        <p:tgtEl>
                                          <p:spTgt spid="35"/>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1000"/>
                                        <p:tgtEl>
                                          <p:spTgt spid="32"/>
                                        </p:tgtEl>
                                      </p:cBhvr>
                                    </p:animEffect>
                                    <p:anim calcmode="lin" valueType="num">
                                      <p:cBhvr>
                                        <p:cTn id="29" dur="1000" fill="hold"/>
                                        <p:tgtEl>
                                          <p:spTgt spid="32"/>
                                        </p:tgtEl>
                                        <p:attrNameLst>
                                          <p:attrName>ppt_x</p:attrName>
                                        </p:attrNameLst>
                                      </p:cBhvr>
                                      <p:tavLst>
                                        <p:tav tm="0">
                                          <p:val>
                                            <p:strVal val="#ppt_x"/>
                                          </p:val>
                                        </p:tav>
                                        <p:tav tm="100000">
                                          <p:val>
                                            <p:strVal val="#ppt_x"/>
                                          </p:val>
                                        </p:tav>
                                      </p:tavLst>
                                    </p:anim>
                                    <p:anim calcmode="lin" valueType="num">
                                      <p:cBhvr>
                                        <p:cTn id="30" dur="1000" fill="hold"/>
                                        <p:tgtEl>
                                          <p:spTgt spid="32"/>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31"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78"/>
                                        </p:tgtEl>
                                        <p:attrNameLst>
                                          <p:attrName>style.visibility</p:attrName>
                                        </p:attrNameLst>
                                      </p:cBhvr>
                                      <p:to>
                                        <p:strVal val="visible"/>
                                      </p:to>
                                    </p:set>
                                    <p:anim calcmode="lin" valueType="num">
                                      <p:cBhvr>
                                        <p:cTn id="41" dur="500" fill="hold"/>
                                        <p:tgtEl>
                                          <p:spTgt spid="78"/>
                                        </p:tgtEl>
                                        <p:attrNameLst>
                                          <p:attrName>ppt_w</p:attrName>
                                        </p:attrNameLst>
                                      </p:cBhvr>
                                      <p:tavLst>
                                        <p:tav tm="0">
                                          <p:val>
                                            <p:fltVal val="0"/>
                                          </p:val>
                                        </p:tav>
                                        <p:tav tm="100000">
                                          <p:val>
                                            <p:strVal val="#ppt_w"/>
                                          </p:val>
                                        </p:tav>
                                      </p:tavLst>
                                    </p:anim>
                                    <p:anim calcmode="lin" valueType="num">
                                      <p:cBhvr>
                                        <p:cTn id="42" dur="500" fill="hold"/>
                                        <p:tgtEl>
                                          <p:spTgt spid="78"/>
                                        </p:tgtEl>
                                        <p:attrNameLst>
                                          <p:attrName>ppt_h</p:attrName>
                                        </p:attrNameLst>
                                      </p:cBhvr>
                                      <p:tavLst>
                                        <p:tav tm="0">
                                          <p:val>
                                            <p:fltVal val="0"/>
                                          </p:val>
                                        </p:tav>
                                        <p:tav tm="100000">
                                          <p:val>
                                            <p:strVal val="#ppt_h"/>
                                          </p:val>
                                        </p:tav>
                                      </p:tavLst>
                                    </p:anim>
                                    <p:animEffect transition="in" filter="fade">
                                      <p:cBhvr>
                                        <p:cTn id="43" dur="500"/>
                                        <p:tgtEl>
                                          <p:spTgt spid="78"/>
                                        </p:tgtEl>
                                      </p:cBhvr>
                                    </p:animEffect>
                                  </p:childTnLst>
                                </p:cTn>
                              </p:par>
                            </p:childTnLst>
                          </p:cTn>
                        </p:par>
                        <p:par>
                          <p:cTn id="44" fill="hold">
                            <p:stCondLst>
                              <p:cond delay="5000"/>
                            </p:stCondLst>
                            <p:childTnLst>
                              <p:par>
                                <p:cTn id="45" presetID="18" presetClass="entr" presetSubtype="3" fill="hold"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strips(upRight)">
                                      <p:cBhvr>
                                        <p:cTn id="47" dur="500"/>
                                        <p:tgtEl>
                                          <p:spTgt spid="49"/>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31" presetClass="entr" presetSubtype="0"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p:cTn id="57" dur="1000" fill="hold"/>
                                        <p:tgtEl>
                                          <p:spTgt spid="15"/>
                                        </p:tgtEl>
                                        <p:attrNameLst>
                                          <p:attrName>ppt_w</p:attrName>
                                        </p:attrNameLst>
                                      </p:cBhvr>
                                      <p:tavLst>
                                        <p:tav tm="0">
                                          <p:val>
                                            <p:fltVal val="0"/>
                                          </p:val>
                                        </p:tav>
                                        <p:tav tm="100000">
                                          <p:val>
                                            <p:strVal val="#ppt_w"/>
                                          </p:val>
                                        </p:tav>
                                      </p:tavLst>
                                    </p:anim>
                                    <p:anim calcmode="lin" valueType="num">
                                      <p:cBhvr>
                                        <p:cTn id="58" dur="1000" fill="hold"/>
                                        <p:tgtEl>
                                          <p:spTgt spid="15"/>
                                        </p:tgtEl>
                                        <p:attrNameLst>
                                          <p:attrName>ppt_h</p:attrName>
                                        </p:attrNameLst>
                                      </p:cBhvr>
                                      <p:tavLst>
                                        <p:tav tm="0">
                                          <p:val>
                                            <p:fltVal val="0"/>
                                          </p:val>
                                        </p:tav>
                                        <p:tav tm="100000">
                                          <p:val>
                                            <p:strVal val="#ppt_h"/>
                                          </p:val>
                                        </p:tav>
                                      </p:tavLst>
                                    </p:anim>
                                    <p:anim calcmode="lin" valueType="num">
                                      <p:cBhvr>
                                        <p:cTn id="59" dur="1000" fill="hold"/>
                                        <p:tgtEl>
                                          <p:spTgt spid="15"/>
                                        </p:tgtEl>
                                        <p:attrNameLst>
                                          <p:attrName>style.rotation</p:attrName>
                                        </p:attrNameLst>
                                      </p:cBhvr>
                                      <p:tavLst>
                                        <p:tav tm="0">
                                          <p:val>
                                            <p:fltVal val="90"/>
                                          </p:val>
                                        </p:tav>
                                        <p:tav tm="100000">
                                          <p:val>
                                            <p:fltVal val="0"/>
                                          </p:val>
                                        </p:tav>
                                      </p:tavLst>
                                    </p:anim>
                                    <p:animEffect transition="in" filter="fade">
                                      <p:cBhvr>
                                        <p:cTn id="60" dur="1000"/>
                                        <p:tgtEl>
                                          <p:spTgt spid="15"/>
                                        </p:tgtEl>
                                      </p:cBhvr>
                                    </p:animEffect>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79"/>
                                        </p:tgtEl>
                                        <p:attrNameLst>
                                          <p:attrName>style.visibility</p:attrName>
                                        </p:attrNameLst>
                                      </p:cBhvr>
                                      <p:to>
                                        <p:strVal val="visible"/>
                                      </p:to>
                                    </p:set>
                                    <p:anim calcmode="lin" valueType="num">
                                      <p:cBhvr>
                                        <p:cTn id="64" dur="500" fill="hold"/>
                                        <p:tgtEl>
                                          <p:spTgt spid="79"/>
                                        </p:tgtEl>
                                        <p:attrNameLst>
                                          <p:attrName>ppt_w</p:attrName>
                                        </p:attrNameLst>
                                      </p:cBhvr>
                                      <p:tavLst>
                                        <p:tav tm="0">
                                          <p:val>
                                            <p:fltVal val="0"/>
                                          </p:val>
                                        </p:tav>
                                        <p:tav tm="100000">
                                          <p:val>
                                            <p:strVal val="#ppt_w"/>
                                          </p:val>
                                        </p:tav>
                                      </p:tavLst>
                                    </p:anim>
                                    <p:anim calcmode="lin" valueType="num">
                                      <p:cBhvr>
                                        <p:cTn id="65" dur="500" fill="hold"/>
                                        <p:tgtEl>
                                          <p:spTgt spid="79"/>
                                        </p:tgtEl>
                                        <p:attrNameLst>
                                          <p:attrName>ppt_h</p:attrName>
                                        </p:attrNameLst>
                                      </p:cBhvr>
                                      <p:tavLst>
                                        <p:tav tm="0">
                                          <p:val>
                                            <p:fltVal val="0"/>
                                          </p:val>
                                        </p:tav>
                                        <p:tav tm="100000">
                                          <p:val>
                                            <p:strVal val="#ppt_h"/>
                                          </p:val>
                                        </p:tav>
                                      </p:tavLst>
                                    </p:anim>
                                    <p:animEffect transition="in" filter="fade">
                                      <p:cBhvr>
                                        <p:cTn id="66" dur="500"/>
                                        <p:tgtEl>
                                          <p:spTgt spid="79"/>
                                        </p:tgtEl>
                                      </p:cBhvr>
                                    </p:animEffect>
                                  </p:childTnLst>
                                </p:cTn>
                              </p:par>
                            </p:childTnLst>
                          </p:cTn>
                        </p:par>
                        <p:par>
                          <p:cTn id="67" fill="hold">
                            <p:stCondLst>
                              <p:cond delay="8000"/>
                            </p:stCondLst>
                            <p:childTnLst>
                              <p:par>
                                <p:cTn id="68" presetID="18" presetClass="entr" presetSubtype="6" fill="hold"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strips(downRight)">
                                      <p:cBhvr>
                                        <p:cTn id="70" dur="500"/>
                                        <p:tgtEl>
                                          <p:spTgt spid="62"/>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61"/>
                                        </p:tgtEl>
                                        <p:attrNameLst>
                                          <p:attrName>style.visibility</p:attrName>
                                        </p:attrNameLst>
                                      </p:cBhvr>
                                      <p:to>
                                        <p:strVal val="visible"/>
                                      </p:to>
                                    </p:set>
                                    <p:animEffect transition="in" filter="fade">
                                      <p:cBhvr>
                                        <p:cTn id="74" dur="1000"/>
                                        <p:tgtEl>
                                          <p:spTgt spid="61"/>
                                        </p:tgtEl>
                                      </p:cBhvr>
                                    </p:animEffect>
                                    <p:anim calcmode="lin" valueType="num">
                                      <p:cBhvr>
                                        <p:cTn id="75" dur="1000" fill="hold"/>
                                        <p:tgtEl>
                                          <p:spTgt spid="61"/>
                                        </p:tgtEl>
                                        <p:attrNameLst>
                                          <p:attrName>ppt_x</p:attrName>
                                        </p:attrNameLst>
                                      </p:cBhvr>
                                      <p:tavLst>
                                        <p:tav tm="0">
                                          <p:val>
                                            <p:strVal val="#ppt_x"/>
                                          </p:val>
                                        </p:tav>
                                        <p:tav tm="100000">
                                          <p:val>
                                            <p:strVal val="#ppt_x"/>
                                          </p:val>
                                        </p:tav>
                                      </p:tavLst>
                                    </p:anim>
                                    <p:anim calcmode="lin" valueType="num">
                                      <p:cBhvr>
                                        <p:cTn id="76" dur="1000" fill="hold"/>
                                        <p:tgtEl>
                                          <p:spTgt spid="61"/>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31" presetClass="entr" presetSubtype="0" fill="hold" nodeType="afterEffect">
                                  <p:stCondLst>
                                    <p:cond delay="0"/>
                                  </p:stCondLst>
                                  <p:childTnLst>
                                    <p:set>
                                      <p:cBhvr>
                                        <p:cTn id="79" dur="1" fill="hold">
                                          <p:stCondLst>
                                            <p:cond delay="0"/>
                                          </p:stCondLst>
                                        </p:cTn>
                                        <p:tgtEl>
                                          <p:spTgt spid="20"/>
                                        </p:tgtEl>
                                        <p:attrNameLst>
                                          <p:attrName>style.visibility</p:attrName>
                                        </p:attrNameLst>
                                      </p:cBhvr>
                                      <p:to>
                                        <p:strVal val="visible"/>
                                      </p:to>
                                    </p:set>
                                    <p:anim calcmode="lin" valueType="num">
                                      <p:cBhvr>
                                        <p:cTn id="80" dur="1000" fill="hold"/>
                                        <p:tgtEl>
                                          <p:spTgt spid="20"/>
                                        </p:tgtEl>
                                        <p:attrNameLst>
                                          <p:attrName>ppt_w</p:attrName>
                                        </p:attrNameLst>
                                      </p:cBhvr>
                                      <p:tavLst>
                                        <p:tav tm="0">
                                          <p:val>
                                            <p:fltVal val="0"/>
                                          </p:val>
                                        </p:tav>
                                        <p:tav tm="100000">
                                          <p:val>
                                            <p:strVal val="#ppt_w"/>
                                          </p:val>
                                        </p:tav>
                                      </p:tavLst>
                                    </p:anim>
                                    <p:anim calcmode="lin" valueType="num">
                                      <p:cBhvr>
                                        <p:cTn id="81" dur="1000" fill="hold"/>
                                        <p:tgtEl>
                                          <p:spTgt spid="20"/>
                                        </p:tgtEl>
                                        <p:attrNameLst>
                                          <p:attrName>ppt_h</p:attrName>
                                        </p:attrNameLst>
                                      </p:cBhvr>
                                      <p:tavLst>
                                        <p:tav tm="0">
                                          <p:val>
                                            <p:fltVal val="0"/>
                                          </p:val>
                                        </p:tav>
                                        <p:tav tm="100000">
                                          <p:val>
                                            <p:strVal val="#ppt_h"/>
                                          </p:val>
                                        </p:tav>
                                      </p:tavLst>
                                    </p:anim>
                                    <p:anim calcmode="lin" valueType="num">
                                      <p:cBhvr>
                                        <p:cTn id="82" dur="1000" fill="hold"/>
                                        <p:tgtEl>
                                          <p:spTgt spid="20"/>
                                        </p:tgtEl>
                                        <p:attrNameLst>
                                          <p:attrName>style.rotation</p:attrName>
                                        </p:attrNameLst>
                                      </p:cBhvr>
                                      <p:tavLst>
                                        <p:tav tm="0">
                                          <p:val>
                                            <p:fltVal val="90"/>
                                          </p:val>
                                        </p:tav>
                                        <p:tav tm="100000">
                                          <p:val>
                                            <p:fltVal val="0"/>
                                          </p:val>
                                        </p:tav>
                                      </p:tavLst>
                                    </p:anim>
                                    <p:animEffect transition="in" filter="fade">
                                      <p:cBhvr>
                                        <p:cTn id="83" dur="1000"/>
                                        <p:tgtEl>
                                          <p:spTgt spid="20"/>
                                        </p:tgtEl>
                                      </p:cBhvr>
                                    </p:animEffect>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80"/>
                                        </p:tgtEl>
                                        <p:attrNameLst>
                                          <p:attrName>style.visibility</p:attrName>
                                        </p:attrNameLst>
                                      </p:cBhvr>
                                      <p:to>
                                        <p:strVal val="visible"/>
                                      </p:to>
                                    </p:set>
                                    <p:anim calcmode="lin" valueType="num">
                                      <p:cBhvr>
                                        <p:cTn id="87" dur="500" fill="hold"/>
                                        <p:tgtEl>
                                          <p:spTgt spid="80"/>
                                        </p:tgtEl>
                                        <p:attrNameLst>
                                          <p:attrName>ppt_w</p:attrName>
                                        </p:attrNameLst>
                                      </p:cBhvr>
                                      <p:tavLst>
                                        <p:tav tm="0">
                                          <p:val>
                                            <p:fltVal val="0"/>
                                          </p:val>
                                        </p:tav>
                                        <p:tav tm="100000">
                                          <p:val>
                                            <p:strVal val="#ppt_w"/>
                                          </p:val>
                                        </p:tav>
                                      </p:tavLst>
                                    </p:anim>
                                    <p:anim calcmode="lin" valueType="num">
                                      <p:cBhvr>
                                        <p:cTn id="88" dur="500" fill="hold"/>
                                        <p:tgtEl>
                                          <p:spTgt spid="80"/>
                                        </p:tgtEl>
                                        <p:attrNameLst>
                                          <p:attrName>ppt_h</p:attrName>
                                        </p:attrNameLst>
                                      </p:cBhvr>
                                      <p:tavLst>
                                        <p:tav tm="0">
                                          <p:val>
                                            <p:fltVal val="0"/>
                                          </p:val>
                                        </p:tav>
                                        <p:tav tm="100000">
                                          <p:val>
                                            <p:strVal val="#ppt_h"/>
                                          </p:val>
                                        </p:tav>
                                      </p:tavLst>
                                    </p:anim>
                                    <p:animEffect transition="in" filter="fade">
                                      <p:cBhvr>
                                        <p:cTn id="89" dur="500"/>
                                        <p:tgtEl>
                                          <p:spTgt spid="80"/>
                                        </p:tgtEl>
                                      </p:cBhvr>
                                    </p:animEffect>
                                  </p:childTnLst>
                                </p:cTn>
                              </p:par>
                            </p:childTnLst>
                          </p:cTn>
                        </p:par>
                        <p:par>
                          <p:cTn id="90" fill="hold">
                            <p:stCondLst>
                              <p:cond delay="11000"/>
                            </p:stCondLst>
                            <p:childTnLst>
                              <p:par>
                                <p:cTn id="91" presetID="18" presetClass="entr" presetSubtype="3" fill="hold" nodeType="afterEffect">
                                  <p:stCondLst>
                                    <p:cond delay="0"/>
                                  </p:stCondLst>
                                  <p:childTnLst>
                                    <p:set>
                                      <p:cBhvr>
                                        <p:cTn id="92" dur="1" fill="hold">
                                          <p:stCondLst>
                                            <p:cond delay="0"/>
                                          </p:stCondLst>
                                        </p:cTn>
                                        <p:tgtEl>
                                          <p:spTgt spid="56"/>
                                        </p:tgtEl>
                                        <p:attrNameLst>
                                          <p:attrName>style.visibility</p:attrName>
                                        </p:attrNameLst>
                                      </p:cBhvr>
                                      <p:to>
                                        <p:strVal val="visible"/>
                                      </p:to>
                                    </p:set>
                                    <p:animEffect transition="in" filter="strips(upRight)">
                                      <p:cBhvr>
                                        <p:cTn id="93" dur="500"/>
                                        <p:tgtEl>
                                          <p:spTgt spid="56"/>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Effect transition="in" filter="fade">
                                      <p:cBhvr>
                                        <p:cTn id="97" dur="1000"/>
                                        <p:tgtEl>
                                          <p:spTgt spid="60"/>
                                        </p:tgtEl>
                                      </p:cBhvr>
                                    </p:animEffect>
                                    <p:anim calcmode="lin" valueType="num">
                                      <p:cBhvr>
                                        <p:cTn id="98" dur="1000" fill="hold"/>
                                        <p:tgtEl>
                                          <p:spTgt spid="60"/>
                                        </p:tgtEl>
                                        <p:attrNameLst>
                                          <p:attrName>ppt_x</p:attrName>
                                        </p:attrNameLst>
                                      </p:cBhvr>
                                      <p:tavLst>
                                        <p:tav tm="0">
                                          <p:val>
                                            <p:strVal val="#ppt_x"/>
                                          </p:val>
                                        </p:tav>
                                        <p:tav tm="100000">
                                          <p:val>
                                            <p:strVal val="#ppt_x"/>
                                          </p:val>
                                        </p:tav>
                                      </p:tavLst>
                                    </p:anim>
                                    <p:anim calcmode="lin" valueType="num">
                                      <p:cBhvr>
                                        <p:cTn id="99" dur="1000" fill="hold"/>
                                        <p:tgtEl>
                                          <p:spTgt spid="60"/>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31" presetClass="entr" presetSubtype="0" fill="hold" nodeType="afterEffect">
                                  <p:stCondLst>
                                    <p:cond delay="0"/>
                                  </p:stCondLst>
                                  <p:childTnLst>
                                    <p:set>
                                      <p:cBhvr>
                                        <p:cTn id="102" dur="1" fill="hold">
                                          <p:stCondLst>
                                            <p:cond delay="0"/>
                                          </p:stCondLst>
                                        </p:cTn>
                                        <p:tgtEl>
                                          <p:spTgt spid="82"/>
                                        </p:tgtEl>
                                        <p:attrNameLst>
                                          <p:attrName>style.visibility</p:attrName>
                                        </p:attrNameLst>
                                      </p:cBhvr>
                                      <p:to>
                                        <p:strVal val="visible"/>
                                      </p:to>
                                    </p:set>
                                    <p:anim calcmode="lin" valueType="num">
                                      <p:cBhvr>
                                        <p:cTn id="103" dur="1000" fill="hold"/>
                                        <p:tgtEl>
                                          <p:spTgt spid="82"/>
                                        </p:tgtEl>
                                        <p:attrNameLst>
                                          <p:attrName>ppt_w</p:attrName>
                                        </p:attrNameLst>
                                      </p:cBhvr>
                                      <p:tavLst>
                                        <p:tav tm="0">
                                          <p:val>
                                            <p:fltVal val="0"/>
                                          </p:val>
                                        </p:tav>
                                        <p:tav tm="100000">
                                          <p:val>
                                            <p:strVal val="#ppt_w"/>
                                          </p:val>
                                        </p:tav>
                                      </p:tavLst>
                                    </p:anim>
                                    <p:anim calcmode="lin" valueType="num">
                                      <p:cBhvr>
                                        <p:cTn id="104" dur="1000" fill="hold"/>
                                        <p:tgtEl>
                                          <p:spTgt spid="82"/>
                                        </p:tgtEl>
                                        <p:attrNameLst>
                                          <p:attrName>ppt_h</p:attrName>
                                        </p:attrNameLst>
                                      </p:cBhvr>
                                      <p:tavLst>
                                        <p:tav tm="0">
                                          <p:val>
                                            <p:fltVal val="0"/>
                                          </p:val>
                                        </p:tav>
                                        <p:tav tm="100000">
                                          <p:val>
                                            <p:strVal val="#ppt_h"/>
                                          </p:val>
                                        </p:tav>
                                      </p:tavLst>
                                    </p:anim>
                                    <p:anim calcmode="lin" valueType="num">
                                      <p:cBhvr>
                                        <p:cTn id="105" dur="1000" fill="hold"/>
                                        <p:tgtEl>
                                          <p:spTgt spid="82"/>
                                        </p:tgtEl>
                                        <p:attrNameLst>
                                          <p:attrName>style.rotation</p:attrName>
                                        </p:attrNameLst>
                                      </p:cBhvr>
                                      <p:tavLst>
                                        <p:tav tm="0">
                                          <p:val>
                                            <p:fltVal val="90"/>
                                          </p:val>
                                        </p:tav>
                                        <p:tav tm="100000">
                                          <p:val>
                                            <p:fltVal val="0"/>
                                          </p:val>
                                        </p:tav>
                                      </p:tavLst>
                                    </p:anim>
                                    <p:animEffect transition="in" filter="fade">
                                      <p:cBhvr>
                                        <p:cTn id="106" dur="1000"/>
                                        <p:tgtEl>
                                          <p:spTgt spid="82"/>
                                        </p:tgtEl>
                                      </p:cBhvr>
                                    </p:animEffect>
                                  </p:childTnLst>
                                </p:cTn>
                              </p:par>
                            </p:childTnLst>
                          </p:cTn>
                        </p:par>
                        <p:par>
                          <p:cTn id="107" fill="hold">
                            <p:stCondLst>
                              <p:cond delay="13500"/>
                            </p:stCondLst>
                            <p:childTnLst>
                              <p:par>
                                <p:cTn id="108" presetID="53" presetClass="entr" presetSubtype="16" fill="hold" grpId="0" nodeType="afterEffect">
                                  <p:stCondLst>
                                    <p:cond delay="0"/>
                                  </p:stCondLst>
                                  <p:childTnLst>
                                    <p:set>
                                      <p:cBhvr>
                                        <p:cTn id="109" dur="1" fill="hold">
                                          <p:stCondLst>
                                            <p:cond delay="0"/>
                                          </p:stCondLst>
                                        </p:cTn>
                                        <p:tgtEl>
                                          <p:spTgt spid="81"/>
                                        </p:tgtEl>
                                        <p:attrNameLst>
                                          <p:attrName>style.visibility</p:attrName>
                                        </p:attrNameLst>
                                      </p:cBhvr>
                                      <p:to>
                                        <p:strVal val="visible"/>
                                      </p:to>
                                    </p:set>
                                    <p:anim calcmode="lin" valueType="num">
                                      <p:cBhvr>
                                        <p:cTn id="110" dur="500" fill="hold"/>
                                        <p:tgtEl>
                                          <p:spTgt spid="81"/>
                                        </p:tgtEl>
                                        <p:attrNameLst>
                                          <p:attrName>ppt_w</p:attrName>
                                        </p:attrNameLst>
                                      </p:cBhvr>
                                      <p:tavLst>
                                        <p:tav tm="0">
                                          <p:val>
                                            <p:fltVal val="0"/>
                                          </p:val>
                                        </p:tav>
                                        <p:tav tm="100000">
                                          <p:val>
                                            <p:strVal val="#ppt_w"/>
                                          </p:val>
                                        </p:tav>
                                      </p:tavLst>
                                    </p:anim>
                                    <p:anim calcmode="lin" valueType="num">
                                      <p:cBhvr>
                                        <p:cTn id="111" dur="500" fill="hold"/>
                                        <p:tgtEl>
                                          <p:spTgt spid="81"/>
                                        </p:tgtEl>
                                        <p:attrNameLst>
                                          <p:attrName>ppt_h</p:attrName>
                                        </p:attrNameLst>
                                      </p:cBhvr>
                                      <p:tavLst>
                                        <p:tav tm="0">
                                          <p:val>
                                            <p:fltVal val="0"/>
                                          </p:val>
                                        </p:tav>
                                        <p:tav tm="100000">
                                          <p:val>
                                            <p:strVal val="#ppt_h"/>
                                          </p:val>
                                        </p:tav>
                                      </p:tavLst>
                                    </p:anim>
                                    <p:animEffect transition="in" filter="fade">
                                      <p:cBhvr>
                                        <p:cTn id="112" dur="500"/>
                                        <p:tgtEl>
                                          <p:spTgt spid="81"/>
                                        </p:tgtEl>
                                      </p:cBhvr>
                                    </p:animEffect>
                                  </p:childTnLst>
                                </p:cTn>
                              </p:par>
                            </p:childTnLst>
                          </p:cTn>
                        </p:par>
                        <p:par>
                          <p:cTn id="113" fill="hold">
                            <p:stCondLst>
                              <p:cond delay="14000"/>
                            </p:stCondLst>
                            <p:childTnLst>
                              <p:par>
                                <p:cTn id="114" presetID="18" presetClass="entr" presetSubtype="6" fill="hold" nodeType="afterEffect">
                                  <p:stCondLst>
                                    <p:cond delay="0"/>
                                  </p:stCondLst>
                                  <p:childTnLst>
                                    <p:set>
                                      <p:cBhvr>
                                        <p:cTn id="115" dur="1" fill="hold">
                                          <p:stCondLst>
                                            <p:cond delay="0"/>
                                          </p:stCondLst>
                                        </p:cTn>
                                        <p:tgtEl>
                                          <p:spTgt spid="67"/>
                                        </p:tgtEl>
                                        <p:attrNameLst>
                                          <p:attrName>style.visibility</p:attrName>
                                        </p:attrNameLst>
                                      </p:cBhvr>
                                      <p:to>
                                        <p:strVal val="visible"/>
                                      </p:to>
                                    </p:set>
                                    <p:animEffect transition="in" filter="strips(downRight)">
                                      <p:cBhvr>
                                        <p:cTn id="116" dur="500"/>
                                        <p:tgtEl>
                                          <p:spTgt spid="67"/>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66"/>
                                        </p:tgtEl>
                                        <p:attrNameLst>
                                          <p:attrName>style.visibility</p:attrName>
                                        </p:attrNameLst>
                                      </p:cBhvr>
                                      <p:to>
                                        <p:strVal val="visible"/>
                                      </p:to>
                                    </p:set>
                                    <p:animEffect transition="in" filter="fade">
                                      <p:cBhvr>
                                        <p:cTn id="120" dur="1000"/>
                                        <p:tgtEl>
                                          <p:spTgt spid="66"/>
                                        </p:tgtEl>
                                      </p:cBhvr>
                                    </p:animEffect>
                                    <p:anim calcmode="lin" valueType="num">
                                      <p:cBhvr>
                                        <p:cTn id="121" dur="1000" fill="hold"/>
                                        <p:tgtEl>
                                          <p:spTgt spid="66"/>
                                        </p:tgtEl>
                                        <p:attrNameLst>
                                          <p:attrName>ppt_x</p:attrName>
                                        </p:attrNameLst>
                                      </p:cBhvr>
                                      <p:tavLst>
                                        <p:tav tm="0">
                                          <p:val>
                                            <p:strVal val="#ppt_x"/>
                                          </p:val>
                                        </p:tav>
                                        <p:tav tm="100000">
                                          <p:val>
                                            <p:strVal val="#ppt_x"/>
                                          </p:val>
                                        </p:tav>
                                      </p:tavLst>
                                    </p:anim>
                                    <p:anim calcmode="lin" valueType="num">
                                      <p:cBhvr>
                                        <p:cTn id="122"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55" grpId="0"/>
      <p:bldP spid="60" grpId="0"/>
      <p:bldP spid="61" grpId="0"/>
      <p:bldP spid="66" grpId="0"/>
      <p:bldP spid="71" grpId="0"/>
      <p:bldP spid="77" grpId="0"/>
      <p:bldP spid="78" grpId="0"/>
      <p:bldP spid="79" grpId="0"/>
      <p:bldP spid="80" grpId="0"/>
      <p:bldP spid="8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854CF78-EF5B-4475-B9B9-D32191149B6E}"/>
              </a:ext>
            </a:extLst>
          </p:cNvPr>
          <p:cNvSpPr/>
          <p:nvPr/>
        </p:nvSpPr>
        <p:spPr>
          <a:xfrm rot="16200000">
            <a:off x="852768" y="352917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A0F6961-038A-4786-817D-C84B199D1586}"/>
              </a:ext>
            </a:extLst>
          </p:cNvPr>
          <p:cNvSpPr/>
          <p:nvPr/>
        </p:nvSpPr>
        <p:spPr>
          <a:xfrm rot="16200000">
            <a:off x="2077468" y="178493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F93CD3E-485A-4120-8AF2-D8716175BC79}"/>
              </a:ext>
            </a:extLst>
          </p:cNvPr>
          <p:cNvSpPr/>
          <p:nvPr/>
        </p:nvSpPr>
        <p:spPr>
          <a:xfrm rot="16200000">
            <a:off x="2916805" y="352968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8938B65-60F7-47E9-A7ED-C73BA246521A}"/>
              </a:ext>
            </a:extLst>
          </p:cNvPr>
          <p:cNvSpPr/>
          <p:nvPr/>
        </p:nvSpPr>
        <p:spPr>
          <a:xfrm rot="16200000">
            <a:off x="4141505" y="178544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E3F7678D-7988-4593-BDB4-4B23CEC43048}"/>
              </a:ext>
            </a:extLst>
          </p:cNvPr>
          <p:cNvSpPr/>
          <p:nvPr/>
        </p:nvSpPr>
        <p:spPr>
          <a:xfrm rot="16200000">
            <a:off x="4956158" y="352867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E191ABA-619B-4F0B-946B-1C282018AF88}"/>
              </a:ext>
            </a:extLst>
          </p:cNvPr>
          <p:cNvSpPr/>
          <p:nvPr/>
        </p:nvSpPr>
        <p:spPr>
          <a:xfrm rot="16200000">
            <a:off x="6180858" y="178442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3BC8D0F-8C30-4CD7-8D8F-BBA971005E8E}"/>
              </a:ext>
            </a:extLst>
          </p:cNvPr>
          <p:cNvSpPr/>
          <p:nvPr/>
        </p:nvSpPr>
        <p:spPr>
          <a:xfrm rot="16200000">
            <a:off x="6994704" y="352918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4ABE5DA-7E4B-4CBE-8814-F54893D3C3FD}"/>
              </a:ext>
            </a:extLst>
          </p:cNvPr>
          <p:cNvSpPr/>
          <p:nvPr/>
        </p:nvSpPr>
        <p:spPr>
          <a:xfrm rot="16200000">
            <a:off x="8219404" y="178493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A955B19A-A1DB-488B-8994-3D30D409078A}"/>
              </a:ext>
            </a:extLst>
          </p:cNvPr>
          <p:cNvSpPr/>
          <p:nvPr/>
        </p:nvSpPr>
        <p:spPr>
          <a:xfrm>
            <a:off x="0" y="2214349"/>
            <a:ext cx="11125200" cy="2133600"/>
          </a:xfrm>
          <a:custGeom>
            <a:avLst/>
            <a:gdLst>
              <a:gd name="connsiteX0" fmla="*/ 10172700 w 11125200"/>
              <a:gd name="connsiteY0" fmla="*/ 0 h 2133600"/>
              <a:gd name="connsiteX1" fmla="*/ 11125200 w 11125200"/>
              <a:gd name="connsiteY1" fmla="*/ 1066800 h 2133600"/>
              <a:gd name="connsiteX2" fmla="*/ 10172700 w 11125200"/>
              <a:gd name="connsiteY2" fmla="*/ 2133600 h 2133600"/>
              <a:gd name="connsiteX3" fmla="*/ 10172700 w 11125200"/>
              <a:gd name="connsiteY3" fmla="*/ 1714500 h 2133600"/>
              <a:gd name="connsiteX4" fmla="*/ 0 w 11125200"/>
              <a:gd name="connsiteY4" fmla="*/ 1714500 h 2133600"/>
              <a:gd name="connsiteX5" fmla="*/ 0 w 11125200"/>
              <a:gd name="connsiteY5" fmla="*/ 419100 h 2133600"/>
              <a:gd name="connsiteX6" fmla="*/ 10172700 w 11125200"/>
              <a:gd name="connsiteY6" fmla="*/ 41910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25200" h="2133600">
                <a:moveTo>
                  <a:pt x="10172700" y="0"/>
                </a:moveTo>
                <a:lnTo>
                  <a:pt x="11125200" y="1066800"/>
                </a:lnTo>
                <a:lnTo>
                  <a:pt x="10172700" y="2133600"/>
                </a:lnTo>
                <a:lnTo>
                  <a:pt x="10172700" y="1714500"/>
                </a:lnTo>
                <a:lnTo>
                  <a:pt x="0" y="1714500"/>
                </a:lnTo>
                <a:lnTo>
                  <a:pt x="0" y="419100"/>
                </a:lnTo>
                <a:lnTo>
                  <a:pt x="10172700" y="4191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90E9D8CE-F4B5-4FE4-905B-4CF6B4BD85C3}"/>
              </a:ext>
            </a:extLst>
          </p:cNvPr>
          <p:cNvSpPr/>
          <p:nvPr/>
        </p:nvSpPr>
        <p:spPr>
          <a:xfrm rot="1454190">
            <a:off x="1186389" y="185937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5D87666-88DF-4EE7-8C8A-9D6E2CDC9756}"/>
              </a:ext>
            </a:extLst>
          </p:cNvPr>
          <p:cNvSpPr/>
          <p:nvPr/>
        </p:nvSpPr>
        <p:spPr>
          <a:xfrm rot="1454190">
            <a:off x="3250426" y="185988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811377D-0715-4C64-8346-D4017C4DAC67}"/>
              </a:ext>
            </a:extLst>
          </p:cNvPr>
          <p:cNvSpPr/>
          <p:nvPr/>
        </p:nvSpPr>
        <p:spPr>
          <a:xfrm rot="1454190">
            <a:off x="5289779" y="185886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79CA241-E8E5-40EB-A763-9F7203C81C03}"/>
              </a:ext>
            </a:extLst>
          </p:cNvPr>
          <p:cNvSpPr/>
          <p:nvPr/>
        </p:nvSpPr>
        <p:spPr>
          <a:xfrm rot="1454190">
            <a:off x="7328325" y="185937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97641A29-6A7A-46AB-AC7C-1D21ED53BBA1}"/>
              </a:ext>
            </a:extLst>
          </p:cNvPr>
          <p:cNvSpPr txBox="1"/>
          <p:nvPr/>
        </p:nvSpPr>
        <p:spPr>
          <a:xfrm>
            <a:off x="26474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a:extLst>
              <a:ext uri="{FF2B5EF4-FFF2-40B4-BE49-F238E27FC236}">
                <a16:creationId xmlns:a16="http://schemas.microsoft.com/office/drawing/2014/main" id="{9EA0503A-9BCF-4B8E-A060-5FD1E2A6D0E8}"/>
              </a:ext>
            </a:extLst>
          </p:cNvPr>
          <p:cNvSpPr txBox="1"/>
          <p:nvPr/>
        </p:nvSpPr>
        <p:spPr>
          <a:xfrm>
            <a:off x="247948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E697B603-8D79-4034-AA0E-F3A3298A0849}"/>
              </a:ext>
            </a:extLst>
          </p:cNvPr>
          <p:cNvSpPr txBox="1"/>
          <p:nvPr/>
        </p:nvSpPr>
        <p:spPr>
          <a:xfrm>
            <a:off x="4632499" y="4747939"/>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36EA176D-DC99-4943-A747-8397459E3E78}"/>
              </a:ext>
            </a:extLst>
          </p:cNvPr>
          <p:cNvSpPr txBox="1"/>
          <p:nvPr/>
        </p:nvSpPr>
        <p:spPr>
          <a:xfrm>
            <a:off x="6810195" y="4727052"/>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Oval 32">
            <a:extLst>
              <a:ext uri="{FF2B5EF4-FFF2-40B4-BE49-F238E27FC236}">
                <a16:creationId xmlns:a16="http://schemas.microsoft.com/office/drawing/2014/main" id="{5F73BAE8-834B-442F-9AFF-1FBFB7FA745F}"/>
              </a:ext>
            </a:extLst>
          </p:cNvPr>
          <p:cNvSpPr>
            <a:spLocks noChangeAspect="1"/>
          </p:cNvSpPr>
          <p:nvPr/>
        </p:nvSpPr>
        <p:spPr>
          <a:xfrm>
            <a:off x="264746"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01</a:t>
            </a:r>
          </a:p>
        </p:txBody>
      </p:sp>
      <p:sp>
        <p:nvSpPr>
          <p:cNvPr id="34" name="Oval 33">
            <a:extLst>
              <a:ext uri="{FF2B5EF4-FFF2-40B4-BE49-F238E27FC236}">
                <a16:creationId xmlns:a16="http://schemas.microsoft.com/office/drawing/2014/main" id="{121FDCC5-7D75-4753-AD9E-F6F1A8A6A2F4}"/>
              </a:ext>
            </a:extLst>
          </p:cNvPr>
          <p:cNvSpPr>
            <a:spLocks noChangeAspect="1"/>
          </p:cNvSpPr>
          <p:nvPr/>
        </p:nvSpPr>
        <p:spPr>
          <a:xfrm>
            <a:off x="2349881"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02</a:t>
            </a:r>
          </a:p>
        </p:txBody>
      </p:sp>
      <p:sp>
        <p:nvSpPr>
          <p:cNvPr id="35" name="Oval 34">
            <a:extLst>
              <a:ext uri="{FF2B5EF4-FFF2-40B4-BE49-F238E27FC236}">
                <a16:creationId xmlns:a16="http://schemas.microsoft.com/office/drawing/2014/main" id="{04628AA4-8FD4-4946-A2DF-FB036353A2BD}"/>
              </a:ext>
            </a:extLst>
          </p:cNvPr>
          <p:cNvSpPr>
            <a:spLocks noChangeAspect="1"/>
          </p:cNvSpPr>
          <p:nvPr/>
        </p:nvSpPr>
        <p:spPr>
          <a:xfrm>
            <a:off x="4405890"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03</a:t>
            </a:r>
          </a:p>
        </p:txBody>
      </p:sp>
      <p:sp>
        <p:nvSpPr>
          <p:cNvPr id="36" name="Oval 35">
            <a:extLst>
              <a:ext uri="{FF2B5EF4-FFF2-40B4-BE49-F238E27FC236}">
                <a16:creationId xmlns:a16="http://schemas.microsoft.com/office/drawing/2014/main" id="{3BC9F05C-F1C2-4636-A61C-7450B1A5DF24}"/>
              </a:ext>
            </a:extLst>
          </p:cNvPr>
          <p:cNvSpPr>
            <a:spLocks noChangeAspect="1"/>
          </p:cNvSpPr>
          <p:nvPr/>
        </p:nvSpPr>
        <p:spPr>
          <a:xfrm>
            <a:off x="6444435"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04</a:t>
            </a:r>
          </a:p>
        </p:txBody>
      </p:sp>
      <p:grpSp>
        <p:nvGrpSpPr>
          <p:cNvPr id="37" name="Группа 365">
            <a:extLst>
              <a:ext uri="{FF2B5EF4-FFF2-40B4-BE49-F238E27FC236}">
                <a16:creationId xmlns:a16="http://schemas.microsoft.com/office/drawing/2014/main" id="{29F0EA53-632F-44B7-9124-40DB195684CC}"/>
              </a:ext>
            </a:extLst>
          </p:cNvPr>
          <p:cNvGrpSpPr/>
          <p:nvPr/>
        </p:nvGrpSpPr>
        <p:grpSpPr>
          <a:xfrm>
            <a:off x="1452496" y="307268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7380C01F-C0B5-493A-936A-9C9267BD8E69}"/>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27">
              <a:extLst>
                <a:ext uri="{FF2B5EF4-FFF2-40B4-BE49-F238E27FC236}">
                  <a16:creationId xmlns:a16="http://schemas.microsoft.com/office/drawing/2014/main" id="{56F832EE-D20F-4C07-94EB-0A67FAB9112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Freeform 145">
            <a:extLst>
              <a:ext uri="{FF2B5EF4-FFF2-40B4-BE49-F238E27FC236}">
                <a16:creationId xmlns:a16="http://schemas.microsoft.com/office/drawing/2014/main" id="{ADC30F16-0AAD-4507-8F04-C767890D1D36}"/>
              </a:ext>
            </a:extLst>
          </p:cNvPr>
          <p:cNvSpPr>
            <a:spLocks noEditPoints="1"/>
          </p:cNvSpPr>
          <p:nvPr/>
        </p:nvSpPr>
        <p:spPr bwMode="auto">
          <a:xfrm>
            <a:off x="3581400" y="3069434"/>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41" name="Группа 298">
            <a:extLst>
              <a:ext uri="{FF2B5EF4-FFF2-40B4-BE49-F238E27FC236}">
                <a16:creationId xmlns:a16="http://schemas.microsoft.com/office/drawing/2014/main" id="{6614E03B-B0CD-4AC6-B827-ECE22FB5B2DF}"/>
              </a:ext>
            </a:extLst>
          </p:cNvPr>
          <p:cNvGrpSpPr/>
          <p:nvPr/>
        </p:nvGrpSpPr>
        <p:grpSpPr>
          <a:xfrm>
            <a:off x="5593134" y="3054168"/>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42" name="Freeform 266">
              <a:extLst>
                <a:ext uri="{FF2B5EF4-FFF2-40B4-BE49-F238E27FC236}">
                  <a16:creationId xmlns:a16="http://schemas.microsoft.com/office/drawing/2014/main" id="{50A16625-6557-4990-8438-2B75C29B479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8493AC1A-BC6C-4588-8FB1-AB66F5980FB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Freeform 286">
            <a:extLst>
              <a:ext uri="{FF2B5EF4-FFF2-40B4-BE49-F238E27FC236}">
                <a16:creationId xmlns:a16="http://schemas.microsoft.com/office/drawing/2014/main" id="{A90950FB-64A4-4A13-B475-F7E447A00F8E}"/>
              </a:ext>
            </a:extLst>
          </p:cNvPr>
          <p:cNvSpPr>
            <a:spLocks noEditPoints="1"/>
          </p:cNvSpPr>
          <p:nvPr/>
        </p:nvSpPr>
        <p:spPr bwMode="auto">
          <a:xfrm>
            <a:off x="7633840" y="3063832"/>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2" name="Freeform 152">
            <a:extLst>
              <a:ext uri="{FF2B5EF4-FFF2-40B4-BE49-F238E27FC236}">
                <a16:creationId xmlns:a16="http://schemas.microsoft.com/office/drawing/2014/main" id="{55324E8B-16B0-477D-80C7-6AA07D78CDB7}"/>
              </a:ext>
            </a:extLst>
          </p:cNvPr>
          <p:cNvSpPr>
            <a:spLocks noChangeAspect="1" noEditPoints="1"/>
          </p:cNvSpPr>
          <p:nvPr/>
        </p:nvSpPr>
        <p:spPr bwMode="auto">
          <a:xfrm>
            <a:off x="9372600" y="2941320"/>
            <a:ext cx="692626" cy="64008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571003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0-#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22" presetClass="entr" presetSubtype="1"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par>
                          <p:cTn id="23" fill="hold">
                            <p:stCondLst>
                              <p:cond delay="2250"/>
                            </p:stCondLst>
                            <p:childTnLst>
                              <p:par>
                                <p:cTn id="24" presetID="2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par>
                                <p:cTn id="27" presetID="53" presetClass="entr" presetSubtype="16" fill="hold" nodeType="withEffect">
                                  <p:stCondLst>
                                    <p:cond delay="25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childTnLst>
                                </p:cTn>
                              </p:par>
                              <p:par>
                                <p:cTn id="32" presetID="22" presetClass="entr" presetSubtype="1" fill="hold" grpId="0" nodeType="withEffect">
                                  <p:stCondLst>
                                    <p:cond delay="50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up)">
                                      <p:cBhvr>
                                        <p:cTn id="38" dur="500"/>
                                        <p:tgtEl>
                                          <p:spTgt spid="15"/>
                                        </p:tgtEl>
                                      </p:cBhvr>
                                    </p:animEffect>
                                  </p:childTnLst>
                                </p:cTn>
                              </p:par>
                            </p:childTnLst>
                          </p:cTn>
                        </p:par>
                        <p:par>
                          <p:cTn id="39" fill="hold">
                            <p:stCondLst>
                              <p:cond delay="3750"/>
                            </p:stCondLst>
                            <p:childTnLst>
                              <p:par>
                                <p:cTn id="40" presetID="42" presetClass="entr" presetSubtype="0"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childTnLst>
                          </p:cTn>
                        </p:par>
                        <p:par>
                          <p:cTn id="45" fill="hold">
                            <p:stCondLst>
                              <p:cond delay="4750"/>
                            </p:stCondLst>
                            <p:childTnLst>
                              <p:par>
                                <p:cTn id="46" presetID="53" presetClass="entr" presetSubtype="16"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500" fill="hold"/>
                                        <p:tgtEl>
                                          <p:spTgt spid="34"/>
                                        </p:tgtEl>
                                        <p:attrNameLst>
                                          <p:attrName>ppt_w</p:attrName>
                                        </p:attrNameLst>
                                      </p:cBhvr>
                                      <p:tavLst>
                                        <p:tav tm="0">
                                          <p:val>
                                            <p:fltVal val="0"/>
                                          </p:val>
                                        </p:tav>
                                        <p:tav tm="100000">
                                          <p:val>
                                            <p:strVal val="#ppt_w"/>
                                          </p:val>
                                        </p:tav>
                                      </p:tavLst>
                                    </p:anim>
                                    <p:anim calcmode="lin" valueType="num">
                                      <p:cBhvr>
                                        <p:cTn id="49" dur="500" fill="hold"/>
                                        <p:tgtEl>
                                          <p:spTgt spid="34"/>
                                        </p:tgtEl>
                                        <p:attrNameLst>
                                          <p:attrName>ppt_h</p:attrName>
                                        </p:attrNameLst>
                                      </p:cBhvr>
                                      <p:tavLst>
                                        <p:tav tm="0">
                                          <p:val>
                                            <p:fltVal val="0"/>
                                          </p:val>
                                        </p:tav>
                                        <p:tav tm="100000">
                                          <p:val>
                                            <p:strVal val="#ppt_h"/>
                                          </p:val>
                                        </p:tav>
                                      </p:tavLst>
                                    </p:anim>
                                    <p:animEffect transition="in" filter="fade">
                                      <p:cBhvr>
                                        <p:cTn id="50" dur="500"/>
                                        <p:tgtEl>
                                          <p:spTgt spid="34"/>
                                        </p:tgtEl>
                                      </p:cBhvr>
                                    </p:animEffect>
                                  </p:childTnLst>
                                </p:cTn>
                              </p:par>
                            </p:childTnLst>
                          </p:cTn>
                        </p:par>
                        <p:par>
                          <p:cTn id="51" fill="hold">
                            <p:stCondLst>
                              <p:cond delay="5250"/>
                            </p:stCondLst>
                            <p:childTnLst>
                              <p:par>
                                <p:cTn id="52" presetID="22" presetClass="entr" presetSubtype="4"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00"/>
                                        <p:tgtEl>
                                          <p:spTgt spid="17"/>
                                        </p:tgtEl>
                                      </p:cBhvr>
                                    </p:animEffect>
                                  </p:childTnLst>
                                </p:cTn>
                              </p:par>
                              <p:par>
                                <p:cTn id="55" presetID="53" presetClass="entr" presetSubtype="16" fill="hold" grpId="0" nodeType="withEffect">
                                  <p:stCondLst>
                                    <p:cond delay="250"/>
                                  </p:stCondLst>
                                  <p:childTnLst>
                                    <p:set>
                                      <p:cBhvr>
                                        <p:cTn id="56" dur="1" fill="hold">
                                          <p:stCondLst>
                                            <p:cond delay="0"/>
                                          </p:stCondLst>
                                        </p:cTn>
                                        <p:tgtEl>
                                          <p:spTgt spid="40"/>
                                        </p:tgtEl>
                                        <p:attrNameLst>
                                          <p:attrName>style.visibility</p:attrName>
                                        </p:attrNameLst>
                                      </p:cBhvr>
                                      <p:to>
                                        <p:strVal val="visible"/>
                                      </p:to>
                                    </p:set>
                                    <p:anim calcmode="lin" valueType="num">
                                      <p:cBhvr>
                                        <p:cTn id="57" dur="500" fill="hold"/>
                                        <p:tgtEl>
                                          <p:spTgt spid="40"/>
                                        </p:tgtEl>
                                        <p:attrNameLst>
                                          <p:attrName>ppt_w</p:attrName>
                                        </p:attrNameLst>
                                      </p:cBhvr>
                                      <p:tavLst>
                                        <p:tav tm="0">
                                          <p:val>
                                            <p:fltVal val="0"/>
                                          </p:val>
                                        </p:tav>
                                        <p:tav tm="100000">
                                          <p:val>
                                            <p:strVal val="#ppt_w"/>
                                          </p:val>
                                        </p:tav>
                                      </p:tavLst>
                                    </p:anim>
                                    <p:anim calcmode="lin" valueType="num">
                                      <p:cBhvr>
                                        <p:cTn id="58" dur="500" fill="hold"/>
                                        <p:tgtEl>
                                          <p:spTgt spid="40"/>
                                        </p:tgtEl>
                                        <p:attrNameLst>
                                          <p:attrName>ppt_h</p:attrName>
                                        </p:attrNameLst>
                                      </p:cBhvr>
                                      <p:tavLst>
                                        <p:tav tm="0">
                                          <p:val>
                                            <p:fltVal val="0"/>
                                          </p:val>
                                        </p:tav>
                                        <p:tav tm="100000">
                                          <p:val>
                                            <p:strVal val="#ppt_h"/>
                                          </p:val>
                                        </p:tav>
                                      </p:tavLst>
                                    </p:anim>
                                    <p:animEffect transition="in" filter="fade">
                                      <p:cBhvr>
                                        <p:cTn id="59" dur="500"/>
                                        <p:tgtEl>
                                          <p:spTgt spid="40"/>
                                        </p:tgtEl>
                                      </p:cBhvr>
                                    </p:animEffect>
                                  </p:childTnLst>
                                </p:cTn>
                              </p:par>
                              <p:par>
                                <p:cTn id="60" presetID="22" presetClass="entr" presetSubtype="1" fill="hold" grpId="0" nodeType="withEffect">
                                  <p:stCondLst>
                                    <p:cond delay="500"/>
                                  </p:stCondLst>
                                  <p:childTnLst>
                                    <p:set>
                                      <p:cBhvr>
                                        <p:cTn id="61" dur="1" fill="hold">
                                          <p:stCondLst>
                                            <p:cond delay="0"/>
                                          </p:stCondLst>
                                        </p:cTn>
                                        <p:tgtEl>
                                          <p:spTgt spid="16"/>
                                        </p:tgtEl>
                                        <p:attrNameLst>
                                          <p:attrName>style.visibility</p:attrName>
                                        </p:attrNameLst>
                                      </p:cBhvr>
                                      <p:to>
                                        <p:strVal val="visible"/>
                                      </p:to>
                                    </p:set>
                                    <p:animEffect transition="in" filter="wipe(up)">
                                      <p:cBhvr>
                                        <p:cTn id="62" dur="500"/>
                                        <p:tgtEl>
                                          <p:spTgt spid="16"/>
                                        </p:tgtEl>
                                      </p:cBhvr>
                                    </p:animEffect>
                                  </p:childTnLst>
                                </p:cTn>
                              </p:par>
                            </p:childTnLst>
                          </p:cTn>
                        </p:par>
                        <p:par>
                          <p:cTn id="63" fill="hold">
                            <p:stCondLst>
                              <p:cond delay="6250"/>
                            </p:stCondLst>
                            <p:childTnLst>
                              <p:par>
                                <p:cTn id="64" presetID="22" presetClass="entr" presetSubtype="1"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wipe(up)">
                                      <p:cBhvr>
                                        <p:cTn id="66" dur="500"/>
                                        <p:tgtEl>
                                          <p:spTgt spid="18"/>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1000"/>
                                        <p:tgtEl>
                                          <p:spTgt spid="27"/>
                                        </p:tgtEl>
                                      </p:cBhvr>
                                    </p:animEffect>
                                    <p:anim calcmode="lin" valueType="num">
                                      <p:cBhvr>
                                        <p:cTn id="71" dur="1000" fill="hold"/>
                                        <p:tgtEl>
                                          <p:spTgt spid="27"/>
                                        </p:tgtEl>
                                        <p:attrNameLst>
                                          <p:attrName>ppt_x</p:attrName>
                                        </p:attrNameLst>
                                      </p:cBhvr>
                                      <p:tavLst>
                                        <p:tav tm="0">
                                          <p:val>
                                            <p:strVal val="#ppt_x"/>
                                          </p:val>
                                        </p:tav>
                                        <p:tav tm="100000">
                                          <p:val>
                                            <p:strVal val="#ppt_x"/>
                                          </p:val>
                                        </p:tav>
                                      </p:tavLst>
                                    </p:anim>
                                    <p:anim calcmode="lin" valueType="num">
                                      <p:cBhvr>
                                        <p:cTn id="72" dur="1000" fill="hold"/>
                                        <p:tgtEl>
                                          <p:spTgt spid="27"/>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53" presetClass="entr" presetSubtype="16"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childTnLst>
                                </p:cTn>
                              </p:par>
                            </p:childTnLst>
                          </p:cTn>
                        </p:par>
                        <p:par>
                          <p:cTn id="79" fill="hold">
                            <p:stCondLst>
                              <p:cond delay="8250"/>
                            </p:stCondLst>
                            <p:childTnLst>
                              <p:par>
                                <p:cTn id="80" presetID="22" presetClass="entr" presetSubtype="4"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down)">
                                      <p:cBhvr>
                                        <p:cTn id="82" dur="500"/>
                                        <p:tgtEl>
                                          <p:spTgt spid="20"/>
                                        </p:tgtEl>
                                      </p:cBhvr>
                                    </p:animEffect>
                                  </p:childTnLst>
                                </p:cTn>
                              </p:par>
                              <p:par>
                                <p:cTn id="83" presetID="53" presetClass="entr" presetSubtype="16" fill="hold" nodeType="withEffect">
                                  <p:stCondLst>
                                    <p:cond delay="25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childTnLst>
                                </p:cTn>
                              </p:par>
                              <p:par>
                                <p:cTn id="88" presetID="22" presetClass="entr" presetSubtype="1" fill="hold" grpId="0" nodeType="withEffect">
                                  <p:stCondLst>
                                    <p:cond delay="500"/>
                                  </p:stCondLst>
                                  <p:childTnLst>
                                    <p:set>
                                      <p:cBhvr>
                                        <p:cTn id="89" dur="1" fill="hold">
                                          <p:stCondLst>
                                            <p:cond delay="0"/>
                                          </p:stCondLst>
                                        </p:cTn>
                                        <p:tgtEl>
                                          <p:spTgt spid="19"/>
                                        </p:tgtEl>
                                        <p:attrNameLst>
                                          <p:attrName>style.visibility</p:attrName>
                                        </p:attrNameLst>
                                      </p:cBhvr>
                                      <p:to>
                                        <p:strVal val="visible"/>
                                      </p:to>
                                    </p:set>
                                    <p:animEffect transition="in" filter="wipe(up)">
                                      <p:cBhvr>
                                        <p:cTn id="90" dur="500"/>
                                        <p:tgtEl>
                                          <p:spTgt spid="19"/>
                                        </p:tgtEl>
                                      </p:cBhvr>
                                    </p:animEffect>
                                  </p:childTnLst>
                                </p:cTn>
                              </p:par>
                            </p:childTnLst>
                          </p:cTn>
                        </p:par>
                        <p:par>
                          <p:cTn id="91" fill="hold">
                            <p:stCondLst>
                              <p:cond delay="9250"/>
                            </p:stCondLst>
                            <p:childTnLst>
                              <p:par>
                                <p:cTn id="92" presetID="22" presetClass="entr" presetSubtype="1" fill="hold" grpId="0" nodeType="after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wipe(up)">
                                      <p:cBhvr>
                                        <p:cTn id="94" dur="500"/>
                                        <p:tgtEl>
                                          <p:spTgt spid="21"/>
                                        </p:tgtEl>
                                      </p:cBhvr>
                                    </p:animEffect>
                                  </p:childTnLst>
                                </p:cTn>
                              </p:par>
                            </p:childTnLst>
                          </p:cTn>
                        </p:par>
                        <p:par>
                          <p:cTn id="95" fill="hold">
                            <p:stCondLst>
                              <p:cond delay="975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0750"/>
                            </p:stCondLst>
                            <p:childTnLst>
                              <p:par>
                                <p:cTn id="102" presetID="53" presetClass="entr" presetSubtype="16" fill="hold" grpId="0" nodeType="afterEffect">
                                  <p:stCondLst>
                                    <p:cond delay="0"/>
                                  </p:stCondLst>
                                  <p:childTnLst>
                                    <p:set>
                                      <p:cBhvr>
                                        <p:cTn id="103" dur="1" fill="hold">
                                          <p:stCondLst>
                                            <p:cond delay="0"/>
                                          </p:stCondLst>
                                        </p:cTn>
                                        <p:tgtEl>
                                          <p:spTgt spid="36"/>
                                        </p:tgtEl>
                                        <p:attrNameLst>
                                          <p:attrName>style.visibility</p:attrName>
                                        </p:attrNameLst>
                                      </p:cBhvr>
                                      <p:to>
                                        <p:strVal val="visible"/>
                                      </p:to>
                                    </p:set>
                                    <p:anim calcmode="lin" valueType="num">
                                      <p:cBhvr>
                                        <p:cTn id="104" dur="500" fill="hold"/>
                                        <p:tgtEl>
                                          <p:spTgt spid="36"/>
                                        </p:tgtEl>
                                        <p:attrNameLst>
                                          <p:attrName>ppt_w</p:attrName>
                                        </p:attrNameLst>
                                      </p:cBhvr>
                                      <p:tavLst>
                                        <p:tav tm="0">
                                          <p:val>
                                            <p:fltVal val="0"/>
                                          </p:val>
                                        </p:tav>
                                        <p:tav tm="100000">
                                          <p:val>
                                            <p:strVal val="#ppt_w"/>
                                          </p:val>
                                        </p:tav>
                                      </p:tavLst>
                                    </p:anim>
                                    <p:anim calcmode="lin" valueType="num">
                                      <p:cBhvr>
                                        <p:cTn id="105" dur="500" fill="hold"/>
                                        <p:tgtEl>
                                          <p:spTgt spid="36"/>
                                        </p:tgtEl>
                                        <p:attrNameLst>
                                          <p:attrName>ppt_h</p:attrName>
                                        </p:attrNameLst>
                                      </p:cBhvr>
                                      <p:tavLst>
                                        <p:tav tm="0">
                                          <p:val>
                                            <p:fltVal val="0"/>
                                          </p:val>
                                        </p:tav>
                                        <p:tav tm="100000">
                                          <p:val>
                                            <p:strVal val="#ppt_h"/>
                                          </p:val>
                                        </p:tav>
                                      </p:tavLst>
                                    </p:anim>
                                    <p:animEffect transition="in" filter="fade">
                                      <p:cBhvr>
                                        <p:cTn id="106" dur="500"/>
                                        <p:tgtEl>
                                          <p:spTgt spid="36"/>
                                        </p:tgtEl>
                                      </p:cBhvr>
                                    </p:animEffect>
                                  </p:childTnLst>
                                </p:cTn>
                              </p:par>
                            </p:childTnLst>
                          </p:cTn>
                        </p:par>
                        <p:par>
                          <p:cTn id="107" fill="hold">
                            <p:stCondLst>
                              <p:cond delay="11250"/>
                            </p:stCondLst>
                            <p:childTnLst>
                              <p:par>
                                <p:cTn id="108" presetID="22" presetClass="entr" presetSubtype="4" fill="hold" grpId="0" nodeType="afterEffect">
                                  <p:stCondLst>
                                    <p:cond delay="0"/>
                                  </p:stCondLst>
                                  <p:childTnLst>
                                    <p:set>
                                      <p:cBhvr>
                                        <p:cTn id="109" dur="1" fill="hold">
                                          <p:stCondLst>
                                            <p:cond delay="0"/>
                                          </p:stCondLst>
                                        </p:cTn>
                                        <p:tgtEl>
                                          <p:spTgt spid="23"/>
                                        </p:tgtEl>
                                        <p:attrNameLst>
                                          <p:attrName>style.visibility</p:attrName>
                                        </p:attrNameLst>
                                      </p:cBhvr>
                                      <p:to>
                                        <p:strVal val="visible"/>
                                      </p:to>
                                    </p:set>
                                    <p:animEffect transition="in" filter="wipe(down)">
                                      <p:cBhvr>
                                        <p:cTn id="110" dur="500"/>
                                        <p:tgtEl>
                                          <p:spTgt spid="23"/>
                                        </p:tgtEl>
                                      </p:cBhvr>
                                    </p:animEffect>
                                  </p:childTnLst>
                                </p:cTn>
                              </p:par>
                              <p:par>
                                <p:cTn id="111" presetID="53" presetClass="entr" presetSubtype="16" fill="hold" grpId="0" nodeType="withEffect">
                                  <p:stCondLst>
                                    <p:cond delay="250"/>
                                  </p:stCondLst>
                                  <p:childTnLst>
                                    <p:set>
                                      <p:cBhvr>
                                        <p:cTn id="112" dur="1" fill="hold">
                                          <p:stCondLst>
                                            <p:cond delay="0"/>
                                          </p:stCondLst>
                                        </p:cTn>
                                        <p:tgtEl>
                                          <p:spTgt spid="44"/>
                                        </p:tgtEl>
                                        <p:attrNameLst>
                                          <p:attrName>style.visibility</p:attrName>
                                        </p:attrNameLst>
                                      </p:cBhvr>
                                      <p:to>
                                        <p:strVal val="visible"/>
                                      </p:to>
                                    </p:set>
                                    <p:anim calcmode="lin" valueType="num">
                                      <p:cBhvr>
                                        <p:cTn id="113" dur="500" fill="hold"/>
                                        <p:tgtEl>
                                          <p:spTgt spid="44"/>
                                        </p:tgtEl>
                                        <p:attrNameLst>
                                          <p:attrName>ppt_w</p:attrName>
                                        </p:attrNameLst>
                                      </p:cBhvr>
                                      <p:tavLst>
                                        <p:tav tm="0">
                                          <p:val>
                                            <p:fltVal val="0"/>
                                          </p:val>
                                        </p:tav>
                                        <p:tav tm="100000">
                                          <p:val>
                                            <p:strVal val="#ppt_w"/>
                                          </p:val>
                                        </p:tav>
                                      </p:tavLst>
                                    </p:anim>
                                    <p:anim calcmode="lin" valueType="num">
                                      <p:cBhvr>
                                        <p:cTn id="114" dur="500" fill="hold"/>
                                        <p:tgtEl>
                                          <p:spTgt spid="44"/>
                                        </p:tgtEl>
                                        <p:attrNameLst>
                                          <p:attrName>ppt_h</p:attrName>
                                        </p:attrNameLst>
                                      </p:cBhvr>
                                      <p:tavLst>
                                        <p:tav tm="0">
                                          <p:val>
                                            <p:fltVal val="0"/>
                                          </p:val>
                                        </p:tav>
                                        <p:tav tm="100000">
                                          <p:val>
                                            <p:strVal val="#ppt_h"/>
                                          </p:val>
                                        </p:tav>
                                      </p:tavLst>
                                    </p:anim>
                                    <p:animEffect transition="in" filter="fade">
                                      <p:cBhvr>
                                        <p:cTn id="115" dur="500"/>
                                        <p:tgtEl>
                                          <p:spTgt spid="44"/>
                                        </p:tgtEl>
                                      </p:cBhvr>
                                    </p:animEffect>
                                  </p:childTnLst>
                                </p:cTn>
                              </p:par>
                              <p:par>
                                <p:cTn id="116" presetID="22" presetClass="entr" presetSubtype="1" fill="hold" grpId="0" nodeType="withEffect">
                                  <p:stCondLst>
                                    <p:cond delay="500"/>
                                  </p:stCondLst>
                                  <p:childTnLst>
                                    <p:set>
                                      <p:cBhvr>
                                        <p:cTn id="117" dur="1" fill="hold">
                                          <p:stCondLst>
                                            <p:cond delay="0"/>
                                          </p:stCondLst>
                                        </p:cTn>
                                        <p:tgtEl>
                                          <p:spTgt spid="22"/>
                                        </p:tgtEl>
                                        <p:attrNameLst>
                                          <p:attrName>style.visibility</p:attrName>
                                        </p:attrNameLst>
                                      </p:cBhvr>
                                      <p:to>
                                        <p:strVal val="visible"/>
                                      </p:to>
                                    </p:set>
                                    <p:animEffect transition="in" filter="wipe(up)">
                                      <p:cBhvr>
                                        <p:cTn id="118" dur="500"/>
                                        <p:tgtEl>
                                          <p:spTgt spid="22"/>
                                        </p:tgtEl>
                                      </p:cBhvr>
                                    </p:animEffect>
                                  </p:childTnLst>
                                </p:cTn>
                              </p:par>
                            </p:childTnLst>
                          </p:cTn>
                        </p:par>
                        <p:par>
                          <p:cTn id="119" fill="hold">
                            <p:stCondLst>
                              <p:cond delay="12250"/>
                            </p:stCondLst>
                            <p:childTnLst>
                              <p:par>
                                <p:cTn id="120" presetID="42" presetClass="entr" presetSubtype="0"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Effect transition="in" filter="fade">
                                      <p:cBhvr>
                                        <p:cTn id="122" dur="1000"/>
                                        <p:tgtEl>
                                          <p:spTgt spid="29"/>
                                        </p:tgtEl>
                                      </p:cBhvr>
                                    </p:animEffect>
                                    <p:anim calcmode="lin" valueType="num">
                                      <p:cBhvr>
                                        <p:cTn id="123" dur="1000" fill="hold"/>
                                        <p:tgtEl>
                                          <p:spTgt spid="29"/>
                                        </p:tgtEl>
                                        <p:attrNameLst>
                                          <p:attrName>ppt_x</p:attrName>
                                        </p:attrNameLst>
                                      </p:cBhvr>
                                      <p:tavLst>
                                        <p:tav tm="0">
                                          <p:val>
                                            <p:strVal val="#ppt_x"/>
                                          </p:val>
                                        </p:tav>
                                        <p:tav tm="100000">
                                          <p:val>
                                            <p:strVal val="#ppt_x"/>
                                          </p:val>
                                        </p:tav>
                                      </p:tavLst>
                                    </p:anim>
                                    <p:anim calcmode="lin" valueType="num">
                                      <p:cBhvr>
                                        <p:cTn id="124" dur="1000" fill="hold"/>
                                        <p:tgtEl>
                                          <p:spTgt spid="29"/>
                                        </p:tgtEl>
                                        <p:attrNameLst>
                                          <p:attrName>ppt_y</p:attrName>
                                        </p:attrNameLst>
                                      </p:cBhvr>
                                      <p:tavLst>
                                        <p:tav tm="0">
                                          <p:val>
                                            <p:strVal val="#ppt_y+.1"/>
                                          </p:val>
                                        </p:tav>
                                        <p:tav tm="100000">
                                          <p:val>
                                            <p:strVal val="#ppt_y"/>
                                          </p:val>
                                        </p:tav>
                                      </p:tavLst>
                                    </p:anim>
                                  </p:childTnLst>
                                </p:cTn>
                              </p:par>
                            </p:childTnLst>
                          </p:cTn>
                        </p:par>
                        <p:par>
                          <p:cTn id="125" fill="hold">
                            <p:stCondLst>
                              <p:cond delay="13250"/>
                            </p:stCondLst>
                            <p:childTnLst>
                              <p:par>
                                <p:cTn id="126" presetID="53" presetClass="entr" presetSubtype="16" fill="hold" grpId="0" nodeType="afterEffect">
                                  <p:stCondLst>
                                    <p:cond delay="0"/>
                                  </p:stCondLst>
                                  <p:childTnLst>
                                    <p:set>
                                      <p:cBhvr>
                                        <p:cTn id="127" dur="1" fill="hold">
                                          <p:stCondLst>
                                            <p:cond delay="0"/>
                                          </p:stCondLst>
                                        </p:cTn>
                                        <p:tgtEl>
                                          <p:spTgt spid="52"/>
                                        </p:tgtEl>
                                        <p:attrNameLst>
                                          <p:attrName>style.visibility</p:attrName>
                                        </p:attrNameLst>
                                      </p:cBhvr>
                                      <p:to>
                                        <p:strVal val="visible"/>
                                      </p:to>
                                    </p:set>
                                    <p:anim calcmode="lin" valueType="num">
                                      <p:cBhvr>
                                        <p:cTn id="128" dur="500" fill="hold"/>
                                        <p:tgtEl>
                                          <p:spTgt spid="52"/>
                                        </p:tgtEl>
                                        <p:attrNameLst>
                                          <p:attrName>ppt_w</p:attrName>
                                        </p:attrNameLst>
                                      </p:cBhvr>
                                      <p:tavLst>
                                        <p:tav tm="0">
                                          <p:val>
                                            <p:fltVal val="0"/>
                                          </p:val>
                                        </p:tav>
                                        <p:tav tm="100000">
                                          <p:val>
                                            <p:strVal val="#ppt_w"/>
                                          </p:val>
                                        </p:tav>
                                      </p:tavLst>
                                    </p:anim>
                                    <p:anim calcmode="lin" valueType="num">
                                      <p:cBhvr>
                                        <p:cTn id="129" dur="500" fill="hold"/>
                                        <p:tgtEl>
                                          <p:spTgt spid="52"/>
                                        </p:tgtEl>
                                        <p:attrNameLst>
                                          <p:attrName>ppt_h</p:attrName>
                                        </p:attrNameLst>
                                      </p:cBhvr>
                                      <p:tavLst>
                                        <p:tav tm="0">
                                          <p:val>
                                            <p:fltVal val="0"/>
                                          </p:val>
                                        </p:tav>
                                        <p:tav tm="100000">
                                          <p:val>
                                            <p:strVal val="#ppt_h"/>
                                          </p:val>
                                        </p:tav>
                                      </p:tavLst>
                                    </p:anim>
                                    <p:animEffect transition="in" filter="fade">
                                      <p:cBhvr>
                                        <p:cTn id="13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5" grpId="0" animBg="1"/>
      <p:bldP spid="16" grpId="0" animBg="1"/>
      <p:bldP spid="18" grpId="0" animBg="1"/>
      <p:bldP spid="19" grpId="0" animBg="1"/>
      <p:bldP spid="21" grpId="0" animBg="1"/>
      <p:bldP spid="22" grpId="0" animBg="1"/>
      <p:bldP spid="8" grpId="0"/>
      <p:bldP spid="7" grpId="0" animBg="1"/>
      <p:bldP spid="14" grpId="0" animBg="1"/>
      <p:bldP spid="17" grpId="0" animBg="1"/>
      <p:bldP spid="20" grpId="0" animBg="1"/>
      <p:bldP spid="23" grpId="0" animBg="1"/>
      <p:bldP spid="25" grpId="0"/>
      <p:bldP spid="27" grpId="0"/>
      <p:bldP spid="28" grpId="0"/>
      <p:bldP spid="29" grpId="0"/>
      <p:bldP spid="33" grpId="0" animBg="1"/>
      <p:bldP spid="34" grpId="0" animBg="1"/>
      <p:bldP spid="35" grpId="0" animBg="1"/>
      <p:bldP spid="36" grpId="0" animBg="1"/>
      <p:bldP spid="40" grpId="0" animBg="1"/>
      <p:bldP spid="44" grpId="0" animBg="1"/>
      <p:bldP spid="5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9590F97A-67DE-4232-8B4C-2168BAFE0D09}"/>
              </a:ext>
            </a:extLst>
          </p:cNvPr>
          <p:cNvGrpSpPr/>
          <p:nvPr/>
        </p:nvGrpSpPr>
        <p:grpSpPr>
          <a:xfrm>
            <a:off x="6477000" y="2362200"/>
            <a:ext cx="4824466" cy="732537"/>
            <a:chOff x="6477000" y="2362200"/>
            <a:chExt cx="4824466" cy="732537"/>
          </a:xfrm>
        </p:grpSpPr>
        <p:sp>
          <p:nvSpPr>
            <p:cNvPr id="34" name="Freeform: Shape 33">
              <a:extLst>
                <a:ext uri="{FF2B5EF4-FFF2-40B4-BE49-F238E27FC236}">
                  <a16:creationId xmlns:a16="http://schemas.microsoft.com/office/drawing/2014/main" id="{E7983577-36F7-4143-900A-25D285799627}"/>
                </a:ext>
              </a:extLst>
            </p:cNvPr>
            <p:cNvSpPr>
              <a:spLocks noChangeAspect="1"/>
            </p:cNvSpPr>
            <p:nvPr/>
          </p:nvSpPr>
          <p:spPr>
            <a:xfrm>
              <a:off x="6477000" y="2362200"/>
              <a:ext cx="4824466" cy="732537"/>
            </a:xfrm>
            <a:custGeom>
              <a:avLst/>
              <a:gdLst>
                <a:gd name="connsiteX0" fmla="*/ 0 w 4824466"/>
                <a:gd name="connsiteY0" fmla="*/ 0 h 732537"/>
                <a:gd name="connsiteX1" fmla="*/ 4431851 w 4824466"/>
                <a:gd name="connsiteY1" fmla="*/ 0 h 732537"/>
                <a:gd name="connsiteX2" fmla="*/ 4431851 w 4824466"/>
                <a:gd name="connsiteY2" fmla="*/ 1017 h 732537"/>
                <a:gd name="connsiteX3" fmla="*/ 4824466 w 4824466"/>
                <a:gd name="connsiteY3" fmla="*/ 366777 h 732537"/>
                <a:gd name="connsiteX4" fmla="*/ 4431851 w 4824466"/>
                <a:gd name="connsiteY4" fmla="*/ 732537 h 732537"/>
                <a:gd name="connsiteX5" fmla="*/ 566656 w 4824466"/>
                <a:gd name="connsiteY5" fmla="*/ 732537 h 732537"/>
                <a:gd name="connsiteX6" fmla="*/ 537326 w 4824466"/>
                <a:gd name="connsiteY6" fmla="*/ 638052 h 732537"/>
                <a:gd name="connsiteX7" fmla="*/ 23823 w 4824466"/>
                <a:gd name="connsiteY7" fmla="*/ 14473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4466" h="732537">
                  <a:moveTo>
                    <a:pt x="0" y="0"/>
                  </a:moveTo>
                  <a:lnTo>
                    <a:pt x="4431851" y="0"/>
                  </a:lnTo>
                  <a:lnTo>
                    <a:pt x="4431851" y="1017"/>
                  </a:lnTo>
                  <a:cubicBezTo>
                    <a:pt x="4648686" y="1017"/>
                    <a:pt x="4824466" y="164773"/>
                    <a:pt x="4824466" y="366777"/>
                  </a:cubicBezTo>
                  <a:cubicBezTo>
                    <a:pt x="4824466" y="568781"/>
                    <a:pt x="4648686" y="732537"/>
                    <a:pt x="4431851" y="732537"/>
                  </a:cubicBezTo>
                  <a:lnTo>
                    <a:pt x="566656" y="732537"/>
                  </a:lnTo>
                  <a:lnTo>
                    <a:pt x="537326" y="638052"/>
                  </a:lnTo>
                  <a:cubicBezTo>
                    <a:pt x="429746" y="383704"/>
                    <a:pt x="250029" y="167295"/>
                    <a:pt x="23823" y="14473"/>
                  </a:cubicBezTo>
                  <a:close/>
                </a:path>
              </a:pathLst>
            </a:custGeom>
            <a:solidFill>
              <a:srgbClr val="FF7467"/>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B6C4B7F-2F98-48BE-8868-7BE9C4A3BDF0}"/>
                </a:ext>
              </a:extLst>
            </p:cNvPr>
            <p:cNvSpPr>
              <a:spLocks noChangeAspect="1"/>
            </p:cNvSpPr>
            <p:nvPr/>
          </p:nvSpPr>
          <p:spPr>
            <a:xfrm>
              <a:off x="10652760" y="245414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01</a:t>
              </a:r>
            </a:p>
          </p:txBody>
        </p:sp>
        <p:sp>
          <p:nvSpPr>
            <p:cNvPr id="46" name="TextBox 45">
              <a:extLst>
                <a:ext uri="{FF2B5EF4-FFF2-40B4-BE49-F238E27FC236}">
                  <a16:creationId xmlns:a16="http://schemas.microsoft.com/office/drawing/2014/main" id="{247B6371-5D89-403C-9A29-8563B8D54DC5}"/>
                </a:ext>
              </a:extLst>
            </p:cNvPr>
            <p:cNvSpPr txBox="1"/>
            <p:nvPr/>
          </p:nvSpPr>
          <p:spPr>
            <a:xfrm>
              <a:off x="8889233" y="2621898"/>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grpSp>
        <p:nvGrpSpPr>
          <p:cNvPr id="67" name="Group 66">
            <a:extLst>
              <a:ext uri="{FF2B5EF4-FFF2-40B4-BE49-F238E27FC236}">
                <a16:creationId xmlns:a16="http://schemas.microsoft.com/office/drawing/2014/main" id="{3059A369-A95F-4960-9976-7E21119FF4A4}"/>
              </a:ext>
            </a:extLst>
          </p:cNvPr>
          <p:cNvGrpSpPr/>
          <p:nvPr/>
        </p:nvGrpSpPr>
        <p:grpSpPr>
          <a:xfrm>
            <a:off x="7040880" y="3162537"/>
            <a:ext cx="3832451" cy="732537"/>
            <a:chOff x="7040880" y="3162537"/>
            <a:chExt cx="3832451" cy="732537"/>
          </a:xfrm>
        </p:grpSpPr>
        <p:sp>
          <p:nvSpPr>
            <p:cNvPr id="37" name="Freeform: Shape 36">
              <a:extLst>
                <a:ext uri="{FF2B5EF4-FFF2-40B4-BE49-F238E27FC236}">
                  <a16:creationId xmlns:a16="http://schemas.microsoft.com/office/drawing/2014/main" id="{C41680A6-E29D-4FDC-88A7-C934C63EB251}"/>
                </a:ext>
              </a:extLst>
            </p:cNvPr>
            <p:cNvSpPr>
              <a:spLocks noChangeAspect="1"/>
            </p:cNvSpPr>
            <p:nvPr/>
          </p:nvSpPr>
          <p:spPr>
            <a:xfrm>
              <a:off x="7040880" y="3162537"/>
              <a:ext cx="3832451" cy="732537"/>
            </a:xfrm>
            <a:custGeom>
              <a:avLst/>
              <a:gdLst>
                <a:gd name="connsiteX0" fmla="*/ 0 w 3832451"/>
                <a:gd name="connsiteY0" fmla="*/ 0 h 732537"/>
                <a:gd name="connsiteX1" fmla="*/ 3458146 w 3832451"/>
                <a:gd name="connsiteY1" fmla="*/ 0 h 732537"/>
                <a:gd name="connsiteX2" fmla="*/ 3458146 w 3832451"/>
                <a:gd name="connsiteY2" fmla="*/ 1017 h 732537"/>
                <a:gd name="connsiteX3" fmla="*/ 3832451 w 3832451"/>
                <a:gd name="connsiteY3" fmla="*/ 366777 h 732537"/>
                <a:gd name="connsiteX4" fmla="*/ 3458146 w 3832451"/>
                <a:gd name="connsiteY4" fmla="*/ 732537 h 732537"/>
                <a:gd name="connsiteX5" fmla="*/ 63403 w 3832451"/>
                <a:gd name="connsiteY5" fmla="*/ 732537 h 732537"/>
                <a:gd name="connsiteX6" fmla="*/ 88926 w 3832451"/>
                <a:gd name="connsiteY6" fmla="*/ 479350 h 732537"/>
                <a:gd name="connsiteX7" fmla="*/ 60131 w 3832451"/>
                <a:gd name="connsiteY7" fmla="*/ 193711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2451" h="732537">
                  <a:moveTo>
                    <a:pt x="0" y="0"/>
                  </a:moveTo>
                  <a:lnTo>
                    <a:pt x="3458146" y="0"/>
                  </a:lnTo>
                  <a:lnTo>
                    <a:pt x="3458146" y="1017"/>
                  </a:lnTo>
                  <a:cubicBezTo>
                    <a:pt x="3664870" y="1017"/>
                    <a:pt x="3832451" y="164773"/>
                    <a:pt x="3832451" y="366777"/>
                  </a:cubicBezTo>
                  <a:cubicBezTo>
                    <a:pt x="3832451" y="568781"/>
                    <a:pt x="3664870" y="732537"/>
                    <a:pt x="3458146" y="732537"/>
                  </a:cubicBezTo>
                  <a:lnTo>
                    <a:pt x="63403" y="732537"/>
                  </a:lnTo>
                  <a:lnTo>
                    <a:pt x="88926" y="479350"/>
                  </a:lnTo>
                  <a:cubicBezTo>
                    <a:pt x="88926" y="381505"/>
                    <a:pt x="79011" y="285975"/>
                    <a:pt x="60131" y="193711"/>
                  </a:cubicBezTo>
                  <a:close/>
                </a:path>
              </a:pathLst>
            </a:custGeom>
            <a:solidFill>
              <a:srgbClr val="4CC8EC"/>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889A5C3B-10C8-4FB9-94CE-B3EFCE728613}"/>
                </a:ext>
              </a:extLst>
            </p:cNvPr>
            <p:cNvSpPr txBox="1"/>
            <p:nvPr/>
          </p:nvSpPr>
          <p:spPr>
            <a:xfrm>
              <a:off x="8543967" y="3421999"/>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49" name="Oval 48">
              <a:extLst>
                <a:ext uri="{FF2B5EF4-FFF2-40B4-BE49-F238E27FC236}">
                  <a16:creationId xmlns:a16="http://schemas.microsoft.com/office/drawing/2014/main" id="{9E2E784D-75D4-4064-90D0-10C93BD8CD6E}"/>
                </a:ext>
              </a:extLst>
            </p:cNvPr>
            <p:cNvSpPr>
              <a:spLocks noChangeAspect="1"/>
            </p:cNvSpPr>
            <p:nvPr/>
          </p:nvSpPr>
          <p:spPr>
            <a:xfrm>
              <a:off x="10232136" y="325052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02</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094B024C-F0F6-40F5-B024-79E1506068D0}"/>
              </a:ext>
            </a:extLst>
          </p:cNvPr>
          <p:cNvGrpSpPr/>
          <p:nvPr/>
        </p:nvGrpSpPr>
        <p:grpSpPr>
          <a:xfrm>
            <a:off x="6735765" y="3962400"/>
            <a:ext cx="3600066" cy="732537"/>
            <a:chOff x="6735765" y="3962400"/>
            <a:chExt cx="3600066" cy="732537"/>
          </a:xfrm>
        </p:grpSpPr>
        <p:grpSp>
          <p:nvGrpSpPr>
            <p:cNvPr id="68" name="Group 67">
              <a:extLst>
                <a:ext uri="{FF2B5EF4-FFF2-40B4-BE49-F238E27FC236}">
                  <a16:creationId xmlns:a16="http://schemas.microsoft.com/office/drawing/2014/main" id="{3B095BED-3964-4105-ADDA-4B151697B8D4}"/>
                </a:ext>
              </a:extLst>
            </p:cNvPr>
            <p:cNvGrpSpPr/>
            <p:nvPr/>
          </p:nvGrpSpPr>
          <p:grpSpPr>
            <a:xfrm>
              <a:off x="6735765" y="3962400"/>
              <a:ext cx="3600066" cy="732537"/>
              <a:chOff x="6735765" y="3962400"/>
              <a:chExt cx="3600066" cy="732537"/>
            </a:xfrm>
          </p:grpSpPr>
          <p:sp>
            <p:nvSpPr>
              <p:cNvPr id="40" name="Freeform: Shape 39">
                <a:extLst>
                  <a:ext uri="{FF2B5EF4-FFF2-40B4-BE49-F238E27FC236}">
                    <a16:creationId xmlns:a16="http://schemas.microsoft.com/office/drawing/2014/main" id="{E682A956-3A3F-4605-B72D-2C9656315FFE}"/>
                  </a:ext>
                </a:extLst>
              </p:cNvPr>
              <p:cNvSpPr>
                <a:spLocks noChangeAspect="1"/>
              </p:cNvSpPr>
              <p:nvPr/>
            </p:nvSpPr>
            <p:spPr>
              <a:xfrm>
                <a:off x="6735765" y="3962400"/>
                <a:ext cx="3600066" cy="732537"/>
              </a:xfrm>
              <a:custGeom>
                <a:avLst/>
                <a:gdLst>
                  <a:gd name="connsiteX0" fmla="*/ 365550 w 3600066"/>
                  <a:gd name="connsiteY0" fmla="*/ 0 h 732537"/>
                  <a:gd name="connsiteX1" fmla="*/ 3219658 w 3600066"/>
                  <a:gd name="connsiteY1" fmla="*/ 0 h 732537"/>
                  <a:gd name="connsiteX2" fmla="*/ 3219658 w 3600066"/>
                  <a:gd name="connsiteY2" fmla="*/ 1017 h 732537"/>
                  <a:gd name="connsiteX3" fmla="*/ 3600066 w 3600066"/>
                  <a:gd name="connsiteY3" fmla="*/ 366777 h 732537"/>
                  <a:gd name="connsiteX4" fmla="*/ 3219658 w 3600066"/>
                  <a:gd name="connsiteY4" fmla="*/ 732537 h 732537"/>
                  <a:gd name="connsiteX5" fmla="*/ 0 w 3600066"/>
                  <a:gd name="connsiteY5" fmla="*/ 732537 h 732537"/>
                  <a:gd name="connsiteX6" fmla="*/ 66294 w 3600066"/>
                  <a:gd name="connsiteY6" fmla="*/ 659595 h 732537"/>
                  <a:gd name="connsiteX7" fmla="*/ 361146 w 3600066"/>
                  <a:gd name="connsiteY7" fmla="*/ 43687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0066" h="732537">
                    <a:moveTo>
                      <a:pt x="365550" y="0"/>
                    </a:moveTo>
                    <a:lnTo>
                      <a:pt x="3219658" y="0"/>
                    </a:lnTo>
                    <a:lnTo>
                      <a:pt x="3219658" y="1017"/>
                    </a:lnTo>
                    <a:cubicBezTo>
                      <a:pt x="3429752" y="1017"/>
                      <a:pt x="3600066" y="164773"/>
                      <a:pt x="3600066" y="366777"/>
                    </a:cubicBezTo>
                    <a:cubicBezTo>
                      <a:pt x="3600066" y="568781"/>
                      <a:pt x="3429752" y="732537"/>
                      <a:pt x="3219658" y="732537"/>
                    </a:cubicBezTo>
                    <a:lnTo>
                      <a:pt x="0" y="732537"/>
                    </a:lnTo>
                    <a:lnTo>
                      <a:pt x="66294" y="659595"/>
                    </a:lnTo>
                    <a:cubicBezTo>
                      <a:pt x="210715" y="484598"/>
                      <a:pt x="313946" y="274348"/>
                      <a:pt x="361146" y="43687"/>
                    </a:cubicBezTo>
                    <a:close/>
                  </a:path>
                </a:pathLst>
              </a:custGeom>
              <a:solidFill>
                <a:srgbClr val="F4C956"/>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7C5DFC1C-2DCD-485C-85DE-1FD57B4EA1FE}"/>
                  </a:ext>
                </a:extLst>
              </p:cNvPr>
              <p:cNvSpPr>
                <a:spLocks noChangeAspect="1"/>
              </p:cNvSpPr>
              <p:nvPr/>
            </p:nvSpPr>
            <p:spPr>
              <a:xfrm>
                <a:off x="9683496" y="405011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03</a:t>
                </a:r>
              </a:p>
            </p:txBody>
          </p:sp>
        </p:grpSp>
        <p:sp>
          <p:nvSpPr>
            <p:cNvPr id="48" name="TextBox 47">
              <a:extLst>
                <a:ext uri="{FF2B5EF4-FFF2-40B4-BE49-F238E27FC236}">
                  <a16:creationId xmlns:a16="http://schemas.microsoft.com/office/drawing/2014/main" id="{BC0F1EAC-B999-4BFF-AA3D-FA1D2309FDEA}"/>
                </a:ext>
              </a:extLst>
            </p:cNvPr>
            <p:cNvSpPr txBox="1"/>
            <p:nvPr/>
          </p:nvSpPr>
          <p:spPr>
            <a:xfrm>
              <a:off x="7940203" y="4226107"/>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sp>
        <p:nvSpPr>
          <p:cNvPr id="51" name="TextBox 50">
            <a:extLst>
              <a:ext uri="{FF2B5EF4-FFF2-40B4-BE49-F238E27FC236}">
                <a16:creationId xmlns:a16="http://schemas.microsoft.com/office/drawing/2014/main" id="{6472AF74-F448-425D-B659-834AE719AD81}"/>
              </a:ext>
            </a:extLst>
          </p:cNvPr>
          <p:cNvSpPr txBox="1"/>
          <p:nvPr/>
        </p:nvSpPr>
        <p:spPr>
          <a:xfrm>
            <a:off x="183771" y="1980172"/>
            <a:ext cx="3454631" cy="947952"/>
          </a:xfrm>
          <a:prstGeom prst="rect">
            <a:avLst/>
          </a:prstGeom>
          <a:noFill/>
        </p:spPr>
        <p:txBody>
          <a:bodyPr wrap="square" rtlCol="0">
            <a:spAutoFit/>
          </a:bodyPr>
          <a:lstStyle/>
          <a:p>
            <a:pPr algn="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9630EDB-4104-4108-9301-E27DD65EF0BF}"/>
              </a:ext>
            </a:extLst>
          </p:cNvPr>
          <p:cNvSpPr txBox="1"/>
          <p:nvPr/>
        </p:nvSpPr>
        <p:spPr>
          <a:xfrm>
            <a:off x="177745" y="3163803"/>
            <a:ext cx="3454631" cy="947952"/>
          </a:xfrm>
          <a:prstGeom prst="rect">
            <a:avLst/>
          </a:prstGeom>
          <a:noFill/>
        </p:spPr>
        <p:txBody>
          <a:bodyPr wrap="square" rtlCol="0">
            <a:spAutoFit/>
          </a:bodyPr>
          <a:lstStyle/>
          <a:p>
            <a:pPr algn="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a:extLst>
              <a:ext uri="{FF2B5EF4-FFF2-40B4-BE49-F238E27FC236}">
                <a16:creationId xmlns:a16="http://schemas.microsoft.com/office/drawing/2014/main" id="{1CA95608-9F66-4D69-9901-96DBED0BADE2}"/>
              </a:ext>
            </a:extLst>
          </p:cNvPr>
          <p:cNvSpPr txBox="1"/>
          <p:nvPr/>
        </p:nvSpPr>
        <p:spPr>
          <a:xfrm>
            <a:off x="152400" y="4418578"/>
            <a:ext cx="3454631" cy="947952"/>
          </a:xfrm>
          <a:prstGeom prst="rect">
            <a:avLst/>
          </a:prstGeom>
          <a:noFill/>
        </p:spPr>
        <p:txBody>
          <a:bodyPr wrap="square" rtlCol="0">
            <a:spAutoFit/>
          </a:bodyPr>
          <a:lstStyle/>
          <a:p>
            <a:pPr algn="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774AB36A-565C-4288-A05D-5D45201EBB2B}"/>
              </a:ext>
            </a:extLst>
          </p:cNvPr>
          <p:cNvGrpSpPr/>
          <p:nvPr/>
        </p:nvGrpSpPr>
        <p:grpSpPr>
          <a:xfrm>
            <a:off x="4572000" y="2209800"/>
            <a:ext cx="3167404" cy="4219295"/>
            <a:chOff x="4572000" y="2209800"/>
            <a:chExt cx="3167404" cy="4219295"/>
          </a:xfrm>
        </p:grpSpPr>
        <p:sp>
          <p:nvSpPr>
            <p:cNvPr id="13" name="Freeform: Shape 12">
              <a:extLst>
                <a:ext uri="{FF2B5EF4-FFF2-40B4-BE49-F238E27FC236}">
                  <a16:creationId xmlns:a16="http://schemas.microsoft.com/office/drawing/2014/main" id="{79BF4F6B-E7FA-4FAA-A5CB-65488528C69C}"/>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EB35C365-1133-4A8D-9B85-7CE8978C3DAD}"/>
                </a:ext>
              </a:extLst>
            </p:cNvPr>
            <p:cNvSpPr/>
            <p:nvPr/>
          </p:nvSpPr>
          <p:spPr>
            <a:xfrm rot="19602570">
              <a:off x="7157021" y="5174921"/>
              <a:ext cx="582383" cy="1254174"/>
            </a:xfrm>
            <a:prstGeom prst="roundRect">
              <a:avLst/>
            </a:prstGeom>
            <a:solidFill>
              <a:schemeClr val="bg2">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9CD1AC2-042D-4947-853F-77864E844060}"/>
                </a:ext>
              </a:extLst>
            </p:cNvPr>
            <p:cNvSpPr>
              <a:spLocks noChangeAspect="1"/>
            </p:cNvSpPr>
            <p:nvPr/>
          </p:nvSpPr>
          <p:spPr>
            <a:xfrm>
              <a:off x="4937760" y="2586219"/>
              <a:ext cx="2103120" cy="21031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6C02AB-70B2-47E2-B2CA-7E3B7BEEBA74}"/>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B8AE7F22-5585-4BB1-819D-55BADC252155}"/>
                </a:ext>
              </a:extLst>
            </p:cNvPr>
            <p:cNvSpPr txBox="1"/>
            <p:nvPr/>
          </p:nvSpPr>
          <p:spPr>
            <a:xfrm>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rgbClr val="585858"/>
                  </a:solidFill>
                  <a:latin typeface="Candara" panose="020E0502030303020204" pitchFamily="34" charset="0"/>
                </a:rPr>
                <a:t>Lorem ipsum dolor sit amet, consectetur adipiscing elit, sed do eiusmod tempor incididunt.</a:t>
              </a:r>
            </a:p>
          </p:txBody>
        </p:sp>
      </p:grpSp>
      <p:cxnSp>
        <p:nvCxnSpPr>
          <p:cNvPr id="55" name="Elbow Connector 86">
            <a:extLst>
              <a:ext uri="{FF2B5EF4-FFF2-40B4-BE49-F238E27FC236}">
                <a16:creationId xmlns:a16="http://schemas.microsoft.com/office/drawing/2014/main" id="{84862616-3BE4-47CC-B5DA-EBA32BFC4047}"/>
              </a:ext>
            </a:extLst>
          </p:cNvPr>
          <p:cNvCxnSpPr>
            <a:cxnSpLocks/>
          </p:cNvCxnSpPr>
          <p:nvPr/>
        </p:nvCxnSpPr>
        <p:spPr>
          <a:xfrm>
            <a:off x="3614663" y="2115921"/>
            <a:ext cx="1479511" cy="38323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33DAC572-86DF-421A-A2EB-7A62FE4CF8C7}"/>
              </a:ext>
            </a:extLst>
          </p:cNvPr>
          <p:cNvCxnSpPr>
            <a:cxnSpLocks/>
          </p:cNvCxnSpPr>
          <p:nvPr/>
        </p:nvCxnSpPr>
        <p:spPr>
          <a:xfrm>
            <a:off x="3614663" y="4559253"/>
            <a:ext cx="1854502" cy="361177"/>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0" name="Elbow Connector 86">
            <a:extLst>
              <a:ext uri="{FF2B5EF4-FFF2-40B4-BE49-F238E27FC236}">
                <a16:creationId xmlns:a16="http://schemas.microsoft.com/office/drawing/2014/main" id="{564CCBF0-1B3A-4875-8A50-658AB6DB86EE}"/>
              </a:ext>
            </a:extLst>
          </p:cNvPr>
          <p:cNvCxnSpPr>
            <a:cxnSpLocks/>
          </p:cNvCxnSpPr>
          <p:nvPr/>
        </p:nvCxnSpPr>
        <p:spPr>
          <a:xfrm>
            <a:off x="3591492" y="3286910"/>
            <a:ext cx="1018965" cy="31239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4560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Scale>
                                      <p:cBhvr>
                                        <p:cTn id="11"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69"/>
                                        </p:tgtEl>
                                        <p:attrNameLst>
                                          <p:attrName>ppt_x</p:attrName>
                                          <p:attrName>ppt_y</p:attrName>
                                        </p:attrNameLst>
                                      </p:cBhvr>
                                    </p:animMotion>
                                    <p:animEffect transition="in" filter="fade">
                                      <p:cBhvr>
                                        <p:cTn id="13" dur="1000"/>
                                        <p:tgtEl>
                                          <p:spTgt spid="69"/>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wipe(left)">
                                      <p:cBhvr>
                                        <p:cTn id="17" dur="500"/>
                                        <p:tgtEl>
                                          <p:spTgt spid="66"/>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wipe(right)">
                                      <p:cBhvr>
                                        <p:cTn id="21" dur="500"/>
                                        <p:tgtEl>
                                          <p:spTgt spid="55"/>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1000"/>
                                        <p:tgtEl>
                                          <p:spTgt spid="51"/>
                                        </p:tgtEl>
                                      </p:cBhvr>
                                    </p:animEffect>
                                    <p:anim calcmode="lin" valueType="num">
                                      <p:cBhvr>
                                        <p:cTn id="26" dur="1000" fill="hold"/>
                                        <p:tgtEl>
                                          <p:spTgt spid="51"/>
                                        </p:tgtEl>
                                        <p:attrNameLst>
                                          <p:attrName>ppt_x</p:attrName>
                                        </p:attrNameLst>
                                      </p:cBhvr>
                                      <p:tavLst>
                                        <p:tav tm="0">
                                          <p:val>
                                            <p:strVal val="#ppt_x"/>
                                          </p:val>
                                        </p:tav>
                                        <p:tav tm="100000">
                                          <p:val>
                                            <p:strVal val="#ppt_x"/>
                                          </p:val>
                                        </p:tav>
                                      </p:tavLst>
                                    </p:anim>
                                    <p:anim calcmode="lin" valueType="num">
                                      <p:cBhvr>
                                        <p:cTn id="27" dur="1000" fill="hold"/>
                                        <p:tgtEl>
                                          <p:spTgt spid="5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wipe(left)">
                                      <p:cBhvr>
                                        <p:cTn id="31" dur="500"/>
                                        <p:tgtEl>
                                          <p:spTgt spid="67"/>
                                        </p:tgtEl>
                                      </p:cBhvr>
                                    </p:animEffect>
                                  </p:childTnLst>
                                </p:cTn>
                              </p:par>
                            </p:childTnLst>
                          </p:cTn>
                        </p:par>
                        <p:par>
                          <p:cTn id="32" fill="hold">
                            <p:stCondLst>
                              <p:cond delay="4000"/>
                            </p:stCondLst>
                            <p:childTnLst>
                              <p:par>
                                <p:cTn id="33" presetID="22" presetClass="entr" presetSubtype="2"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right)">
                                      <p:cBhvr>
                                        <p:cTn id="35" dur="500"/>
                                        <p:tgtEl>
                                          <p:spTgt spid="60"/>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1000"/>
                                        <p:tgtEl>
                                          <p:spTgt spid="52"/>
                                        </p:tgtEl>
                                      </p:cBhvr>
                                    </p:animEffect>
                                    <p:anim calcmode="lin" valueType="num">
                                      <p:cBhvr>
                                        <p:cTn id="40" dur="1000" fill="hold"/>
                                        <p:tgtEl>
                                          <p:spTgt spid="52"/>
                                        </p:tgtEl>
                                        <p:attrNameLst>
                                          <p:attrName>ppt_x</p:attrName>
                                        </p:attrNameLst>
                                      </p:cBhvr>
                                      <p:tavLst>
                                        <p:tav tm="0">
                                          <p:val>
                                            <p:strVal val="#ppt_x"/>
                                          </p:val>
                                        </p:tav>
                                        <p:tav tm="100000">
                                          <p:val>
                                            <p:strVal val="#ppt_x"/>
                                          </p:val>
                                        </p:tav>
                                      </p:tavLst>
                                    </p:anim>
                                    <p:anim calcmode="lin" valueType="num">
                                      <p:cBhvr>
                                        <p:cTn id="41" dur="1000" fill="hold"/>
                                        <p:tgtEl>
                                          <p:spTgt spid="52"/>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22" presetClass="entr" presetSubtype="8" fill="hold" nodeType="afterEffect">
                                  <p:stCondLst>
                                    <p:cond delay="0"/>
                                  </p:stCondLst>
                                  <p:childTnLst>
                                    <p:set>
                                      <p:cBhvr>
                                        <p:cTn id="44" dur="1" fill="hold">
                                          <p:stCondLst>
                                            <p:cond delay="0"/>
                                          </p:stCondLst>
                                        </p:cTn>
                                        <p:tgtEl>
                                          <p:spTgt spid="70"/>
                                        </p:tgtEl>
                                        <p:attrNameLst>
                                          <p:attrName>style.visibility</p:attrName>
                                        </p:attrNameLst>
                                      </p:cBhvr>
                                      <p:to>
                                        <p:strVal val="visible"/>
                                      </p:to>
                                    </p:set>
                                    <p:animEffect transition="in" filter="wipe(left)">
                                      <p:cBhvr>
                                        <p:cTn id="45" dur="500"/>
                                        <p:tgtEl>
                                          <p:spTgt spid="70"/>
                                        </p:tgtEl>
                                      </p:cBhvr>
                                    </p:animEffect>
                                  </p:childTnLst>
                                </p:cTn>
                              </p:par>
                            </p:childTnLst>
                          </p:cTn>
                        </p:par>
                        <p:par>
                          <p:cTn id="46" fill="hold">
                            <p:stCondLst>
                              <p:cond delay="6000"/>
                            </p:stCondLst>
                            <p:childTnLst>
                              <p:par>
                                <p:cTn id="47" presetID="22" presetClass="entr" presetSubtype="2" fill="hold"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right)">
                                      <p:cBhvr>
                                        <p:cTn id="49" dur="500"/>
                                        <p:tgtEl>
                                          <p:spTgt spid="58"/>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fade">
                                      <p:cBhvr>
                                        <p:cTn id="53" dur="1000"/>
                                        <p:tgtEl>
                                          <p:spTgt spid="53"/>
                                        </p:tgtEl>
                                      </p:cBhvr>
                                    </p:animEffect>
                                    <p:anim calcmode="lin" valueType="num">
                                      <p:cBhvr>
                                        <p:cTn id="54" dur="1000" fill="hold"/>
                                        <p:tgtEl>
                                          <p:spTgt spid="53"/>
                                        </p:tgtEl>
                                        <p:attrNameLst>
                                          <p:attrName>ppt_x</p:attrName>
                                        </p:attrNameLst>
                                      </p:cBhvr>
                                      <p:tavLst>
                                        <p:tav tm="0">
                                          <p:val>
                                            <p:strVal val="#ppt_x"/>
                                          </p:val>
                                        </p:tav>
                                        <p:tav tm="100000">
                                          <p:val>
                                            <p:strVal val="#ppt_x"/>
                                          </p:val>
                                        </p:tav>
                                      </p:tavLst>
                                    </p:anim>
                                    <p:anim calcmode="lin" valueType="num">
                                      <p:cBhvr>
                                        <p:cTn id="55"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1" grpId="0"/>
      <p:bldP spid="52" grpId="0"/>
      <p:bldP spid="5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4CC8EC"/>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4CC8EC"/>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57CCC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57CCC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76A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F9285"/>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FF9285"/>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38B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60DCFF"/>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60DCFF"/>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7467"/>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7467"/>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7467"/>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7467"/>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FF7467"/>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FF7467"/>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FF7467"/>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C8EC"/>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4CC8EC"/>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4CC8EC"/>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4CC8EC"/>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4CC8EC"/>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4CC8EC"/>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4CC8EC"/>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4C956"/>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4C956"/>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4C956"/>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4C956"/>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F4C956"/>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F4C956"/>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F4C956"/>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7CCC6"/>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57CCC6"/>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57CCC6"/>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57CCC6"/>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57CCC6"/>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57CCC6"/>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57CCC6"/>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2337734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63" name="Straight Arrow Connector 62">
            <a:extLst>
              <a:ext uri="{FF2B5EF4-FFF2-40B4-BE49-F238E27FC236}">
                <a16:creationId xmlns:a16="http://schemas.microsoft.com/office/drawing/2014/main" id="{82543765-7A66-481E-9870-478C13BD770D}"/>
              </a:ext>
            </a:extLst>
          </p:cNvPr>
          <p:cNvCxnSpPr>
            <a:cxnSpLocks/>
            <a:endCxn id="50" idx="4"/>
          </p:cNvCxnSpPr>
          <p:nvPr/>
        </p:nvCxnSpPr>
        <p:spPr>
          <a:xfrm flipV="1">
            <a:off x="4731695" y="2088715"/>
            <a:ext cx="923571" cy="918302"/>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B928CA1C-C361-4AF7-99B5-3C52ACE455C2}"/>
              </a:ext>
            </a:extLst>
          </p:cNvPr>
          <p:cNvCxnSpPr>
            <a:cxnSpLocks/>
            <a:endCxn id="54" idx="4"/>
          </p:cNvCxnSpPr>
          <p:nvPr/>
        </p:nvCxnSpPr>
        <p:spPr>
          <a:xfrm flipV="1">
            <a:off x="4684985" y="3125256"/>
            <a:ext cx="834822" cy="195419"/>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723C9F6A-2246-4BFC-8684-7DB05A573428}"/>
              </a:ext>
            </a:extLst>
          </p:cNvPr>
          <p:cNvCxnSpPr>
            <a:cxnSpLocks/>
            <a:endCxn id="58" idx="4"/>
          </p:cNvCxnSpPr>
          <p:nvPr/>
        </p:nvCxnSpPr>
        <p:spPr>
          <a:xfrm>
            <a:off x="4790413" y="3521301"/>
            <a:ext cx="780148" cy="403358"/>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525C5A95-CA03-4394-9DF0-B81565463A26}"/>
              </a:ext>
            </a:extLst>
          </p:cNvPr>
          <p:cNvCxnSpPr>
            <a:cxnSpLocks/>
            <a:endCxn id="62" idx="4"/>
          </p:cNvCxnSpPr>
          <p:nvPr/>
        </p:nvCxnSpPr>
        <p:spPr>
          <a:xfrm>
            <a:off x="4787199" y="3818797"/>
            <a:ext cx="952285" cy="1235361"/>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6B2D5526-1C5F-406A-BEAA-690C4D7126C1}"/>
              </a:ext>
            </a:extLst>
          </p:cNvPr>
          <p:cNvSpPr/>
          <p:nvPr/>
        </p:nvSpPr>
        <p:spPr>
          <a:xfrm rot="16200000">
            <a:off x="2895600" y="4381500"/>
            <a:ext cx="304801" cy="838200"/>
          </a:xfrm>
          <a:custGeom>
            <a:avLst/>
            <a:gdLst>
              <a:gd name="connsiteX0" fmla="*/ 304801 w 304801"/>
              <a:gd name="connsiteY0" fmla="*/ 0 h 838200"/>
              <a:gd name="connsiteX1" fmla="*/ 304801 w 304801"/>
              <a:gd name="connsiteY1" fmla="*/ 838200 h 838200"/>
              <a:gd name="connsiteX2" fmla="*/ 139703 w 304801"/>
              <a:gd name="connsiteY2" fmla="*/ 838200 h 838200"/>
              <a:gd name="connsiteX3" fmla="*/ 0 w 304801"/>
              <a:gd name="connsiteY3" fmla="*/ 698497 h 838200"/>
              <a:gd name="connsiteX4" fmla="*/ 0 w 304801"/>
              <a:gd name="connsiteY4" fmla="*/ 139703 h 838200"/>
              <a:gd name="connsiteX5" fmla="*/ 139703 w 304801"/>
              <a:gd name="connsiteY5" fmla="*/ 0 h 83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01" h="838200">
                <a:moveTo>
                  <a:pt x="304801" y="0"/>
                </a:moveTo>
                <a:lnTo>
                  <a:pt x="304801" y="838200"/>
                </a:lnTo>
                <a:lnTo>
                  <a:pt x="139703" y="838200"/>
                </a:lnTo>
                <a:cubicBezTo>
                  <a:pt x="62547" y="838200"/>
                  <a:pt x="0" y="775653"/>
                  <a:pt x="0" y="698497"/>
                </a:cubicBezTo>
                <a:lnTo>
                  <a:pt x="0" y="139703"/>
                </a:lnTo>
                <a:cubicBezTo>
                  <a:pt x="0" y="62547"/>
                  <a:pt x="62547" y="0"/>
                  <a:pt x="139703"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ACDE42D-3FB0-48B8-9C3D-18D42748465E}"/>
              </a:ext>
            </a:extLst>
          </p:cNvPr>
          <p:cNvSpPr/>
          <p:nvPr/>
        </p:nvSpPr>
        <p:spPr>
          <a:xfrm>
            <a:off x="1937623" y="5029200"/>
            <a:ext cx="2220754" cy="304801"/>
          </a:xfrm>
          <a:custGeom>
            <a:avLst/>
            <a:gdLst>
              <a:gd name="connsiteX0" fmla="*/ 165103 w 2220754"/>
              <a:gd name="connsiteY0" fmla="*/ 0 h 304801"/>
              <a:gd name="connsiteX1" fmla="*/ 2055651 w 2220754"/>
              <a:gd name="connsiteY1" fmla="*/ 0 h 304801"/>
              <a:gd name="connsiteX2" fmla="*/ 2220754 w 2220754"/>
              <a:gd name="connsiteY2" fmla="*/ 165103 h 304801"/>
              <a:gd name="connsiteX3" fmla="*/ 2220754 w 2220754"/>
              <a:gd name="connsiteY3" fmla="*/ 304801 h 304801"/>
              <a:gd name="connsiteX4" fmla="*/ 0 w 2220754"/>
              <a:gd name="connsiteY4" fmla="*/ 304801 h 304801"/>
              <a:gd name="connsiteX5" fmla="*/ 0 w 2220754"/>
              <a:gd name="connsiteY5" fmla="*/ 165103 h 304801"/>
              <a:gd name="connsiteX6" fmla="*/ 165103 w 2220754"/>
              <a:gd name="connsiteY6" fmla="*/ 0 h 304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0754" h="304801">
                <a:moveTo>
                  <a:pt x="165103" y="0"/>
                </a:moveTo>
                <a:lnTo>
                  <a:pt x="2055651" y="0"/>
                </a:lnTo>
                <a:cubicBezTo>
                  <a:pt x="2146835" y="0"/>
                  <a:pt x="2220754" y="73919"/>
                  <a:pt x="2220754" y="165103"/>
                </a:cubicBezTo>
                <a:lnTo>
                  <a:pt x="2220754" y="304801"/>
                </a:lnTo>
                <a:lnTo>
                  <a:pt x="0" y="304801"/>
                </a:lnTo>
                <a:lnTo>
                  <a:pt x="0" y="165103"/>
                </a:lnTo>
                <a:cubicBezTo>
                  <a:pt x="0" y="73919"/>
                  <a:pt x="73919" y="0"/>
                  <a:pt x="165103"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0FE3B625-02D0-4A33-B28A-65EF76F5094D}"/>
              </a:ext>
            </a:extLst>
          </p:cNvPr>
          <p:cNvSpPr/>
          <p:nvPr/>
        </p:nvSpPr>
        <p:spPr>
          <a:xfrm>
            <a:off x="1295400" y="1905000"/>
            <a:ext cx="3505200" cy="2743200"/>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Rounded Corners 15">
            <a:extLst>
              <a:ext uri="{FF2B5EF4-FFF2-40B4-BE49-F238E27FC236}">
                <a16:creationId xmlns:a16="http://schemas.microsoft.com/office/drawing/2014/main" id="{8BC6AF0A-0878-4CAB-842E-6F66C4952B1F}"/>
              </a:ext>
            </a:extLst>
          </p:cNvPr>
          <p:cNvSpPr>
            <a:spLocks noChangeAspect="1"/>
          </p:cNvSpPr>
          <p:nvPr/>
        </p:nvSpPr>
        <p:spPr>
          <a:xfrm>
            <a:off x="1539240" y="2164614"/>
            <a:ext cx="3017520" cy="1939834"/>
          </a:xfrm>
          <a:prstGeom prst="roundRect">
            <a:avLst/>
          </a:pr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9519EAAF-C63D-40BC-BEA1-E63D69D66488}"/>
              </a:ext>
            </a:extLst>
          </p:cNvPr>
          <p:cNvGrpSpPr/>
          <p:nvPr/>
        </p:nvGrpSpPr>
        <p:grpSpPr>
          <a:xfrm flipH="1">
            <a:off x="6332868" y="1066800"/>
            <a:ext cx="4788788" cy="1005840"/>
            <a:chOff x="525491" y="1953909"/>
            <a:chExt cx="4788788" cy="1005840"/>
          </a:xfr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p:grpSpPr>
        <p:sp>
          <p:nvSpPr>
            <p:cNvPr id="45" name="Rectangle 44">
              <a:extLst>
                <a:ext uri="{FF2B5EF4-FFF2-40B4-BE49-F238E27FC236}">
                  <a16:creationId xmlns:a16="http://schemas.microsoft.com/office/drawing/2014/main" id="{DAED5A76-73DE-4AD0-84C7-3380BD893B33}"/>
                </a:ext>
              </a:extLst>
            </p:cNvPr>
            <p:cNvSpPr/>
            <p:nvPr/>
          </p:nvSpPr>
          <p:spPr>
            <a:xfrm>
              <a:off x="525491" y="1953909"/>
              <a:ext cx="4788788" cy="10058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 Box 10">
              <a:extLst>
                <a:ext uri="{FF2B5EF4-FFF2-40B4-BE49-F238E27FC236}">
                  <a16:creationId xmlns:a16="http://schemas.microsoft.com/office/drawing/2014/main" id="{BBF5E10F-E26E-4801-9471-BF439F3AE68C}"/>
                </a:ext>
              </a:extLst>
            </p:cNvPr>
            <p:cNvSpPr txBox="1">
              <a:spLocks noChangeArrowheads="1"/>
            </p:cNvSpPr>
            <p:nvPr/>
          </p:nvSpPr>
          <p:spPr bwMode="auto">
            <a:xfrm>
              <a:off x="775854" y="2002858"/>
              <a:ext cx="3937093" cy="907941"/>
            </a:xfrm>
            <a:prstGeom prst="rect">
              <a:avLst/>
            </a:prstGeom>
            <a:grp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50" name="Freeform: Shape 49">
            <a:extLst>
              <a:ext uri="{FF2B5EF4-FFF2-40B4-BE49-F238E27FC236}">
                <a16:creationId xmlns:a16="http://schemas.microsoft.com/office/drawing/2014/main" id="{84949F89-EA29-4903-A9C4-FF05B1BF22E6}"/>
              </a:ext>
            </a:extLst>
          </p:cNvPr>
          <p:cNvSpPr>
            <a:spLocks noChangeAspect="1"/>
          </p:cNvSpPr>
          <p:nvPr/>
        </p:nvSpPr>
        <p:spPr bwMode="auto">
          <a:xfrm rot="2880000" flipV="1">
            <a:off x="5585406" y="1013358"/>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F7467"/>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1" name="Group 50">
            <a:extLst>
              <a:ext uri="{FF2B5EF4-FFF2-40B4-BE49-F238E27FC236}">
                <a16:creationId xmlns:a16="http://schemas.microsoft.com/office/drawing/2014/main" id="{3A209649-8172-48B1-BE89-3D8167BCA9E8}"/>
              </a:ext>
            </a:extLst>
          </p:cNvPr>
          <p:cNvGrpSpPr/>
          <p:nvPr/>
        </p:nvGrpSpPr>
        <p:grpSpPr>
          <a:xfrm flipH="1">
            <a:off x="6343754" y="2423160"/>
            <a:ext cx="4777902" cy="1005840"/>
            <a:chOff x="536377" y="1953909"/>
            <a:chExt cx="4777902" cy="1005840"/>
          </a:xfrm>
        </p:grpSpPr>
        <p:sp>
          <p:nvSpPr>
            <p:cNvPr id="52" name="Rectangle 51">
              <a:extLst>
                <a:ext uri="{FF2B5EF4-FFF2-40B4-BE49-F238E27FC236}">
                  <a16:creationId xmlns:a16="http://schemas.microsoft.com/office/drawing/2014/main" id="{B9854351-22D2-49E6-B62F-1073D4F83DEB}"/>
                </a:ext>
              </a:extLst>
            </p:cNvPr>
            <p:cNvSpPr/>
            <p:nvPr/>
          </p:nvSpPr>
          <p:spPr>
            <a:xfrm>
              <a:off x="536377" y="1953909"/>
              <a:ext cx="4777902" cy="10058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71AA17FC-CEC6-41C6-A7D6-8C67E51CE330}"/>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54" name="Freeform: Shape 53">
            <a:extLst>
              <a:ext uri="{FF2B5EF4-FFF2-40B4-BE49-F238E27FC236}">
                <a16:creationId xmlns:a16="http://schemas.microsoft.com/office/drawing/2014/main" id="{E0596128-1C2D-47BB-ABA2-86538B636DA7}"/>
              </a:ext>
            </a:extLst>
          </p:cNvPr>
          <p:cNvSpPr>
            <a:spLocks noChangeAspect="1"/>
          </p:cNvSpPr>
          <p:nvPr/>
        </p:nvSpPr>
        <p:spPr bwMode="auto">
          <a:xfrm rot="4560000" flipV="1">
            <a:off x="5596291" y="2325134"/>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CC8EC"/>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5" name="Group 54">
            <a:extLst>
              <a:ext uri="{FF2B5EF4-FFF2-40B4-BE49-F238E27FC236}">
                <a16:creationId xmlns:a16="http://schemas.microsoft.com/office/drawing/2014/main" id="{39938032-3D69-4524-90A5-70FCAA2773F6}"/>
              </a:ext>
            </a:extLst>
          </p:cNvPr>
          <p:cNvGrpSpPr/>
          <p:nvPr/>
        </p:nvGrpSpPr>
        <p:grpSpPr>
          <a:xfrm flipH="1">
            <a:off x="6332868" y="3794760"/>
            <a:ext cx="4788788" cy="1005840"/>
            <a:chOff x="525491" y="1953909"/>
            <a:chExt cx="4788788" cy="1005840"/>
          </a:xfrm>
        </p:grpSpPr>
        <p:sp>
          <p:nvSpPr>
            <p:cNvPr id="56" name="Rectangle 55">
              <a:extLst>
                <a:ext uri="{FF2B5EF4-FFF2-40B4-BE49-F238E27FC236}">
                  <a16:creationId xmlns:a16="http://schemas.microsoft.com/office/drawing/2014/main" id="{A15B3865-7036-4E9D-8223-CA62635A6AC6}"/>
                </a:ext>
              </a:extLst>
            </p:cNvPr>
            <p:cNvSpPr/>
            <p:nvPr/>
          </p:nvSpPr>
          <p:spPr>
            <a:xfrm>
              <a:off x="525491" y="1953909"/>
              <a:ext cx="4788788" cy="10058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 Box 10">
              <a:extLst>
                <a:ext uri="{FF2B5EF4-FFF2-40B4-BE49-F238E27FC236}">
                  <a16:creationId xmlns:a16="http://schemas.microsoft.com/office/drawing/2014/main" id="{DA95EFD4-78D4-4475-ADDA-5FEF1355FF99}"/>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58" name="Freeform: Shape 57">
            <a:extLst>
              <a:ext uri="{FF2B5EF4-FFF2-40B4-BE49-F238E27FC236}">
                <a16:creationId xmlns:a16="http://schemas.microsoft.com/office/drawing/2014/main" id="{91148DC2-B4F7-4A04-A423-1D2B43D979AB}"/>
              </a:ext>
            </a:extLst>
          </p:cNvPr>
          <p:cNvSpPr>
            <a:spLocks noChangeAspect="1"/>
          </p:cNvSpPr>
          <p:nvPr/>
        </p:nvSpPr>
        <p:spPr bwMode="auto">
          <a:xfrm rot="7140000" flipV="1">
            <a:off x="5585405" y="359274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4C956"/>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42EE2A6D-4C03-4BE7-9BD0-3603D64DA582}"/>
              </a:ext>
            </a:extLst>
          </p:cNvPr>
          <p:cNvGrpSpPr/>
          <p:nvPr/>
        </p:nvGrpSpPr>
        <p:grpSpPr>
          <a:xfrm flipH="1">
            <a:off x="6343754" y="5090160"/>
            <a:ext cx="4777902" cy="1005840"/>
            <a:chOff x="536377" y="1953909"/>
            <a:chExt cx="4777902" cy="1005840"/>
          </a:xfrm>
        </p:grpSpPr>
        <p:sp>
          <p:nvSpPr>
            <p:cNvPr id="60" name="Rectangle 59">
              <a:extLst>
                <a:ext uri="{FF2B5EF4-FFF2-40B4-BE49-F238E27FC236}">
                  <a16:creationId xmlns:a16="http://schemas.microsoft.com/office/drawing/2014/main" id="{006CEA57-4234-42E7-A0A5-00B0DAF94B36}"/>
                </a:ext>
              </a:extLst>
            </p:cNvPr>
            <p:cNvSpPr/>
            <p:nvPr/>
          </p:nvSpPr>
          <p:spPr>
            <a:xfrm>
              <a:off x="536377" y="1953909"/>
              <a:ext cx="4777902" cy="10058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 Box 10">
              <a:extLst>
                <a:ext uri="{FF2B5EF4-FFF2-40B4-BE49-F238E27FC236}">
                  <a16:creationId xmlns:a16="http://schemas.microsoft.com/office/drawing/2014/main" id="{72A67C3F-5A12-4C89-80B0-2967C424C756}"/>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62" name="Freeform: Shape 61">
            <a:extLst>
              <a:ext uri="{FF2B5EF4-FFF2-40B4-BE49-F238E27FC236}">
                <a16:creationId xmlns:a16="http://schemas.microsoft.com/office/drawing/2014/main" id="{B896829F-0798-40FA-B364-6FA58A22BE2B}"/>
              </a:ext>
            </a:extLst>
          </p:cNvPr>
          <p:cNvSpPr>
            <a:spLocks noChangeAspect="1"/>
          </p:cNvSpPr>
          <p:nvPr/>
        </p:nvSpPr>
        <p:spPr bwMode="auto">
          <a:xfrm rot="8460000" flipV="1">
            <a:off x="5596291" y="491058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7CCC6"/>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85" name="Freeform 370">
            <a:extLst>
              <a:ext uri="{FF2B5EF4-FFF2-40B4-BE49-F238E27FC236}">
                <a16:creationId xmlns:a16="http://schemas.microsoft.com/office/drawing/2014/main" id="{C2783BD3-5C8B-4605-946F-FD1B7A812CA0}"/>
              </a:ext>
            </a:extLst>
          </p:cNvPr>
          <p:cNvSpPr>
            <a:spLocks noChangeAspect="1" noEditPoints="1"/>
          </p:cNvSpPr>
          <p:nvPr/>
        </p:nvSpPr>
        <p:spPr bwMode="auto">
          <a:xfrm>
            <a:off x="5970498" y="5424095"/>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364">
            <a:extLst>
              <a:ext uri="{FF2B5EF4-FFF2-40B4-BE49-F238E27FC236}">
                <a16:creationId xmlns:a16="http://schemas.microsoft.com/office/drawing/2014/main" id="{727CF409-98F9-4825-9EDA-D6642FCE4490}"/>
              </a:ext>
            </a:extLst>
          </p:cNvPr>
          <p:cNvSpPr>
            <a:spLocks noChangeAspect="1" noEditPoints="1"/>
          </p:cNvSpPr>
          <p:nvPr/>
        </p:nvSpPr>
        <p:spPr bwMode="auto">
          <a:xfrm>
            <a:off x="6000947" y="2767556"/>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381">
            <a:extLst>
              <a:ext uri="{FF2B5EF4-FFF2-40B4-BE49-F238E27FC236}">
                <a16:creationId xmlns:a16="http://schemas.microsoft.com/office/drawing/2014/main" id="{5F100505-7315-414D-A64F-F7323D8B2444}"/>
              </a:ext>
            </a:extLst>
          </p:cNvPr>
          <p:cNvSpPr>
            <a:spLocks noChangeAspect="1" noEditPoints="1"/>
          </p:cNvSpPr>
          <p:nvPr/>
        </p:nvSpPr>
        <p:spPr bwMode="auto">
          <a:xfrm>
            <a:off x="6028260" y="405249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374">
            <a:extLst>
              <a:ext uri="{FF2B5EF4-FFF2-40B4-BE49-F238E27FC236}">
                <a16:creationId xmlns:a16="http://schemas.microsoft.com/office/drawing/2014/main" id="{6124A136-2F52-4E67-95D1-AB96BB7F7DB1}"/>
              </a:ext>
            </a:extLst>
          </p:cNvPr>
          <p:cNvSpPr>
            <a:spLocks noChangeAspect="1" noEditPoints="1"/>
          </p:cNvSpPr>
          <p:nvPr/>
        </p:nvSpPr>
        <p:spPr bwMode="auto">
          <a:xfrm>
            <a:off x="5969842" y="1299178"/>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TextBox 88">
            <a:extLst>
              <a:ext uri="{FF2B5EF4-FFF2-40B4-BE49-F238E27FC236}">
                <a16:creationId xmlns:a16="http://schemas.microsoft.com/office/drawing/2014/main" id="{6ECF4C81-9378-442D-ADD6-2002FF7F406E}"/>
              </a:ext>
            </a:extLst>
          </p:cNvPr>
          <p:cNvSpPr txBox="1"/>
          <p:nvPr/>
        </p:nvSpPr>
        <p:spPr>
          <a:xfrm>
            <a:off x="739213" y="5487291"/>
            <a:ext cx="4461380" cy="104644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37595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p:cTn id="24" dur="500" fill="hold"/>
                                        <p:tgtEl>
                                          <p:spTgt spid="16"/>
                                        </p:tgtEl>
                                        <p:attrNameLst>
                                          <p:attrName>ppt_w</p:attrName>
                                        </p:attrNameLst>
                                      </p:cBhvr>
                                      <p:tavLst>
                                        <p:tav tm="0">
                                          <p:val>
                                            <p:fltVal val="0"/>
                                          </p:val>
                                        </p:tav>
                                        <p:tav tm="100000">
                                          <p:val>
                                            <p:strVal val="#ppt_w"/>
                                          </p:val>
                                        </p:tav>
                                      </p:tavLst>
                                    </p:anim>
                                    <p:anim calcmode="lin" valueType="num">
                                      <p:cBhvr>
                                        <p:cTn id="25" dur="500" fill="hold"/>
                                        <p:tgtEl>
                                          <p:spTgt spid="16"/>
                                        </p:tgtEl>
                                        <p:attrNameLst>
                                          <p:attrName>ppt_h</p:attrName>
                                        </p:attrNameLst>
                                      </p:cBhvr>
                                      <p:tavLst>
                                        <p:tav tm="0">
                                          <p:val>
                                            <p:fltVal val="0"/>
                                          </p:val>
                                        </p:tav>
                                        <p:tav tm="100000">
                                          <p:val>
                                            <p:strVal val="#ppt_h"/>
                                          </p:val>
                                        </p:tav>
                                      </p:tavLst>
                                    </p:anim>
                                    <p:animEffect transition="in" filter="fade">
                                      <p:cBhvr>
                                        <p:cTn id="26" dur="500"/>
                                        <p:tgtEl>
                                          <p:spTgt spid="16"/>
                                        </p:tgtEl>
                                      </p:cBhvr>
                                    </p:animEffect>
                                  </p:childTnLst>
                                </p:cTn>
                              </p:par>
                            </p:childTnLst>
                          </p:cTn>
                        </p:par>
                        <p:par>
                          <p:cTn id="27" fill="hold">
                            <p:stCondLst>
                              <p:cond delay="2000"/>
                            </p:stCondLst>
                            <p:childTnLst>
                              <p:par>
                                <p:cTn id="28" presetID="42" presetClass="entr" presetSubtype="0" fill="hold" nodeType="afterEffect">
                                  <p:stCondLst>
                                    <p:cond delay="0"/>
                                  </p:stCondLst>
                                  <p:childTnLst>
                                    <p:set>
                                      <p:cBhvr>
                                        <p:cTn id="29" dur="1" fill="hold">
                                          <p:stCondLst>
                                            <p:cond delay="0"/>
                                          </p:stCondLst>
                                        </p:cTn>
                                        <p:tgtEl>
                                          <p:spTgt spid="89">
                                            <p:txEl>
                                              <p:pRg st="0" end="0"/>
                                            </p:txEl>
                                          </p:spTgt>
                                        </p:tgtEl>
                                        <p:attrNameLst>
                                          <p:attrName>style.visibility</p:attrName>
                                        </p:attrNameLst>
                                      </p:cBhvr>
                                      <p:to>
                                        <p:strVal val="visible"/>
                                      </p:to>
                                    </p:set>
                                    <p:animEffect transition="in" filter="fade">
                                      <p:cBhvr>
                                        <p:cTn id="30" dur="1000"/>
                                        <p:tgtEl>
                                          <p:spTgt spid="89">
                                            <p:txEl>
                                              <p:pRg st="0" end="0"/>
                                            </p:txEl>
                                          </p:spTgt>
                                        </p:tgtEl>
                                      </p:cBhvr>
                                    </p:animEffect>
                                    <p:anim calcmode="lin" valueType="num">
                                      <p:cBhvr>
                                        <p:cTn id="31" dur="1000" fill="hold"/>
                                        <p:tgtEl>
                                          <p:spTgt spid="89">
                                            <p:txEl>
                                              <p:pRg st="0" end="0"/>
                                            </p:txEl>
                                          </p:spTgt>
                                        </p:tgtEl>
                                        <p:attrNameLst>
                                          <p:attrName>ppt_x</p:attrName>
                                        </p:attrNameLst>
                                      </p:cBhvr>
                                      <p:tavLst>
                                        <p:tav tm="0">
                                          <p:val>
                                            <p:strVal val="#ppt_x"/>
                                          </p:val>
                                        </p:tav>
                                        <p:tav tm="100000">
                                          <p:val>
                                            <p:strVal val="#ppt_x"/>
                                          </p:val>
                                        </p:tav>
                                      </p:tavLst>
                                    </p:anim>
                                    <p:anim calcmode="lin" valueType="num">
                                      <p:cBhvr>
                                        <p:cTn id="32" dur="1000" fill="hold"/>
                                        <p:tgtEl>
                                          <p:spTgt spid="89">
                                            <p:txEl>
                                              <p:pRg st="0" end="0"/>
                                            </p:txEl>
                                          </p:spTgt>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22" presetClass="entr" presetSubtype="4" fill="hold"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wipe(down)">
                                      <p:cBhvr>
                                        <p:cTn id="36" dur="1000"/>
                                        <p:tgtEl>
                                          <p:spTgt spid="63"/>
                                        </p:tgtEl>
                                      </p:cBhvr>
                                    </p:animEffect>
                                  </p:childTnLst>
                                </p:cTn>
                              </p:par>
                              <p:par>
                                <p:cTn id="37" presetID="47" presetClass="entr" presetSubtype="0" fill="hold" grpId="0" nodeType="with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fade">
                                      <p:cBhvr>
                                        <p:cTn id="39" dur="1000"/>
                                        <p:tgtEl>
                                          <p:spTgt spid="50"/>
                                        </p:tgtEl>
                                      </p:cBhvr>
                                    </p:animEffect>
                                    <p:anim calcmode="lin" valueType="num">
                                      <p:cBhvr>
                                        <p:cTn id="40" dur="1000" fill="hold"/>
                                        <p:tgtEl>
                                          <p:spTgt spid="50"/>
                                        </p:tgtEl>
                                        <p:attrNameLst>
                                          <p:attrName>ppt_x</p:attrName>
                                        </p:attrNameLst>
                                      </p:cBhvr>
                                      <p:tavLst>
                                        <p:tav tm="0">
                                          <p:val>
                                            <p:strVal val="#ppt_x"/>
                                          </p:val>
                                        </p:tav>
                                        <p:tav tm="100000">
                                          <p:val>
                                            <p:strVal val="#ppt_x"/>
                                          </p:val>
                                        </p:tav>
                                      </p:tavLst>
                                    </p:anim>
                                    <p:anim calcmode="lin" valueType="num">
                                      <p:cBhvr>
                                        <p:cTn id="41" dur="1000" fill="hold"/>
                                        <p:tgtEl>
                                          <p:spTgt spid="50"/>
                                        </p:tgtEl>
                                        <p:attrNameLst>
                                          <p:attrName>ppt_y</p:attrName>
                                        </p:attrNameLst>
                                      </p:cBhvr>
                                      <p:tavLst>
                                        <p:tav tm="0">
                                          <p:val>
                                            <p:strVal val="#ppt_y-.1"/>
                                          </p:val>
                                        </p:tav>
                                        <p:tav tm="100000">
                                          <p:val>
                                            <p:strVal val="#ppt_y"/>
                                          </p:val>
                                        </p:tav>
                                      </p:tavLst>
                                    </p:anim>
                                  </p:childTnLst>
                                </p:cTn>
                              </p:par>
                              <p:par>
                                <p:cTn id="42" presetID="47" presetClass="entr" presetSubtype="0" fill="hold" grpId="0" nodeType="withEffect">
                                  <p:stCondLst>
                                    <p:cond delay="0"/>
                                  </p:stCondLst>
                                  <p:childTnLst>
                                    <p:set>
                                      <p:cBhvr>
                                        <p:cTn id="43" dur="1" fill="hold">
                                          <p:stCondLst>
                                            <p:cond delay="0"/>
                                          </p:stCondLst>
                                        </p:cTn>
                                        <p:tgtEl>
                                          <p:spTgt spid="88"/>
                                        </p:tgtEl>
                                        <p:attrNameLst>
                                          <p:attrName>style.visibility</p:attrName>
                                        </p:attrNameLst>
                                      </p:cBhvr>
                                      <p:to>
                                        <p:strVal val="visible"/>
                                      </p:to>
                                    </p:set>
                                    <p:animEffect transition="in" filter="fade">
                                      <p:cBhvr>
                                        <p:cTn id="44" dur="1000"/>
                                        <p:tgtEl>
                                          <p:spTgt spid="88"/>
                                        </p:tgtEl>
                                      </p:cBhvr>
                                    </p:animEffect>
                                    <p:anim calcmode="lin" valueType="num">
                                      <p:cBhvr>
                                        <p:cTn id="45" dur="1000" fill="hold"/>
                                        <p:tgtEl>
                                          <p:spTgt spid="88"/>
                                        </p:tgtEl>
                                        <p:attrNameLst>
                                          <p:attrName>ppt_x</p:attrName>
                                        </p:attrNameLst>
                                      </p:cBhvr>
                                      <p:tavLst>
                                        <p:tav tm="0">
                                          <p:val>
                                            <p:strVal val="#ppt_x"/>
                                          </p:val>
                                        </p:tav>
                                        <p:tav tm="100000">
                                          <p:val>
                                            <p:strVal val="#ppt_x"/>
                                          </p:val>
                                        </p:tav>
                                      </p:tavLst>
                                    </p:anim>
                                    <p:anim calcmode="lin" valueType="num">
                                      <p:cBhvr>
                                        <p:cTn id="46" dur="1000" fill="hold"/>
                                        <p:tgtEl>
                                          <p:spTgt spid="88"/>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22" presetClass="entr" presetSubtype="8" fill="hold"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left)">
                                      <p:cBhvr>
                                        <p:cTn id="50" dur="500"/>
                                        <p:tgtEl>
                                          <p:spTgt spid="44"/>
                                        </p:tgtEl>
                                      </p:cBhvr>
                                    </p:animEffect>
                                  </p:childTnLst>
                                </p:cTn>
                              </p:par>
                            </p:childTnLst>
                          </p:cTn>
                        </p:par>
                        <p:par>
                          <p:cTn id="51" fill="hold">
                            <p:stCondLst>
                              <p:cond delay="4500"/>
                            </p:stCondLst>
                            <p:childTnLst>
                              <p:par>
                                <p:cTn id="52" presetID="22" presetClass="entr" presetSubtype="8" fill="hold" nodeType="afterEffect">
                                  <p:stCondLst>
                                    <p:cond delay="0"/>
                                  </p:stCondLst>
                                  <p:childTnLst>
                                    <p:set>
                                      <p:cBhvr>
                                        <p:cTn id="53" dur="1" fill="hold">
                                          <p:stCondLst>
                                            <p:cond delay="0"/>
                                          </p:stCondLst>
                                        </p:cTn>
                                        <p:tgtEl>
                                          <p:spTgt spid="66"/>
                                        </p:tgtEl>
                                        <p:attrNameLst>
                                          <p:attrName>style.visibility</p:attrName>
                                        </p:attrNameLst>
                                      </p:cBhvr>
                                      <p:to>
                                        <p:strVal val="visible"/>
                                      </p:to>
                                    </p:set>
                                    <p:animEffect transition="in" filter="wipe(left)">
                                      <p:cBhvr>
                                        <p:cTn id="54" dur="1000"/>
                                        <p:tgtEl>
                                          <p:spTgt spid="66"/>
                                        </p:tgtEl>
                                      </p:cBhvr>
                                    </p:animEffect>
                                  </p:childTnLst>
                                </p:cTn>
                              </p:par>
                              <p:par>
                                <p:cTn id="55" presetID="47" presetClass="entr" presetSubtype="0" fill="hold" grpId="0" nodeType="with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fade">
                                      <p:cBhvr>
                                        <p:cTn id="57" dur="1000"/>
                                        <p:tgtEl>
                                          <p:spTgt spid="54"/>
                                        </p:tgtEl>
                                      </p:cBhvr>
                                    </p:animEffect>
                                    <p:anim calcmode="lin" valueType="num">
                                      <p:cBhvr>
                                        <p:cTn id="58" dur="1000" fill="hold"/>
                                        <p:tgtEl>
                                          <p:spTgt spid="54"/>
                                        </p:tgtEl>
                                        <p:attrNameLst>
                                          <p:attrName>ppt_x</p:attrName>
                                        </p:attrNameLst>
                                      </p:cBhvr>
                                      <p:tavLst>
                                        <p:tav tm="0">
                                          <p:val>
                                            <p:strVal val="#ppt_x"/>
                                          </p:val>
                                        </p:tav>
                                        <p:tav tm="100000">
                                          <p:val>
                                            <p:strVal val="#ppt_x"/>
                                          </p:val>
                                        </p:tav>
                                      </p:tavLst>
                                    </p:anim>
                                    <p:anim calcmode="lin" valueType="num">
                                      <p:cBhvr>
                                        <p:cTn id="59" dur="1000" fill="hold"/>
                                        <p:tgtEl>
                                          <p:spTgt spid="54"/>
                                        </p:tgtEl>
                                        <p:attrNameLst>
                                          <p:attrName>ppt_y</p:attrName>
                                        </p:attrNameLst>
                                      </p:cBhvr>
                                      <p:tavLst>
                                        <p:tav tm="0">
                                          <p:val>
                                            <p:strVal val="#ppt_y-.1"/>
                                          </p:val>
                                        </p:tav>
                                        <p:tav tm="100000">
                                          <p:val>
                                            <p:strVal val="#ppt_y"/>
                                          </p:val>
                                        </p:tav>
                                      </p:tavLst>
                                    </p:anim>
                                  </p:childTnLst>
                                </p:cTn>
                              </p:par>
                              <p:par>
                                <p:cTn id="60" presetID="47" presetClass="entr" presetSubtype="0" fill="hold" grpId="0" nodeType="withEffect">
                                  <p:stCondLst>
                                    <p:cond delay="0"/>
                                  </p:stCondLst>
                                  <p:childTnLst>
                                    <p:set>
                                      <p:cBhvr>
                                        <p:cTn id="61" dur="1" fill="hold">
                                          <p:stCondLst>
                                            <p:cond delay="0"/>
                                          </p:stCondLst>
                                        </p:cTn>
                                        <p:tgtEl>
                                          <p:spTgt spid="86"/>
                                        </p:tgtEl>
                                        <p:attrNameLst>
                                          <p:attrName>style.visibility</p:attrName>
                                        </p:attrNameLst>
                                      </p:cBhvr>
                                      <p:to>
                                        <p:strVal val="visible"/>
                                      </p:to>
                                    </p:set>
                                    <p:animEffect transition="in" filter="fade">
                                      <p:cBhvr>
                                        <p:cTn id="62" dur="1000"/>
                                        <p:tgtEl>
                                          <p:spTgt spid="86"/>
                                        </p:tgtEl>
                                      </p:cBhvr>
                                    </p:animEffect>
                                    <p:anim calcmode="lin" valueType="num">
                                      <p:cBhvr>
                                        <p:cTn id="63" dur="1000" fill="hold"/>
                                        <p:tgtEl>
                                          <p:spTgt spid="86"/>
                                        </p:tgtEl>
                                        <p:attrNameLst>
                                          <p:attrName>ppt_x</p:attrName>
                                        </p:attrNameLst>
                                      </p:cBhvr>
                                      <p:tavLst>
                                        <p:tav tm="0">
                                          <p:val>
                                            <p:strVal val="#ppt_x"/>
                                          </p:val>
                                        </p:tav>
                                        <p:tav tm="100000">
                                          <p:val>
                                            <p:strVal val="#ppt_x"/>
                                          </p:val>
                                        </p:tav>
                                      </p:tavLst>
                                    </p:anim>
                                    <p:anim calcmode="lin" valueType="num">
                                      <p:cBhvr>
                                        <p:cTn id="64" dur="1000" fill="hold"/>
                                        <p:tgtEl>
                                          <p:spTgt spid="86"/>
                                        </p:tgtEl>
                                        <p:attrNameLst>
                                          <p:attrName>ppt_y</p:attrName>
                                        </p:attrNameLst>
                                      </p:cBhvr>
                                      <p:tavLst>
                                        <p:tav tm="0">
                                          <p:val>
                                            <p:strVal val="#ppt_y-.1"/>
                                          </p:val>
                                        </p:tav>
                                        <p:tav tm="100000">
                                          <p:val>
                                            <p:strVal val="#ppt_y"/>
                                          </p:val>
                                        </p:tav>
                                      </p:tavLst>
                                    </p:anim>
                                  </p:childTnLst>
                                </p:cTn>
                              </p:par>
                            </p:childTnLst>
                          </p:cTn>
                        </p:par>
                        <p:par>
                          <p:cTn id="65" fill="hold">
                            <p:stCondLst>
                              <p:cond delay="5500"/>
                            </p:stCondLst>
                            <p:childTnLst>
                              <p:par>
                                <p:cTn id="66" presetID="22" presetClass="entr" presetSubtype="8" fill="hold"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left)">
                                      <p:cBhvr>
                                        <p:cTn id="68" dur="500"/>
                                        <p:tgtEl>
                                          <p:spTgt spid="51"/>
                                        </p:tgtEl>
                                      </p:cBhvr>
                                    </p:animEffect>
                                  </p:childTnLst>
                                </p:cTn>
                              </p:par>
                            </p:childTnLst>
                          </p:cTn>
                        </p:par>
                        <p:par>
                          <p:cTn id="69" fill="hold">
                            <p:stCondLst>
                              <p:cond delay="6000"/>
                            </p:stCondLst>
                            <p:childTnLst>
                              <p:par>
                                <p:cTn id="70" presetID="22" presetClass="entr" presetSubtype="8" fill="hold" nodeType="afterEffect">
                                  <p:stCondLst>
                                    <p:cond delay="0"/>
                                  </p:stCondLst>
                                  <p:childTnLst>
                                    <p:set>
                                      <p:cBhvr>
                                        <p:cTn id="71" dur="1" fill="hold">
                                          <p:stCondLst>
                                            <p:cond delay="0"/>
                                          </p:stCondLst>
                                        </p:cTn>
                                        <p:tgtEl>
                                          <p:spTgt spid="68"/>
                                        </p:tgtEl>
                                        <p:attrNameLst>
                                          <p:attrName>style.visibility</p:attrName>
                                        </p:attrNameLst>
                                      </p:cBhvr>
                                      <p:to>
                                        <p:strVal val="visible"/>
                                      </p:to>
                                    </p:set>
                                    <p:animEffect transition="in" filter="wipe(left)">
                                      <p:cBhvr>
                                        <p:cTn id="72" dur="1000"/>
                                        <p:tgtEl>
                                          <p:spTgt spid="6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fade">
                                      <p:cBhvr>
                                        <p:cTn id="75" dur="1000"/>
                                        <p:tgtEl>
                                          <p:spTgt spid="58"/>
                                        </p:tgtEl>
                                      </p:cBhvr>
                                    </p:animEffect>
                                    <p:anim calcmode="lin" valueType="num">
                                      <p:cBhvr>
                                        <p:cTn id="76" dur="1000" fill="hold"/>
                                        <p:tgtEl>
                                          <p:spTgt spid="58"/>
                                        </p:tgtEl>
                                        <p:attrNameLst>
                                          <p:attrName>ppt_x</p:attrName>
                                        </p:attrNameLst>
                                      </p:cBhvr>
                                      <p:tavLst>
                                        <p:tav tm="0">
                                          <p:val>
                                            <p:strVal val="#ppt_x"/>
                                          </p:val>
                                        </p:tav>
                                        <p:tav tm="100000">
                                          <p:val>
                                            <p:strVal val="#ppt_x"/>
                                          </p:val>
                                        </p:tav>
                                      </p:tavLst>
                                    </p:anim>
                                    <p:anim calcmode="lin" valueType="num">
                                      <p:cBhvr>
                                        <p:cTn id="77" dur="1000" fill="hold"/>
                                        <p:tgtEl>
                                          <p:spTgt spid="58"/>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87"/>
                                        </p:tgtEl>
                                        <p:attrNameLst>
                                          <p:attrName>style.visibility</p:attrName>
                                        </p:attrNameLst>
                                      </p:cBhvr>
                                      <p:to>
                                        <p:strVal val="visible"/>
                                      </p:to>
                                    </p:set>
                                    <p:animEffect transition="in" filter="fade">
                                      <p:cBhvr>
                                        <p:cTn id="80" dur="1000"/>
                                        <p:tgtEl>
                                          <p:spTgt spid="87"/>
                                        </p:tgtEl>
                                      </p:cBhvr>
                                    </p:animEffect>
                                    <p:anim calcmode="lin" valueType="num">
                                      <p:cBhvr>
                                        <p:cTn id="81" dur="1000" fill="hold"/>
                                        <p:tgtEl>
                                          <p:spTgt spid="87"/>
                                        </p:tgtEl>
                                        <p:attrNameLst>
                                          <p:attrName>ppt_x</p:attrName>
                                        </p:attrNameLst>
                                      </p:cBhvr>
                                      <p:tavLst>
                                        <p:tav tm="0">
                                          <p:val>
                                            <p:strVal val="#ppt_x"/>
                                          </p:val>
                                        </p:tav>
                                        <p:tav tm="100000">
                                          <p:val>
                                            <p:strVal val="#ppt_x"/>
                                          </p:val>
                                        </p:tav>
                                      </p:tavLst>
                                    </p:anim>
                                    <p:anim calcmode="lin" valueType="num">
                                      <p:cBhvr>
                                        <p:cTn id="82" dur="1000" fill="hold"/>
                                        <p:tgtEl>
                                          <p:spTgt spid="87"/>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8" fill="hold" nodeType="afterEffect">
                                  <p:stCondLst>
                                    <p:cond delay="0"/>
                                  </p:stCondLst>
                                  <p:childTnLst>
                                    <p:set>
                                      <p:cBhvr>
                                        <p:cTn id="85" dur="1" fill="hold">
                                          <p:stCondLst>
                                            <p:cond delay="0"/>
                                          </p:stCondLst>
                                        </p:cTn>
                                        <p:tgtEl>
                                          <p:spTgt spid="55"/>
                                        </p:tgtEl>
                                        <p:attrNameLst>
                                          <p:attrName>style.visibility</p:attrName>
                                        </p:attrNameLst>
                                      </p:cBhvr>
                                      <p:to>
                                        <p:strVal val="visible"/>
                                      </p:to>
                                    </p:set>
                                    <p:animEffect transition="in" filter="wipe(left)">
                                      <p:cBhvr>
                                        <p:cTn id="86" dur="500"/>
                                        <p:tgtEl>
                                          <p:spTgt spid="55"/>
                                        </p:tgtEl>
                                      </p:cBhvr>
                                    </p:animEffect>
                                  </p:childTnLst>
                                </p:cTn>
                              </p:par>
                            </p:childTnLst>
                          </p:cTn>
                        </p:par>
                        <p:par>
                          <p:cTn id="87" fill="hold">
                            <p:stCondLst>
                              <p:cond delay="7500"/>
                            </p:stCondLst>
                            <p:childTnLst>
                              <p:par>
                                <p:cTn id="88" presetID="22" presetClass="entr" presetSubtype="1" fill="hold" nodeType="afterEffect">
                                  <p:stCondLst>
                                    <p:cond delay="0"/>
                                  </p:stCondLst>
                                  <p:childTnLst>
                                    <p:set>
                                      <p:cBhvr>
                                        <p:cTn id="89" dur="1" fill="hold">
                                          <p:stCondLst>
                                            <p:cond delay="0"/>
                                          </p:stCondLst>
                                        </p:cTn>
                                        <p:tgtEl>
                                          <p:spTgt spid="72"/>
                                        </p:tgtEl>
                                        <p:attrNameLst>
                                          <p:attrName>style.visibility</p:attrName>
                                        </p:attrNameLst>
                                      </p:cBhvr>
                                      <p:to>
                                        <p:strVal val="visible"/>
                                      </p:to>
                                    </p:set>
                                    <p:animEffect transition="in" filter="wipe(up)">
                                      <p:cBhvr>
                                        <p:cTn id="90" dur="1000"/>
                                        <p:tgtEl>
                                          <p:spTgt spid="72"/>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62"/>
                                        </p:tgtEl>
                                        <p:attrNameLst>
                                          <p:attrName>style.visibility</p:attrName>
                                        </p:attrNameLst>
                                      </p:cBhvr>
                                      <p:to>
                                        <p:strVal val="visible"/>
                                      </p:to>
                                    </p:set>
                                    <p:animEffect transition="in" filter="fade">
                                      <p:cBhvr>
                                        <p:cTn id="93" dur="1000"/>
                                        <p:tgtEl>
                                          <p:spTgt spid="62"/>
                                        </p:tgtEl>
                                      </p:cBhvr>
                                    </p:animEffect>
                                    <p:anim calcmode="lin" valueType="num">
                                      <p:cBhvr>
                                        <p:cTn id="94" dur="1000" fill="hold"/>
                                        <p:tgtEl>
                                          <p:spTgt spid="62"/>
                                        </p:tgtEl>
                                        <p:attrNameLst>
                                          <p:attrName>ppt_x</p:attrName>
                                        </p:attrNameLst>
                                      </p:cBhvr>
                                      <p:tavLst>
                                        <p:tav tm="0">
                                          <p:val>
                                            <p:strVal val="#ppt_x"/>
                                          </p:val>
                                        </p:tav>
                                        <p:tav tm="100000">
                                          <p:val>
                                            <p:strVal val="#ppt_x"/>
                                          </p:val>
                                        </p:tav>
                                      </p:tavLst>
                                    </p:anim>
                                    <p:anim calcmode="lin" valueType="num">
                                      <p:cBhvr>
                                        <p:cTn id="95" dur="1000" fill="hold"/>
                                        <p:tgtEl>
                                          <p:spTgt spid="62"/>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85"/>
                                        </p:tgtEl>
                                        <p:attrNameLst>
                                          <p:attrName>style.visibility</p:attrName>
                                        </p:attrNameLst>
                                      </p:cBhvr>
                                      <p:to>
                                        <p:strVal val="visible"/>
                                      </p:to>
                                    </p:set>
                                    <p:animEffect transition="in" filter="fade">
                                      <p:cBhvr>
                                        <p:cTn id="98" dur="1000"/>
                                        <p:tgtEl>
                                          <p:spTgt spid="85"/>
                                        </p:tgtEl>
                                      </p:cBhvr>
                                    </p:animEffect>
                                    <p:anim calcmode="lin" valueType="num">
                                      <p:cBhvr>
                                        <p:cTn id="99" dur="1000" fill="hold"/>
                                        <p:tgtEl>
                                          <p:spTgt spid="85"/>
                                        </p:tgtEl>
                                        <p:attrNameLst>
                                          <p:attrName>ppt_x</p:attrName>
                                        </p:attrNameLst>
                                      </p:cBhvr>
                                      <p:tavLst>
                                        <p:tav tm="0">
                                          <p:val>
                                            <p:strVal val="#ppt_x"/>
                                          </p:val>
                                        </p:tav>
                                        <p:tav tm="100000">
                                          <p:val>
                                            <p:strVal val="#ppt_x"/>
                                          </p:val>
                                        </p:tav>
                                      </p:tavLst>
                                    </p:anim>
                                    <p:anim calcmode="lin" valueType="num">
                                      <p:cBhvr>
                                        <p:cTn id="100" dur="1000" fill="hold"/>
                                        <p:tgtEl>
                                          <p:spTgt spid="85"/>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7" grpId="0" animBg="1"/>
      <p:bldP spid="16" grpId="0" animBg="1"/>
      <p:bldP spid="50" grpId="0" animBg="1"/>
      <p:bldP spid="54" grpId="0" animBg="1"/>
      <p:bldP spid="58" grpId="0" animBg="1"/>
      <p:bldP spid="62" grpId="0" animBg="1"/>
      <p:bldP spid="85" grpId="0" animBg="1"/>
      <p:bldP spid="86" grpId="0" animBg="1"/>
      <p:bldP spid="87" grpId="0" animBg="1"/>
      <p:bldP spid="8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2D1257F9-C356-4789-9B70-D5CB0A49A35C}"/>
              </a:ext>
            </a:extLst>
          </p:cNvPr>
          <p:cNvGrpSpPr/>
          <p:nvPr/>
        </p:nvGrpSpPr>
        <p:grpSpPr>
          <a:xfrm>
            <a:off x="8885545" y="1976558"/>
            <a:ext cx="2362200" cy="4267200"/>
            <a:chOff x="8885545" y="1976558"/>
            <a:chExt cx="2362200" cy="4267200"/>
          </a:xfrm>
        </p:grpSpPr>
        <p:sp>
          <p:nvSpPr>
            <p:cNvPr id="30" name="Rectangle 29">
              <a:extLst>
                <a:ext uri="{FF2B5EF4-FFF2-40B4-BE49-F238E27FC236}">
                  <a16:creationId xmlns:a16="http://schemas.microsoft.com/office/drawing/2014/main" id="{F5C550BA-3EFD-474B-8EEA-D81098B08525}"/>
                </a:ext>
              </a:extLst>
            </p:cNvPr>
            <p:cNvSpPr/>
            <p:nvPr/>
          </p:nvSpPr>
          <p:spPr>
            <a:xfrm>
              <a:off x="8885545" y="1976558"/>
              <a:ext cx="2362200" cy="42672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AEE854BB-BF15-4816-B180-C8ECDC685762}"/>
                </a:ext>
              </a:extLst>
            </p:cNvPr>
            <p:cNvSpPr txBox="1">
              <a:spLocks noChangeArrowheads="1"/>
            </p:cNvSpPr>
            <p:nvPr/>
          </p:nvSpPr>
          <p:spPr bwMode="auto">
            <a:xfrm>
              <a:off x="9019657"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grpSp>
      <p:grpSp>
        <p:nvGrpSpPr>
          <p:cNvPr id="43" name="Group 42">
            <a:extLst>
              <a:ext uri="{FF2B5EF4-FFF2-40B4-BE49-F238E27FC236}">
                <a16:creationId xmlns:a16="http://schemas.microsoft.com/office/drawing/2014/main" id="{4E81A626-3CF0-408B-84FF-D53EFC511E01}"/>
              </a:ext>
            </a:extLst>
          </p:cNvPr>
          <p:cNvGrpSpPr/>
          <p:nvPr/>
        </p:nvGrpSpPr>
        <p:grpSpPr>
          <a:xfrm>
            <a:off x="6204724" y="1976558"/>
            <a:ext cx="2362200" cy="4267200"/>
            <a:chOff x="6204724" y="1976558"/>
            <a:chExt cx="2362200" cy="4267200"/>
          </a:xfrm>
        </p:grpSpPr>
        <p:sp>
          <p:nvSpPr>
            <p:cNvPr id="23" name="Rectangle 22">
              <a:extLst>
                <a:ext uri="{FF2B5EF4-FFF2-40B4-BE49-F238E27FC236}">
                  <a16:creationId xmlns:a16="http://schemas.microsoft.com/office/drawing/2014/main" id="{67E2889B-6569-4CFC-AFAD-0F0180884E73}"/>
                </a:ext>
              </a:extLst>
            </p:cNvPr>
            <p:cNvSpPr/>
            <p:nvPr/>
          </p:nvSpPr>
          <p:spPr>
            <a:xfrm>
              <a:off x="6204724" y="1976558"/>
              <a:ext cx="2362200" cy="42672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33DDFFD3-30F7-4012-A4BF-BFE3E12FC91D}"/>
                </a:ext>
              </a:extLst>
            </p:cNvPr>
            <p:cNvSpPr txBox="1">
              <a:spLocks noChangeArrowheads="1"/>
            </p:cNvSpPr>
            <p:nvPr/>
          </p:nvSpPr>
          <p:spPr bwMode="auto">
            <a:xfrm>
              <a:off x="6338836"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grpSp>
      <p:grpSp>
        <p:nvGrpSpPr>
          <p:cNvPr id="42" name="Group 41">
            <a:extLst>
              <a:ext uri="{FF2B5EF4-FFF2-40B4-BE49-F238E27FC236}">
                <a16:creationId xmlns:a16="http://schemas.microsoft.com/office/drawing/2014/main" id="{8FAD51FF-D4BC-4826-BDD6-4B77A9E94D81}"/>
              </a:ext>
            </a:extLst>
          </p:cNvPr>
          <p:cNvGrpSpPr/>
          <p:nvPr/>
        </p:nvGrpSpPr>
        <p:grpSpPr>
          <a:xfrm>
            <a:off x="3523479" y="1965139"/>
            <a:ext cx="2362200" cy="4267200"/>
            <a:chOff x="3523479" y="1965139"/>
            <a:chExt cx="2362200" cy="4267200"/>
          </a:xfrm>
        </p:grpSpPr>
        <p:sp>
          <p:nvSpPr>
            <p:cNvPr id="16" name="Rectangle 15">
              <a:extLst>
                <a:ext uri="{FF2B5EF4-FFF2-40B4-BE49-F238E27FC236}">
                  <a16:creationId xmlns:a16="http://schemas.microsoft.com/office/drawing/2014/main" id="{43F22B47-FB0B-4539-9ED0-944FB808CDDA}"/>
                </a:ext>
              </a:extLst>
            </p:cNvPr>
            <p:cNvSpPr/>
            <p:nvPr/>
          </p:nvSpPr>
          <p:spPr>
            <a:xfrm>
              <a:off x="3523479" y="1965139"/>
              <a:ext cx="2362200" cy="42672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1E90B19C-8EC0-4053-9300-82821CB451DB}"/>
                </a:ext>
              </a:extLst>
            </p:cNvPr>
            <p:cNvSpPr txBox="1">
              <a:spLocks noChangeArrowheads="1"/>
            </p:cNvSpPr>
            <p:nvPr/>
          </p:nvSpPr>
          <p:spPr bwMode="auto">
            <a:xfrm>
              <a:off x="3657591"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grpSp>
      <p:grpSp>
        <p:nvGrpSpPr>
          <p:cNvPr id="41" name="Group 40">
            <a:extLst>
              <a:ext uri="{FF2B5EF4-FFF2-40B4-BE49-F238E27FC236}">
                <a16:creationId xmlns:a16="http://schemas.microsoft.com/office/drawing/2014/main" id="{825B6575-8A14-4E84-920C-2BA0E3302BB2}"/>
              </a:ext>
            </a:extLst>
          </p:cNvPr>
          <p:cNvGrpSpPr/>
          <p:nvPr/>
        </p:nvGrpSpPr>
        <p:grpSpPr>
          <a:xfrm>
            <a:off x="838200" y="1965139"/>
            <a:ext cx="2362200" cy="4267200"/>
            <a:chOff x="838200" y="1965139"/>
            <a:chExt cx="2362200" cy="4267200"/>
          </a:xfrm>
        </p:grpSpPr>
        <p:sp>
          <p:nvSpPr>
            <p:cNvPr id="2" name="Rectangle 1">
              <a:extLst>
                <a:ext uri="{FF2B5EF4-FFF2-40B4-BE49-F238E27FC236}">
                  <a16:creationId xmlns:a16="http://schemas.microsoft.com/office/drawing/2014/main" id="{05B797A3-C97B-46C5-8DD8-F1B769BDA20E}"/>
                </a:ext>
              </a:extLst>
            </p:cNvPr>
            <p:cNvSpPr/>
            <p:nvPr/>
          </p:nvSpPr>
          <p:spPr>
            <a:xfrm>
              <a:off x="838200" y="1965139"/>
              <a:ext cx="2362200" cy="42672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a:extLst>
                <a:ext uri="{FF2B5EF4-FFF2-40B4-BE49-F238E27FC236}">
                  <a16:creationId xmlns:a16="http://schemas.microsoft.com/office/drawing/2014/main" id="{02DA459E-5199-404E-A047-58B17B79BF3B}"/>
                </a:ext>
              </a:extLst>
            </p:cNvPr>
            <p:cNvSpPr txBox="1">
              <a:spLocks noChangeArrowheads="1"/>
            </p:cNvSpPr>
            <p:nvPr/>
          </p:nvSpPr>
          <p:spPr bwMode="auto">
            <a:xfrm>
              <a:off x="972312"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3D6725F6-B7D6-442D-9F03-296F6D167965}"/>
              </a:ext>
            </a:extLst>
          </p:cNvPr>
          <p:cNvSpPr/>
          <p:nvPr/>
        </p:nvSpPr>
        <p:spPr>
          <a:xfrm>
            <a:off x="914400"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71">
            <a:extLst>
              <a:ext uri="{FF2B5EF4-FFF2-40B4-BE49-F238E27FC236}">
                <a16:creationId xmlns:a16="http://schemas.microsoft.com/office/drawing/2014/main" id="{D233BBAC-F0DD-40CF-8AD7-FB40C5497FEA}"/>
              </a:ext>
            </a:extLst>
          </p:cNvPr>
          <p:cNvSpPr>
            <a:spLocks noChangeAspect="1" noEditPoints="1"/>
          </p:cNvSpPr>
          <p:nvPr/>
        </p:nvSpPr>
        <p:spPr bwMode="auto">
          <a:xfrm>
            <a:off x="2135238" y="2567182"/>
            <a:ext cx="511836" cy="45720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 name="TextBox 11">
            <a:extLst>
              <a:ext uri="{FF2B5EF4-FFF2-40B4-BE49-F238E27FC236}">
                <a16:creationId xmlns:a16="http://schemas.microsoft.com/office/drawing/2014/main" id="{E5090E11-1F81-4976-922C-48F4E09225F0}"/>
              </a:ext>
            </a:extLst>
          </p:cNvPr>
          <p:cNvSpPr txBox="1"/>
          <p:nvPr/>
        </p:nvSpPr>
        <p:spPr>
          <a:xfrm>
            <a:off x="914401" y="3688846"/>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DD7B7492-08EF-40C4-95C7-2E1A52210262}"/>
              </a:ext>
            </a:extLst>
          </p:cNvPr>
          <p:cNvSpPr txBox="1"/>
          <p:nvPr/>
        </p:nvSpPr>
        <p:spPr>
          <a:xfrm>
            <a:off x="1730690" y="2077407"/>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17" name="Freeform: Shape 16">
            <a:extLst>
              <a:ext uri="{FF2B5EF4-FFF2-40B4-BE49-F238E27FC236}">
                <a16:creationId xmlns:a16="http://schemas.microsoft.com/office/drawing/2014/main" id="{829CC017-315F-4252-B634-D58218A35B70}"/>
              </a:ext>
            </a:extLst>
          </p:cNvPr>
          <p:cNvSpPr/>
          <p:nvPr/>
        </p:nvSpPr>
        <p:spPr>
          <a:xfrm>
            <a:off x="3599679"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0E6ED28-1EE4-4022-8B5E-EADDE2EA5D2A}"/>
              </a:ext>
            </a:extLst>
          </p:cNvPr>
          <p:cNvSpPr txBox="1"/>
          <p:nvPr/>
        </p:nvSpPr>
        <p:spPr>
          <a:xfrm>
            <a:off x="3599680" y="3688846"/>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877918D-C260-47B8-AA9A-7A4A9C8347B4}"/>
              </a:ext>
            </a:extLst>
          </p:cNvPr>
          <p:cNvSpPr txBox="1"/>
          <p:nvPr/>
        </p:nvSpPr>
        <p:spPr>
          <a:xfrm>
            <a:off x="4415969" y="2077407"/>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24" name="Freeform: Shape 23">
            <a:extLst>
              <a:ext uri="{FF2B5EF4-FFF2-40B4-BE49-F238E27FC236}">
                <a16:creationId xmlns:a16="http://schemas.microsoft.com/office/drawing/2014/main" id="{AB8A7FA5-D82F-457D-B77A-F78037B5EB0A}"/>
              </a:ext>
            </a:extLst>
          </p:cNvPr>
          <p:cNvSpPr/>
          <p:nvPr/>
        </p:nvSpPr>
        <p:spPr>
          <a:xfrm>
            <a:off x="6280924"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2D7FD44-BEB8-4343-B523-983841C465CC}"/>
              </a:ext>
            </a:extLst>
          </p:cNvPr>
          <p:cNvSpPr txBox="1"/>
          <p:nvPr/>
        </p:nvSpPr>
        <p:spPr>
          <a:xfrm>
            <a:off x="6280925" y="3700265"/>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074B9897-3AB6-448D-A791-C5BB5D45CFC4}"/>
              </a:ext>
            </a:extLst>
          </p:cNvPr>
          <p:cNvSpPr txBox="1"/>
          <p:nvPr/>
        </p:nvSpPr>
        <p:spPr>
          <a:xfrm>
            <a:off x="7097214" y="2088826"/>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31" name="Freeform: Shape 30">
            <a:extLst>
              <a:ext uri="{FF2B5EF4-FFF2-40B4-BE49-F238E27FC236}">
                <a16:creationId xmlns:a16="http://schemas.microsoft.com/office/drawing/2014/main" id="{012F208B-9A4C-4F36-BCEE-8F0CD487F61A}"/>
              </a:ext>
            </a:extLst>
          </p:cNvPr>
          <p:cNvSpPr/>
          <p:nvPr/>
        </p:nvSpPr>
        <p:spPr>
          <a:xfrm>
            <a:off x="8961745"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C8BFC25-4F0F-4EAD-A53F-D1AADF0481EC}"/>
              </a:ext>
            </a:extLst>
          </p:cNvPr>
          <p:cNvSpPr txBox="1"/>
          <p:nvPr/>
        </p:nvSpPr>
        <p:spPr>
          <a:xfrm>
            <a:off x="8961746" y="3700265"/>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35" name="TextBox 34">
            <a:extLst>
              <a:ext uri="{FF2B5EF4-FFF2-40B4-BE49-F238E27FC236}">
                <a16:creationId xmlns:a16="http://schemas.microsoft.com/office/drawing/2014/main" id="{10EB2687-926E-4F04-A950-2F897389268B}"/>
              </a:ext>
            </a:extLst>
          </p:cNvPr>
          <p:cNvSpPr txBox="1"/>
          <p:nvPr/>
        </p:nvSpPr>
        <p:spPr>
          <a:xfrm>
            <a:off x="9778035" y="2088826"/>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38" name="Freeform 101">
            <a:extLst>
              <a:ext uri="{FF2B5EF4-FFF2-40B4-BE49-F238E27FC236}">
                <a16:creationId xmlns:a16="http://schemas.microsoft.com/office/drawing/2014/main" id="{60D68466-A988-42E3-8398-6859ACEAB661}"/>
              </a:ext>
            </a:extLst>
          </p:cNvPr>
          <p:cNvSpPr>
            <a:spLocks noChangeAspect="1" noEditPoints="1"/>
          </p:cNvSpPr>
          <p:nvPr/>
        </p:nvSpPr>
        <p:spPr bwMode="auto">
          <a:xfrm>
            <a:off x="7510590" y="2647891"/>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1">
            <a:extLst>
              <a:ext uri="{FF2B5EF4-FFF2-40B4-BE49-F238E27FC236}">
                <a16:creationId xmlns:a16="http://schemas.microsoft.com/office/drawing/2014/main" id="{5CF8EB6A-E16E-444D-898F-C3F277A2E0CA}"/>
              </a:ext>
            </a:extLst>
          </p:cNvPr>
          <p:cNvSpPr>
            <a:spLocks noChangeAspect="1" noEditPoints="1"/>
          </p:cNvSpPr>
          <p:nvPr/>
        </p:nvSpPr>
        <p:spPr bwMode="auto">
          <a:xfrm>
            <a:off x="10209901" y="2647891"/>
            <a:ext cx="457200" cy="45720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9">
            <a:extLst>
              <a:ext uri="{FF2B5EF4-FFF2-40B4-BE49-F238E27FC236}">
                <a16:creationId xmlns:a16="http://schemas.microsoft.com/office/drawing/2014/main" id="{C0CC1D7F-700A-49C8-9884-9154E98EDDA8}"/>
              </a:ext>
            </a:extLst>
          </p:cNvPr>
          <p:cNvSpPr>
            <a:spLocks noChangeAspect="1" noEditPoints="1"/>
          </p:cNvSpPr>
          <p:nvPr/>
        </p:nvSpPr>
        <p:spPr bwMode="auto">
          <a:xfrm>
            <a:off x="4917424" y="2629603"/>
            <a:ext cx="318022" cy="475488"/>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797254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2" presetClass="entr" presetSubtype="4"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750" fill="hold"/>
                                        <p:tgtEl>
                                          <p:spTgt spid="41"/>
                                        </p:tgtEl>
                                        <p:attrNameLst>
                                          <p:attrName>ppt_x</p:attrName>
                                        </p:attrNameLst>
                                      </p:cBhvr>
                                      <p:tavLst>
                                        <p:tav tm="0">
                                          <p:val>
                                            <p:strVal val="#ppt_x"/>
                                          </p:val>
                                        </p:tav>
                                        <p:tav tm="100000">
                                          <p:val>
                                            <p:strVal val="#ppt_x"/>
                                          </p:val>
                                        </p:tav>
                                      </p:tavLst>
                                    </p:anim>
                                    <p:anim calcmode="lin" valueType="num">
                                      <p:cBhvr additive="base">
                                        <p:cTn id="17" dur="7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1000"/>
                                        <p:tgtEl>
                                          <p:spTgt spid="12"/>
                                        </p:tgtEl>
                                      </p:cBhvr>
                                    </p:animEffect>
                                  </p:childTnLst>
                                </p:cTn>
                              </p:par>
                            </p:childTnLst>
                          </p:cTn>
                        </p:par>
                        <p:par>
                          <p:cTn id="34" fill="hold">
                            <p:stCondLst>
                              <p:cond delay="4250"/>
                            </p:stCondLst>
                            <p:childTnLst>
                              <p:par>
                                <p:cTn id="35" presetID="53" presetClass="entr" presetSubtype="16"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750" fill="hold"/>
                                        <p:tgtEl>
                                          <p:spTgt spid="17"/>
                                        </p:tgtEl>
                                        <p:attrNameLst>
                                          <p:attrName>ppt_w</p:attrName>
                                        </p:attrNameLst>
                                      </p:cBhvr>
                                      <p:tavLst>
                                        <p:tav tm="0">
                                          <p:val>
                                            <p:fltVal val="0"/>
                                          </p:val>
                                        </p:tav>
                                        <p:tav tm="100000">
                                          <p:val>
                                            <p:strVal val="#ppt_w"/>
                                          </p:val>
                                        </p:tav>
                                      </p:tavLst>
                                    </p:anim>
                                    <p:anim calcmode="lin" valueType="num">
                                      <p:cBhvr>
                                        <p:cTn id="38" dur="750" fill="hold"/>
                                        <p:tgtEl>
                                          <p:spTgt spid="17"/>
                                        </p:tgtEl>
                                        <p:attrNameLst>
                                          <p:attrName>ppt_h</p:attrName>
                                        </p:attrNameLst>
                                      </p:cBhvr>
                                      <p:tavLst>
                                        <p:tav tm="0">
                                          <p:val>
                                            <p:fltVal val="0"/>
                                          </p:val>
                                        </p:tav>
                                        <p:tav tm="100000">
                                          <p:val>
                                            <p:strVal val="#ppt_h"/>
                                          </p:val>
                                        </p:tav>
                                      </p:tavLst>
                                    </p:anim>
                                    <p:animEffect transition="in" filter="fade">
                                      <p:cBhvr>
                                        <p:cTn id="39" dur="750"/>
                                        <p:tgtEl>
                                          <p:spTgt spid="17"/>
                                        </p:tgtEl>
                                      </p:cBhvr>
                                    </p:animEffect>
                                  </p:childTnLst>
                                </p:cTn>
                              </p:par>
                              <p:par>
                                <p:cTn id="40" presetID="2" presetClass="entr" presetSubtype="4" fill="hold" nodeType="with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750" fill="hold"/>
                                        <p:tgtEl>
                                          <p:spTgt spid="42"/>
                                        </p:tgtEl>
                                        <p:attrNameLst>
                                          <p:attrName>ppt_x</p:attrName>
                                        </p:attrNameLst>
                                      </p:cBhvr>
                                      <p:tavLst>
                                        <p:tav tm="0">
                                          <p:val>
                                            <p:strVal val="#ppt_x"/>
                                          </p:val>
                                        </p:tav>
                                        <p:tav tm="100000">
                                          <p:val>
                                            <p:strVal val="#ppt_x"/>
                                          </p:val>
                                        </p:tav>
                                      </p:tavLst>
                                    </p:anim>
                                    <p:anim calcmode="lin" valueType="num">
                                      <p:cBhvr additive="base">
                                        <p:cTn id="43" dur="75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1000"/>
                                        <p:tgtEl>
                                          <p:spTgt spid="40"/>
                                        </p:tgtEl>
                                      </p:cBhvr>
                                    </p:animEffect>
                                    <p:anim calcmode="lin" valueType="num">
                                      <p:cBhvr>
                                        <p:cTn id="54" dur="1000" fill="hold"/>
                                        <p:tgtEl>
                                          <p:spTgt spid="40"/>
                                        </p:tgtEl>
                                        <p:attrNameLst>
                                          <p:attrName>ppt_x</p:attrName>
                                        </p:attrNameLst>
                                      </p:cBhvr>
                                      <p:tavLst>
                                        <p:tav tm="0">
                                          <p:val>
                                            <p:strVal val="#ppt_x"/>
                                          </p:val>
                                        </p:tav>
                                        <p:tav tm="100000">
                                          <p:val>
                                            <p:strVal val="#ppt_x"/>
                                          </p:val>
                                        </p:tav>
                                      </p:tavLst>
                                    </p:anim>
                                    <p:anim calcmode="lin" valueType="num">
                                      <p:cBhvr>
                                        <p:cTn id="55" dur="1000" fill="hold"/>
                                        <p:tgtEl>
                                          <p:spTgt spid="40"/>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22" presetClass="entr" presetSubtype="1"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up)">
                                      <p:cBhvr>
                                        <p:cTn id="59" dur="1000"/>
                                        <p:tgtEl>
                                          <p:spTgt spid="20"/>
                                        </p:tgtEl>
                                      </p:cBhvr>
                                    </p:animEffect>
                                  </p:childTnLst>
                                </p:cTn>
                              </p:par>
                            </p:childTnLst>
                          </p:cTn>
                        </p:par>
                        <p:par>
                          <p:cTn id="60" fill="hold">
                            <p:stCondLst>
                              <p:cond delay="80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750" fill="hold"/>
                                        <p:tgtEl>
                                          <p:spTgt spid="24"/>
                                        </p:tgtEl>
                                        <p:attrNameLst>
                                          <p:attrName>ppt_w</p:attrName>
                                        </p:attrNameLst>
                                      </p:cBhvr>
                                      <p:tavLst>
                                        <p:tav tm="0">
                                          <p:val>
                                            <p:fltVal val="0"/>
                                          </p:val>
                                        </p:tav>
                                        <p:tav tm="100000">
                                          <p:val>
                                            <p:strVal val="#ppt_w"/>
                                          </p:val>
                                        </p:tav>
                                      </p:tavLst>
                                    </p:anim>
                                    <p:anim calcmode="lin" valueType="num">
                                      <p:cBhvr>
                                        <p:cTn id="64" dur="750" fill="hold"/>
                                        <p:tgtEl>
                                          <p:spTgt spid="24"/>
                                        </p:tgtEl>
                                        <p:attrNameLst>
                                          <p:attrName>ppt_h</p:attrName>
                                        </p:attrNameLst>
                                      </p:cBhvr>
                                      <p:tavLst>
                                        <p:tav tm="0">
                                          <p:val>
                                            <p:fltVal val="0"/>
                                          </p:val>
                                        </p:tav>
                                        <p:tav tm="100000">
                                          <p:val>
                                            <p:strVal val="#ppt_h"/>
                                          </p:val>
                                        </p:tav>
                                      </p:tavLst>
                                    </p:anim>
                                    <p:animEffect transition="in" filter="fade">
                                      <p:cBhvr>
                                        <p:cTn id="65" dur="750"/>
                                        <p:tgtEl>
                                          <p:spTgt spid="24"/>
                                        </p:tgtEl>
                                      </p:cBhvr>
                                    </p:animEffect>
                                  </p:childTnLst>
                                </p:cTn>
                              </p:par>
                              <p:par>
                                <p:cTn id="66" presetID="2" presetClass="entr" presetSubtype="4" fill="hold" nodeType="withEffect">
                                  <p:stCondLst>
                                    <p:cond delay="0"/>
                                  </p:stCondLst>
                                  <p:childTnLst>
                                    <p:set>
                                      <p:cBhvr>
                                        <p:cTn id="67" dur="1" fill="hold">
                                          <p:stCondLst>
                                            <p:cond delay="0"/>
                                          </p:stCondLst>
                                        </p:cTn>
                                        <p:tgtEl>
                                          <p:spTgt spid="43"/>
                                        </p:tgtEl>
                                        <p:attrNameLst>
                                          <p:attrName>style.visibility</p:attrName>
                                        </p:attrNameLst>
                                      </p:cBhvr>
                                      <p:to>
                                        <p:strVal val="visible"/>
                                      </p:to>
                                    </p:set>
                                    <p:anim calcmode="lin" valueType="num">
                                      <p:cBhvr additive="base">
                                        <p:cTn id="68" dur="750" fill="hold"/>
                                        <p:tgtEl>
                                          <p:spTgt spid="43"/>
                                        </p:tgtEl>
                                        <p:attrNameLst>
                                          <p:attrName>ppt_x</p:attrName>
                                        </p:attrNameLst>
                                      </p:cBhvr>
                                      <p:tavLst>
                                        <p:tav tm="0">
                                          <p:val>
                                            <p:strVal val="#ppt_x"/>
                                          </p:val>
                                        </p:tav>
                                        <p:tav tm="100000">
                                          <p:val>
                                            <p:strVal val="#ppt_x"/>
                                          </p:val>
                                        </p:tav>
                                      </p:tavLst>
                                    </p:anim>
                                    <p:anim calcmode="lin" valueType="num">
                                      <p:cBhvr additive="base">
                                        <p:cTn id="69" dur="750" fill="hold"/>
                                        <p:tgtEl>
                                          <p:spTgt spid="43"/>
                                        </p:tgtEl>
                                        <p:attrNameLst>
                                          <p:attrName>ppt_y</p:attrName>
                                        </p:attrNameLst>
                                      </p:cBhvr>
                                      <p:tavLst>
                                        <p:tav tm="0">
                                          <p:val>
                                            <p:strVal val="1+#ppt_h/2"/>
                                          </p:val>
                                        </p:tav>
                                        <p:tav tm="100000">
                                          <p:val>
                                            <p:strVal val="#ppt_y"/>
                                          </p:val>
                                        </p:tav>
                                      </p:tavLst>
                                    </p:anim>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1000"/>
                                        <p:tgtEl>
                                          <p:spTgt spid="28"/>
                                        </p:tgtEl>
                                      </p:cBhvr>
                                    </p:animEffect>
                                    <p:anim calcmode="lin" valueType="num">
                                      <p:cBhvr>
                                        <p:cTn id="74" dur="1000" fill="hold"/>
                                        <p:tgtEl>
                                          <p:spTgt spid="28"/>
                                        </p:tgtEl>
                                        <p:attrNameLst>
                                          <p:attrName>ppt_x</p:attrName>
                                        </p:attrNameLst>
                                      </p:cBhvr>
                                      <p:tavLst>
                                        <p:tav tm="0">
                                          <p:val>
                                            <p:strVal val="#ppt_x"/>
                                          </p:val>
                                        </p:tav>
                                        <p:tav tm="100000">
                                          <p:val>
                                            <p:strVal val="#ppt_x"/>
                                          </p:val>
                                        </p:tav>
                                      </p:tavLst>
                                    </p:anim>
                                    <p:anim calcmode="lin" valueType="num">
                                      <p:cBhvr>
                                        <p:cTn id="75" dur="1000" fill="hold"/>
                                        <p:tgtEl>
                                          <p:spTgt spid="28"/>
                                        </p:tgtEl>
                                        <p:attrNameLst>
                                          <p:attrName>ppt_y</p:attrName>
                                        </p:attrNameLst>
                                      </p:cBhvr>
                                      <p:tavLst>
                                        <p:tav tm="0">
                                          <p:val>
                                            <p:strVal val="#ppt_y+.1"/>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1000"/>
                                        <p:tgtEl>
                                          <p:spTgt spid="38"/>
                                        </p:tgtEl>
                                      </p:cBhvr>
                                    </p:animEffect>
                                    <p:anim calcmode="lin" valueType="num">
                                      <p:cBhvr>
                                        <p:cTn id="80" dur="1000" fill="hold"/>
                                        <p:tgtEl>
                                          <p:spTgt spid="38"/>
                                        </p:tgtEl>
                                        <p:attrNameLst>
                                          <p:attrName>ppt_x</p:attrName>
                                        </p:attrNameLst>
                                      </p:cBhvr>
                                      <p:tavLst>
                                        <p:tav tm="0">
                                          <p:val>
                                            <p:strVal val="#ppt_x"/>
                                          </p:val>
                                        </p:tav>
                                        <p:tav tm="100000">
                                          <p:val>
                                            <p:strVal val="#ppt_x"/>
                                          </p:val>
                                        </p:tav>
                                      </p:tavLst>
                                    </p:anim>
                                    <p:anim calcmode="lin" valueType="num">
                                      <p:cBhvr>
                                        <p:cTn id="81" dur="1000" fill="hold"/>
                                        <p:tgtEl>
                                          <p:spTgt spid="38"/>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22" presetClass="entr" presetSubtype="1"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up)">
                                      <p:cBhvr>
                                        <p:cTn id="85" dur="1000"/>
                                        <p:tgtEl>
                                          <p:spTgt spid="27"/>
                                        </p:tgtEl>
                                      </p:cBhvr>
                                    </p:animEffect>
                                  </p:childTnLst>
                                </p:cTn>
                              </p:par>
                            </p:childTnLst>
                          </p:cTn>
                        </p:par>
                        <p:par>
                          <p:cTn id="86" fill="hold">
                            <p:stCondLst>
                              <p:cond delay="11750"/>
                            </p:stCondLst>
                            <p:childTnLst>
                              <p:par>
                                <p:cTn id="87" presetID="53" presetClass="entr" presetSubtype="16" fill="hold" grpId="0" nodeType="afterEffect">
                                  <p:stCondLst>
                                    <p:cond delay="0"/>
                                  </p:stCondLst>
                                  <p:childTnLst>
                                    <p:set>
                                      <p:cBhvr>
                                        <p:cTn id="88" dur="1" fill="hold">
                                          <p:stCondLst>
                                            <p:cond delay="0"/>
                                          </p:stCondLst>
                                        </p:cTn>
                                        <p:tgtEl>
                                          <p:spTgt spid="31"/>
                                        </p:tgtEl>
                                        <p:attrNameLst>
                                          <p:attrName>style.visibility</p:attrName>
                                        </p:attrNameLst>
                                      </p:cBhvr>
                                      <p:to>
                                        <p:strVal val="visible"/>
                                      </p:to>
                                    </p:set>
                                    <p:anim calcmode="lin" valueType="num">
                                      <p:cBhvr>
                                        <p:cTn id="89" dur="750" fill="hold"/>
                                        <p:tgtEl>
                                          <p:spTgt spid="31"/>
                                        </p:tgtEl>
                                        <p:attrNameLst>
                                          <p:attrName>ppt_w</p:attrName>
                                        </p:attrNameLst>
                                      </p:cBhvr>
                                      <p:tavLst>
                                        <p:tav tm="0">
                                          <p:val>
                                            <p:fltVal val="0"/>
                                          </p:val>
                                        </p:tav>
                                        <p:tav tm="100000">
                                          <p:val>
                                            <p:strVal val="#ppt_w"/>
                                          </p:val>
                                        </p:tav>
                                      </p:tavLst>
                                    </p:anim>
                                    <p:anim calcmode="lin" valueType="num">
                                      <p:cBhvr>
                                        <p:cTn id="90" dur="750" fill="hold"/>
                                        <p:tgtEl>
                                          <p:spTgt spid="31"/>
                                        </p:tgtEl>
                                        <p:attrNameLst>
                                          <p:attrName>ppt_h</p:attrName>
                                        </p:attrNameLst>
                                      </p:cBhvr>
                                      <p:tavLst>
                                        <p:tav tm="0">
                                          <p:val>
                                            <p:fltVal val="0"/>
                                          </p:val>
                                        </p:tav>
                                        <p:tav tm="100000">
                                          <p:val>
                                            <p:strVal val="#ppt_h"/>
                                          </p:val>
                                        </p:tav>
                                      </p:tavLst>
                                    </p:anim>
                                    <p:animEffect transition="in" filter="fade">
                                      <p:cBhvr>
                                        <p:cTn id="91" dur="750"/>
                                        <p:tgtEl>
                                          <p:spTgt spid="31"/>
                                        </p:tgtEl>
                                      </p:cBhvr>
                                    </p:animEffect>
                                  </p:childTnLst>
                                </p:cTn>
                              </p:par>
                              <p:par>
                                <p:cTn id="92" presetID="2" presetClass="entr" presetSubtype="4" fill="hold" nodeType="with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additive="base">
                                        <p:cTn id="94" dur="750" fill="hold"/>
                                        <p:tgtEl>
                                          <p:spTgt spid="44"/>
                                        </p:tgtEl>
                                        <p:attrNameLst>
                                          <p:attrName>ppt_x</p:attrName>
                                        </p:attrNameLst>
                                      </p:cBhvr>
                                      <p:tavLst>
                                        <p:tav tm="0">
                                          <p:val>
                                            <p:strVal val="#ppt_x"/>
                                          </p:val>
                                        </p:tav>
                                        <p:tav tm="100000">
                                          <p:val>
                                            <p:strVal val="#ppt_x"/>
                                          </p:val>
                                        </p:tav>
                                      </p:tavLst>
                                    </p:anim>
                                    <p:anim calcmode="lin" valueType="num">
                                      <p:cBhvr additive="base">
                                        <p:cTn id="95" dur="750" fill="hold"/>
                                        <p:tgtEl>
                                          <p:spTgt spid="44"/>
                                        </p:tgtEl>
                                        <p:attrNameLst>
                                          <p:attrName>ppt_y</p:attrName>
                                        </p:attrNameLst>
                                      </p:cBhvr>
                                      <p:tavLst>
                                        <p:tav tm="0">
                                          <p:val>
                                            <p:strVal val="1+#ppt_h/2"/>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fade">
                                      <p:cBhvr>
                                        <p:cTn id="99" dur="1000"/>
                                        <p:tgtEl>
                                          <p:spTgt spid="35"/>
                                        </p:tgtEl>
                                      </p:cBhvr>
                                    </p:animEffect>
                                    <p:anim calcmode="lin" valueType="num">
                                      <p:cBhvr>
                                        <p:cTn id="100" dur="1000" fill="hold"/>
                                        <p:tgtEl>
                                          <p:spTgt spid="35"/>
                                        </p:tgtEl>
                                        <p:attrNameLst>
                                          <p:attrName>ppt_x</p:attrName>
                                        </p:attrNameLst>
                                      </p:cBhvr>
                                      <p:tavLst>
                                        <p:tav tm="0">
                                          <p:val>
                                            <p:strVal val="#ppt_x"/>
                                          </p:val>
                                        </p:tav>
                                        <p:tav tm="100000">
                                          <p:val>
                                            <p:strVal val="#ppt_x"/>
                                          </p:val>
                                        </p:tav>
                                      </p:tavLst>
                                    </p:anim>
                                    <p:anim calcmode="lin" valueType="num">
                                      <p:cBhvr>
                                        <p:cTn id="101" dur="1000" fill="hold"/>
                                        <p:tgtEl>
                                          <p:spTgt spid="3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fade">
                                      <p:cBhvr>
                                        <p:cTn id="105" dur="1000"/>
                                        <p:tgtEl>
                                          <p:spTgt spid="39"/>
                                        </p:tgtEl>
                                      </p:cBhvr>
                                    </p:animEffect>
                                    <p:anim calcmode="lin" valueType="num">
                                      <p:cBhvr>
                                        <p:cTn id="106" dur="1000" fill="hold"/>
                                        <p:tgtEl>
                                          <p:spTgt spid="39"/>
                                        </p:tgtEl>
                                        <p:attrNameLst>
                                          <p:attrName>ppt_x</p:attrName>
                                        </p:attrNameLst>
                                      </p:cBhvr>
                                      <p:tavLst>
                                        <p:tav tm="0">
                                          <p:val>
                                            <p:strVal val="#ppt_x"/>
                                          </p:val>
                                        </p:tav>
                                        <p:tav tm="100000">
                                          <p:val>
                                            <p:strVal val="#ppt_x"/>
                                          </p:val>
                                        </p:tav>
                                      </p:tavLst>
                                    </p:anim>
                                    <p:anim calcmode="lin" valueType="num">
                                      <p:cBhvr>
                                        <p:cTn id="107" dur="1000" fill="hold"/>
                                        <p:tgtEl>
                                          <p:spTgt spid="39"/>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22" presetClass="entr" presetSubtype="1"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up)">
                                      <p:cBhvr>
                                        <p:cTn id="111"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animBg="1"/>
      <p:bldP spid="12" grpId="0"/>
      <p:bldP spid="13" grpId="0"/>
      <p:bldP spid="17" grpId="0" animBg="1"/>
      <p:bldP spid="20" grpId="0"/>
      <p:bldP spid="21" grpId="0"/>
      <p:bldP spid="24" grpId="0" animBg="1"/>
      <p:bldP spid="27" grpId="0"/>
      <p:bldP spid="28" grpId="0"/>
      <p:bldP spid="31" grpId="0" animBg="1"/>
      <p:bldP spid="34" grpId="0"/>
      <p:bldP spid="35" grpId="0"/>
      <p:bldP spid="38" grpId="0" animBg="1"/>
      <p:bldP spid="39" grpId="0" animBg="1"/>
      <p:bldP spid="4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2010</a:t>
            </a:r>
            <a:endParaRPr lang="en-US" sz="2000" dirty="0">
              <a:solidFill>
                <a:schemeClr val="bg1"/>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2012</a:t>
            </a:r>
            <a:endParaRPr lang="en-US" sz="2000" dirty="0">
              <a:solidFill>
                <a:schemeClr val="bg1"/>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2014</a:t>
            </a:r>
            <a:endParaRPr lang="en-US" sz="2000" dirty="0">
              <a:solidFill>
                <a:schemeClr val="bg1"/>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2016</a:t>
            </a:r>
            <a:endParaRPr lang="en-US" sz="2000" dirty="0">
              <a:solidFill>
                <a:schemeClr val="bg1"/>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2018</a:t>
            </a:r>
            <a:endParaRPr lang="en-US" sz="2000" dirty="0">
              <a:solidFill>
                <a:schemeClr val="bg1"/>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FF746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4CC8E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928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FF7467"/>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4CC8EC"/>
                </a:solidFill>
              </a:rPr>
              <a:t>$312</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57CCC6"/>
                </a:solidFill>
              </a:rPr>
              <a:t>$307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F4C956"/>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FF9285"/>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927386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1"/>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1"/>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1"/>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FF74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1"/>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ED7D3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1"/>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Tree>
    <p:extLst>
      <p:ext uri="{BB962C8B-B14F-4D97-AF65-F5344CB8AC3E}">
        <p14:creationId xmlns:p14="http://schemas.microsoft.com/office/powerpoint/2010/main" val="378177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FF74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F4C956"/>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57CCC6"/>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FF928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Tree>
    <p:extLst>
      <p:ext uri="{BB962C8B-B14F-4D97-AF65-F5344CB8AC3E}">
        <p14:creationId xmlns:p14="http://schemas.microsoft.com/office/powerpoint/2010/main" val="736097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rgbClr val="585858"/>
                  </a:solidFill>
                </a:rPr>
                <a:t>$729</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rgbClr val="585858"/>
                  </a:solidFill>
                </a:rPr>
                <a:t>$483</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rgbClr val="585858"/>
                  </a:solidFill>
                </a:rPr>
                <a:t>$327</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rgbClr val="585858"/>
                  </a:solidFill>
                </a:rPr>
                <a:t>$258</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1194306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784788" y="1952194"/>
            <a:ext cx="2172908" cy="1909562"/>
            <a:chOff x="784788" y="1952194"/>
            <a:chExt cx="2172908" cy="1909562"/>
          </a:xfrm>
        </p:grpSpPr>
        <p:sp>
          <p:nvSpPr>
            <p:cNvPr id="10" name="Freeform 7"/>
            <p:cNvSpPr>
              <a:spLocks/>
            </p:cNvSpPr>
            <p:nvPr/>
          </p:nvSpPr>
          <p:spPr bwMode="auto">
            <a:xfrm>
              <a:off x="802415" y="1952194"/>
              <a:ext cx="2155281" cy="1909562"/>
            </a:xfrm>
            <a:custGeom>
              <a:avLst/>
              <a:gdLst>
                <a:gd name="T0" fmla="*/ 97 w 2263"/>
                <a:gd name="T1" fmla="*/ 0 h 2005"/>
                <a:gd name="T2" fmla="*/ 1523 w 2263"/>
                <a:gd name="T3" fmla="*/ 0 h 2005"/>
                <a:gd name="T4" fmla="*/ 1546 w 2263"/>
                <a:gd name="T5" fmla="*/ 1 h 2005"/>
                <a:gd name="T6" fmla="*/ 1564 w 2263"/>
                <a:gd name="T7" fmla="*/ 6 h 2005"/>
                <a:gd name="T8" fmla="*/ 1582 w 2263"/>
                <a:gd name="T9" fmla="*/ 15 h 2005"/>
                <a:gd name="T10" fmla="*/ 1596 w 2263"/>
                <a:gd name="T11" fmla="*/ 26 h 2005"/>
                <a:gd name="T12" fmla="*/ 1607 w 2263"/>
                <a:gd name="T13" fmla="*/ 41 h 2005"/>
                <a:gd name="T14" fmla="*/ 1613 w 2263"/>
                <a:gd name="T15" fmla="*/ 59 h 2005"/>
                <a:gd name="T16" fmla="*/ 1616 w 2263"/>
                <a:gd name="T17" fmla="*/ 80 h 2005"/>
                <a:gd name="T18" fmla="*/ 1616 w 2263"/>
                <a:gd name="T19" fmla="*/ 425 h 2005"/>
                <a:gd name="T20" fmla="*/ 2027 w 2263"/>
                <a:gd name="T21" fmla="*/ 425 h 2005"/>
                <a:gd name="T22" fmla="*/ 2263 w 2263"/>
                <a:gd name="T23" fmla="*/ 782 h 2005"/>
                <a:gd name="T24" fmla="*/ 2024 w 2263"/>
                <a:gd name="T25" fmla="*/ 1113 h 2005"/>
                <a:gd name="T26" fmla="*/ 1616 w 2263"/>
                <a:gd name="T27" fmla="*/ 1113 h 2005"/>
                <a:gd name="T28" fmla="*/ 1616 w 2263"/>
                <a:gd name="T29" fmla="*/ 1509 h 2005"/>
                <a:gd name="T30" fmla="*/ 1613 w 2263"/>
                <a:gd name="T31" fmla="*/ 1531 h 2005"/>
                <a:gd name="T32" fmla="*/ 1607 w 2263"/>
                <a:gd name="T33" fmla="*/ 1554 h 2005"/>
                <a:gd name="T34" fmla="*/ 1596 w 2263"/>
                <a:gd name="T35" fmla="*/ 1574 h 2005"/>
                <a:gd name="T36" fmla="*/ 1582 w 2263"/>
                <a:gd name="T37" fmla="*/ 1591 h 2005"/>
                <a:gd name="T38" fmla="*/ 1564 w 2263"/>
                <a:gd name="T39" fmla="*/ 1605 h 2005"/>
                <a:gd name="T40" fmla="*/ 1546 w 2263"/>
                <a:gd name="T41" fmla="*/ 1614 h 2005"/>
                <a:gd name="T42" fmla="*/ 1523 w 2263"/>
                <a:gd name="T43" fmla="*/ 1616 h 2005"/>
                <a:gd name="T44" fmla="*/ 1111 w 2263"/>
                <a:gd name="T45" fmla="*/ 1616 h 2005"/>
                <a:gd name="T46" fmla="*/ 1111 w 2263"/>
                <a:gd name="T47" fmla="*/ 2005 h 2005"/>
                <a:gd name="T48" fmla="*/ 776 w 2263"/>
                <a:gd name="T49" fmla="*/ 1769 h 2005"/>
                <a:gd name="T50" fmla="*/ 424 w 2263"/>
                <a:gd name="T51" fmla="*/ 2005 h 2005"/>
                <a:gd name="T52" fmla="*/ 424 w 2263"/>
                <a:gd name="T53" fmla="*/ 1616 h 2005"/>
                <a:gd name="T54" fmla="*/ 97 w 2263"/>
                <a:gd name="T55" fmla="*/ 1616 h 2005"/>
                <a:gd name="T56" fmla="*/ 74 w 2263"/>
                <a:gd name="T57" fmla="*/ 1614 h 2005"/>
                <a:gd name="T58" fmla="*/ 54 w 2263"/>
                <a:gd name="T59" fmla="*/ 1605 h 2005"/>
                <a:gd name="T60" fmla="*/ 35 w 2263"/>
                <a:gd name="T61" fmla="*/ 1591 h 2005"/>
                <a:gd name="T62" fmla="*/ 22 w 2263"/>
                <a:gd name="T63" fmla="*/ 1574 h 2005"/>
                <a:gd name="T64" fmla="*/ 9 w 2263"/>
                <a:gd name="T65" fmla="*/ 1554 h 2005"/>
                <a:gd name="T66" fmla="*/ 3 w 2263"/>
                <a:gd name="T67" fmla="*/ 1531 h 2005"/>
                <a:gd name="T68" fmla="*/ 0 w 2263"/>
                <a:gd name="T69" fmla="*/ 1509 h 2005"/>
                <a:gd name="T70" fmla="*/ 0 w 2263"/>
                <a:gd name="T71" fmla="*/ 80 h 2005"/>
                <a:gd name="T72" fmla="*/ 3 w 2263"/>
                <a:gd name="T73" fmla="*/ 59 h 2005"/>
                <a:gd name="T74" fmla="*/ 9 w 2263"/>
                <a:gd name="T75" fmla="*/ 41 h 2005"/>
                <a:gd name="T76" fmla="*/ 22 w 2263"/>
                <a:gd name="T77" fmla="*/ 26 h 2005"/>
                <a:gd name="T78" fmla="*/ 35 w 2263"/>
                <a:gd name="T79" fmla="*/ 15 h 2005"/>
                <a:gd name="T80" fmla="*/ 54 w 2263"/>
                <a:gd name="T81" fmla="*/ 6 h 2005"/>
                <a:gd name="T82" fmla="*/ 74 w 2263"/>
                <a:gd name="T83" fmla="*/ 1 h 2005"/>
                <a:gd name="T84" fmla="*/ 97 w 2263"/>
                <a:gd name="T85" fmla="*/ 0 h 2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63" h="2005">
                  <a:moveTo>
                    <a:pt x="97" y="0"/>
                  </a:moveTo>
                  <a:lnTo>
                    <a:pt x="1523" y="0"/>
                  </a:lnTo>
                  <a:lnTo>
                    <a:pt x="1546" y="1"/>
                  </a:lnTo>
                  <a:lnTo>
                    <a:pt x="1564" y="6"/>
                  </a:lnTo>
                  <a:lnTo>
                    <a:pt x="1582" y="15"/>
                  </a:lnTo>
                  <a:lnTo>
                    <a:pt x="1596" y="26"/>
                  </a:lnTo>
                  <a:lnTo>
                    <a:pt x="1607" y="41"/>
                  </a:lnTo>
                  <a:lnTo>
                    <a:pt x="1613" y="59"/>
                  </a:lnTo>
                  <a:lnTo>
                    <a:pt x="1616" y="80"/>
                  </a:lnTo>
                  <a:lnTo>
                    <a:pt x="1616" y="425"/>
                  </a:lnTo>
                  <a:lnTo>
                    <a:pt x="2027" y="425"/>
                  </a:lnTo>
                  <a:lnTo>
                    <a:pt x="2263" y="782"/>
                  </a:lnTo>
                  <a:lnTo>
                    <a:pt x="2024" y="1113"/>
                  </a:lnTo>
                  <a:lnTo>
                    <a:pt x="1616" y="1113"/>
                  </a:lnTo>
                  <a:lnTo>
                    <a:pt x="1616" y="1509"/>
                  </a:lnTo>
                  <a:lnTo>
                    <a:pt x="1613" y="1531"/>
                  </a:lnTo>
                  <a:lnTo>
                    <a:pt x="1607" y="1554"/>
                  </a:lnTo>
                  <a:lnTo>
                    <a:pt x="1596" y="1574"/>
                  </a:lnTo>
                  <a:lnTo>
                    <a:pt x="1582" y="1591"/>
                  </a:lnTo>
                  <a:lnTo>
                    <a:pt x="1564" y="1605"/>
                  </a:lnTo>
                  <a:lnTo>
                    <a:pt x="1546" y="1614"/>
                  </a:lnTo>
                  <a:lnTo>
                    <a:pt x="1523" y="1616"/>
                  </a:lnTo>
                  <a:lnTo>
                    <a:pt x="1111" y="1616"/>
                  </a:lnTo>
                  <a:lnTo>
                    <a:pt x="1111" y="2005"/>
                  </a:lnTo>
                  <a:lnTo>
                    <a:pt x="776" y="1769"/>
                  </a:lnTo>
                  <a:lnTo>
                    <a:pt x="424" y="2005"/>
                  </a:lnTo>
                  <a:lnTo>
                    <a:pt x="424" y="1616"/>
                  </a:lnTo>
                  <a:lnTo>
                    <a:pt x="97" y="1616"/>
                  </a:lnTo>
                  <a:lnTo>
                    <a:pt x="74" y="1614"/>
                  </a:lnTo>
                  <a:lnTo>
                    <a:pt x="54" y="1605"/>
                  </a:lnTo>
                  <a:lnTo>
                    <a:pt x="35" y="1591"/>
                  </a:lnTo>
                  <a:lnTo>
                    <a:pt x="22" y="1574"/>
                  </a:lnTo>
                  <a:lnTo>
                    <a:pt x="9" y="1554"/>
                  </a:lnTo>
                  <a:lnTo>
                    <a:pt x="3" y="1531"/>
                  </a:lnTo>
                  <a:lnTo>
                    <a:pt x="0" y="1509"/>
                  </a:lnTo>
                  <a:lnTo>
                    <a:pt x="0" y="80"/>
                  </a:lnTo>
                  <a:lnTo>
                    <a:pt x="3" y="59"/>
                  </a:lnTo>
                  <a:lnTo>
                    <a:pt x="9" y="41"/>
                  </a:lnTo>
                  <a:lnTo>
                    <a:pt x="22" y="26"/>
                  </a:lnTo>
                  <a:lnTo>
                    <a:pt x="35" y="15"/>
                  </a:lnTo>
                  <a:lnTo>
                    <a:pt x="54" y="6"/>
                  </a:lnTo>
                  <a:lnTo>
                    <a:pt x="74" y="1"/>
                  </a:lnTo>
                  <a:lnTo>
                    <a:pt x="97" y="0"/>
                  </a:lnTo>
                  <a:close/>
                </a:path>
              </a:pathLst>
            </a:custGeom>
            <a:solidFill>
              <a:srgbClr val="FF7467"/>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6" name="TextBox 105"/>
            <p:cNvSpPr txBox="1"/>
            <p:nvPr/>
          </p:nvSpPr>
          <p:spPr>
            <a:xfrm>
              <a:off x="784788" y="227302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S</a:t>
              </a:r>
              <a:endParaRPr lang="ru-RU" sz="4800" dirty="0">
                <a:solidFill>
                  <a:schemeClr val="bg1"/>
                </a:solidFill>
                <a:ea typeface="Roboto Light" panose="02000000000000000000" pitchFamily="2" charset="0"/>
              </a:endParaRPr>
            </a:p>
          </p:txBody>
        </p:sp>
      </p:grpSp>
      <p:grpSp>
        <p:nvGrpSpPr>
          <p:cNvPr id="5" name="Group 4"/>
          <p:cNvGrpSpPr/>
          <p:nvPr/>
        </p:nvGrpSpPr>
        <p:grpSpPr>
          <a:xfrm>
            <a:off x="2797691" y="1952194"/>
            <a:ext cx="1935502" cy="2149566"/>
            <a:chOff x="2797691" y="1952194"/>
            <a:chExt cx="1935502" cy="2149566"/>
          </a:xfrm>
        </p:grpSpPr>
        <p:sp>
          <p:nvSpPr>
            <p:cNvPr id="9" name="Freeform 6"/>
            <p:cNvSpPr>
              <a:spLocks/>
            </p:cNvSpPr>
            <p:nvPr/>
          </p:nvSpPr>
          <p:spPr bwMode="auto">
            <a:xfrm>
              <a:off x="2797691" y="1952194"/>
              <a:ext cx="1912418" cy="2149566"/>
            </a:xfrm>
            <a:custGeom>
              <a:avLst/>
              <a:gdLst>
                <a:gd name="T0" fmla="*/ 497 w 2008"/>
                <a:gd name="T1" fmla="*/ 0 h 2257"/>
                <a:gd name="T2" fmla="*/ 1924 w 2008"/>
                <a:gd name="T3" fmla="*/ 0 h 2257"/>
                <a:gd name="T4" fmla="*/ 1948 w 2008"/>
                <a:gd name="T5" fmla="*/ 2 h 2257"/>
                <a:gd name="T6" fmla="*/ 1969 w 2008"/>
                <a:gd name="T7" fmla="*/ 11 h 2257"/>
                <a:gd name="T8" fmla="*/ 1986 w 2008"/>
                <a:gd name="T9" fmla="*/ 24 h 2257"/>
                <a:gd name="T10" fmla="*/ 1998 w 2008"/>
                <a:gd name="T11" fmla="*/ 41 h 2257"/>
                <a:gd name="T12" fmla="*/ 2006 w 2008"/>
                <a:gd name="T13" fmla="*/ 64 h 2257"/>
                <a:gd name="T14" fmla="*/ 2008 w 2008"/>
                <a:gd name="T15" fmla="*/ 87 h 2257"/>
                <a:gd name="T16" fmla="*/ 2008 w 2008"/>
                <a:gd name="T17" fmla="*/ 1516 h 2257"/>
                <a:gd name="T18" fmla="*/ 2006 w 2008"/>
                <a:gd name="T19" fmla="*/ 1539 h 2257"/>
                <a:gd name="T20" fmla="*/ 2001 w 2008"/>
                <a:gd name="T21" fmla="*/ 1560 h 2257"/>
                <a:gd name="T22" fmla="*/ 1992 w 2008"/>
                <a:gd name="T23" fmla="*/ 1579 h 2257"/>
                <a:gd name="T24" fmla="*/ 1979 w 2008"/>
                <a:gd name="T25" fmla="*/ 1594 h 2257"/>
                <a:gd name="T26" fmla="*/ 1963 w 2008"/>
                <a:gd name="T27" fmla="*/ 1606 h 2257"/>
                <a:gd name="T28" fmla="*/ 1946 w 2008"/>
                <a:gd name="T29" fmla="*/ 1614 h 2257"/>
                <a:gd name="T30" fmla="*/ 1924 w 2008"/>
                <a:gd name="T31" fmla="*/ 1616 h 2257"/>
                <a:gd name="T32" fmla="*/ 1584 w 2008"/>
                <a:gd name="T33" fmla="*/ 1616 h 2257"/>
                <a:gd name="T34" fmla="*/ 1584 w 2008"/>
                <a:gd name="T35" fmla="*/ 2021 h 2257"/>
                <a:gd name="T36" fmla="*/ 1225 w 2008"/>
                <a:gd name="T37" fmla="*/ 2257 h 2257"/>
                <a:gd name="T38" fmla="*/ 896 w 2008"/>
                <a:gd name="T39" fmla="*/ 2017 h 2257"/>
                <a:gd name="T40" fmla="*/ 896 w 2008"/>
                <a:gd name="T41" fmla="*/ 1616 h 2257"/>
                <a:gd name="T42" fmla="*/ 497 w 2008"/>
                <a:gd name="T43" fmla="*/ 1616 h 2257"/>
                <a:gd name="T44" fmla="*/ 470 w 2008"/>
                <a:gd name="T45" fmla="*/ 1613 h 2257"/>
                <a:gd name="T46" fmla="*/ 445 w 2008"/>
                <a:gd name="T47" fmla="*/ 1603 h 2257"/>
                <a:gd name="T48" fmla="*/ 424 w 2008"/>
                <a:gd name="T49" fmla="*/ 1586 h 2257"/>
                <a:gd name="T50" fmla="*/ 408 w 2008"/>
                <a:gd name="T51" fmla="*/ 1566 h 2257"/>
                <a:gd name="T52" fmla="*/ 397 w 2008"/>
                <a:gd name="T53" fmla="*/ 1543 h 2257"/>
                <a:gd name="T54" fmla="*/ 392 w 2008"/>
                <a:gd name="T55" fmla="*/ 1516 h 2257"/>
                <a:gd name="T56" fmla="*/ 392 w 2008"/>
                <a:gd name="T57" fmla="*/ 1113 h 2257"/>
                <a:gd name="T58" fmla="*/ 0 w 2008"/>
                <a:gd name="T59" fmla="*/ 1113 h 2257"/>
                <a:gd name="T60" fmla="*/ 236 w 2008"/>
                <a:gd name="T61" fmla="*/ 776 h 2257"/>
                <a:gd name="T62" fmla="*/ 0 w 2008"/>
                <a:gd name="T63" fmla="*/ 425 h 2257"/>
                <a:gd name="T64" fmla="*/ 392 w 2008"/>
                <a:gd name="T65" fmla="*/ 425 h 2257"/>
                <a:gd name="T66" fmla="*/ 392 w 2008"/>
                <a:gd name="T67" fmla="*/ 87 h 2257"/>
                <a:gd name="T68" fmla="*/ 395 w 2008"/>
                <a:gd name="T69" fmla="*/ 66 h 2257"/>
                <a:gd name="T70" fmla="*/ 404 w 2008"/>
                <a:gd name="T71" fmla="*/ 47 h 2257"/>
                <a:gd name="T72" fmla="*/ 417 w 2008"/>
                <a:gd name="T73" fmla="*/ 31 h 2257"/>
                <a:gd name="T74" fmla="*/ 433 w 2008"/>
                <a:gd name="T75" fmla="*/ 17 h 2257"/>
                <a:gd name="T76" fmla="*/ 453 w 2008"/>
                <a:gd name="T77" fmla="*/ 9 h 2257"/>
                <a:gd name="T78" fmla="*/ 474 w 2008"/>
                <a:gd name="T79" fmla="*/ 2 h 2257"/>
                <a:gd name="T80" fmla="*/ 497 w 2008"/>
                <a:gd name="T81" fmla="*/ 0 h 2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08" h="2257">
                  <a:moveTo>
                    <a:pt x="497" y="0"/>
                  </a:moveTo>
                  <a:lnTo>
                    <a:pt x="1924" y="0"/>
                  </a:lnTo>
                  <a:lnTo>
                    <a:pt x="1948" y="2"/>
                  </a:lnTo>
                  <a:lnTo>
                    <a:pt x="1969" y="11"/>
                  </a:lnTo>
                  <a:lnTo>
                    <a:pt x="1986" y="24"/>
                  </a:lnTo>
                  <a:lnTo>
                    <a:pt x="1998" y="41"/>
                  </a:lnTo>
                  <a:lnTo>
                    <a:pt x="2006" y="64"/>
                  </a:lnTo>
                  <a:lnTo>
                    <a:pt x="2008" y="87"/>
                  </a:lnTo>
                  <a:lnTo>
                    <a:pt x="2008" y="1516"/>
                  </a:lnTo>
                  <a:lnTo>
                    <a:pt x="2006" y="1539"/>
                  </a:lnTo>
                  <a:lnTo>
                    <a:pt x="2001" y="1560"/>
                  </a:lnTo>
                  <a:lnTo>
                    <a:pt x="1992" y="1579"/>
                  </a:lnTo>
                  <a:lnTo>
                    <a:pt x="1979" y="1594"/>
                  </a:lnTo>
                  <a:lnTo>
                    <a:pt x="1963" y="1606"/>
                  </a:lnTo>
                  <a:lnTo>
                    <a:pt x="1946" y="1614"/>
                  </a:lnTo>
                  <a:lnTo>
                    <a:pt x="1924" y="1616"/>
                  </a:lnTo>
                  <a:lnTo>
                    <a:pt x="1584" y="1616"/>
                  </a:lnTo>
                  <a:lnTo>
                    <a:pt x="1584" y="2021"/>
                  </a:lnTo>
                  <a:lnTo>
                    <a:pt x="1225" y="2257"/>
                  </a:lnTo>
                  <a:lnTo>
                    <a:pt x="896" y="2017"/>
                  </a:lnTo>
                  <a:lnTo>
                    <a:pt x="896" y="1616"/>
                  </a:lnTo>
                  <a:lnTo>
                    <a:pt x="497" y="1616"/>
                  </a:lnTo>
                  <a:lnTo>
                    <a:pt x="470" y="1613"/>
                  </a:lnTo>
                  <a:lnTo>
                    <a:pt x="445" y="1603"/>
                  </a:lnTo>
                  <a:lnTo>
                    <a:pt x="424" y="1586"/>
                  </a:lnTo>
                  <a:lnTo>
                    <a:pt x="408" y="1566"/>
                  </a:lnTo>
                  <a:lnTo>
                    <a:pt x="397" y="1543"/>
                  </a:lnTo>
                  <a:lnTo>
                    <a:pt x="392" y="1516"/>
                  </a:lnTo>
                  <a:lnTo>
                    <a:pt x="392" y="1113"/>
                  </a:lnTo>
                  <a:lnTo>
                    <a:pt x="0" y="1113"/>
                  </a:lnTo>
                  <a:lnTo>
                    <a:pt x="236" y="776"/>
                  </a:lnTo>
                  <a:lnTo>
                    <a:pt x="0" y="425"/>
                  </a:lnTo>
                  <a:lnTo>
                    <a:pt x="392" y="425"/>
                  </a:lnTo>
                  <a:lnTo>
                    <a:pt x="392" y="87"/>
                  </a:lnTo>
                  <a:lnTo>
                    <a:pt x="395" y="66"/>
                  </a:lnTo>
                  <a:lnTo>
                    <a:pt x="404" y="47"/>
                  </a:lnTo>
                  <a:lnTo>
                    <a:pt x="417" y="31"/>
                  </a:lnTo>
                  <a:lnTo>
                    <a:pt x="433" y="17"/>
                  </a:lnTo>
                  <a:lnTo>
                    <a:pt x="453" y="9"/>
                  </a:lnTo>
                  <a:lnTo>
                    <a:pt x="474" y="2"/>
                  </a:lnTo>
                  <a:lnTo>
                    <a:pt x="497" y="0"/>
                  </a:lnTo>
                  <a:close/>
                </a:path>
              </a:pathLst>
            </a:custGeom>
            <a:solidFill>
              <a:srgbClr val="4CC8EC"/>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7" name="TextBox 106"/>
            <p:cNvSpPr txBox="1"/>
            <p:nvPr/>
          </p:nvSpPr>
          <p:spPr>
            <a:xfrm>
              <a:off x="3180968" y="227302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W</a:t>
              </a:r>
              <a:endParaRPr lang="ru-RU" sz="4800" dirty="0">
                <a:solidFill>
                  <a:schemeClr val="bg1"/>
                </a:solidFill>
                <a:ea typeface="Roboto Light" panose="02000000000000000000" pitchFamily="2" charset="0"/>
              </a:endParaRPr>
            </a:p>
          </p:txBody>
        </p:sp>
      </p:grpSp>
      <p:grpSp>
        <p:nvGrpSpPr>
          <p:cNvPr id="8" name="Group 7"/>
          <p:cNvGrpSpPr/>
          <p:nvPr/>
        </p:nvGrpSpPr>
        <p:grpSpPr>
          <a:xfrm>
            <a:off x="767792" y="3725562"/>
            <a:ext cx="1948945" cy="2152424"/>
            <a:chOff x="767792" y="3725562"/>
            <a:chExt cx="1948945" cy="2152424"/>
          </a:xfrm>
        </p:grpSpPr>
        <p:sp>
          <p:nvSpPr>
            <p:cNvPr id="12" name="Freeform 9"/>
            <p:cNvSpPr>
              <a:spLocks/>
            </p:cNvSpPr>
            <p:nvPr/>
          </p:nvSpPr>
          <p:spPr bwMode="auto">
            <a:xfrm>
              <a:off x="794795" y="3725562"/>
              <a:ext cx="1921942" cy="2152424"/>
            </a:xfrm>
            <a:custGeom>
              <a:avLst/>
              <a:gdLst>
                <a:gd name="T0" fmla="*/ 782 w 2018"/>
                <a:gd name="T1" fmla="*/ 0 h 2260"/>
                <a:gd name="T2" fmla="*/ 1112 w 2018"/>
                <a:gd name="T3" fmla="*/ 241 h 2260"/>
                <a:gd name="T4" fmla="*/ 1112 w 2018"/>
                <a:gd name="T5" fmla="*/ 644 h 2260"/>
                <a:gd name="T6" fmla="*/ 1521 w 2018"/>
                <a:gd name="T7" fmla="*/ 644 h 2260"/>
                <a:gd name="T8" fmla="*/ 1547 w 2018"/>
                <a:gd name="T9" fmla="*/ 647 h 2260"/>
                <a:gd name="T10" fmla="*/ 1570 w 2018"/>
                <a:gd name="T11" fmla="*/ 657 h 2260"/>
                <a:gd name="T12" fmla="*/ 1589 w 2018"/>
                <a:gd name="T13" fmla="*/ 672 h 2260"/>
                <a:gd name="T14" fmla="*/ 1602 w 2018"/>
                <a:gd name="T15" fmla="*/ 692 h 2260"/>
                <a:gd name="T16" fmla="*/ 1612 w 2018"/>
                <a:gd name="T17" fmla="*/ 716 h 2260"/>
                <a:gd name="T18" fmla="*/ 1616 w 2018"/>
                <a:gd name="T19" fmla="*/ 741 h 2260"/>
                <a:gd name="T20" fmla="*/ 1616 w 2018"/>
                <a:gd name="T21" fmla="*/ 1147 h 2260"/>
                <a:gd name="T22" fmla="*/ 2018 w 2018"/>
                <a:gd name="T23" fmla="*/ 1147 h 2260"/>
                <a:gd name="T24" fmla="*/ 1782 w 2018"/>
                <a:gd name="T25" fmla="*/ 1484 h 2260"/>
                <a:gd name="T26" fmla="*/ 2018 w 2018"/>
                <a:gd name="T27" fmla="*/ 1835 h 2260"/>
                <a:gd name="T28" fmla="*/ 1616 w 2018"/>
                <a:gd name="T29" fmla="*/ 1835 h 2260"/>
                <a:gd name="T30" fmla="*/ 1616 w 2018"/>
                <a:gd name="T31" fmla="*/ 2170 h 2260"/>
                <a:gd name="T32" fmla="*/ 1612 w 2018"/>
                <a:gd name="T33" fmla="*/ 2195 h 2260"/>
                <a:gd name="T34" fmla="*/ 1602 w 2018"/>
                <a:gd name="T35" fmla="*/ 2216 h 2260"/>
                <a:gd name="T36" fmla="*/ 1589 w 2018"/>
                <a:gd name="T37" fmla="*/ 2235 h 2260"/>
                <a:gd name="T38" fmla="*/ 1570 w 2018"/>
                <a:gd name="T39" fmla="*/ 2249 h 2260"/>
                <a:gd name="T40" fmla="*/ 1547 w 2018"/>
                <a:gd name="T41" fmla="*/ 2258 h 2260"/>
                <a:gd name="T42" fmla="*/ 1521 w 2018"/>
                <a:gd name="T43" fmla="*/ 2260 h 2260"/>
                <a:gd name="T44" fmla="*/ 93 w 2018"/>
                <a:gd name="T45" fmla="*/ 2260 h 2260"/>
                <a:gd name="T46" fmla="*/ 68 w 2018"/>
                <a:gd name="T47" fmla="*/ 2258 h 2260"/>
                <a:gd name="T48" fmla="*/ 46 w 2018"/>
                <a:gd name="T49" fmla="*/ 2249 h 2260"/>
                <a:gd name="T50" fmla="*/ 27 w 2018"/>
                <a:gd name="T51" fmla="*/ 2235 h 2260"/>
                <a:gd name="T52" fmla="*/ 12 w 2018"/>
                <a:gd name="T53" fmla="*/ 2216 h 2260"/>
                <a:gd name="T54" fmla="*/ 3 w 2018"/>
                <a:gd name="T55" fmla="*/ 2195 h 2260"/>
                <a:gd name="T56" fmla="*/ 0 w 2018"/>
                <a:gd name="T57" fmla="*/ 2170 h 2260"/>
                <a:gd name="T58" fmla="*/ 0 w 2018"/>
                <a:gd name="T59" fmla="*/ 741 h 2260"/>
                <a:gd name="T60" fmla="*/ 3 w 2018"/>
                <a:gd name="T61" fmla="*/ 716 h 2260"/>
                <a:gd name="T62" fmla="*/ 12 w 2018"/>
                <a:gd name="T63" fmla="*/ 692 h 2260"/>
                <a:gd name="T64" fmla="*/ 27 w 2018"/>
                <a:gd name="T65" fmla="*/ 672 h 2260"/>
                <a:gd name="T66" fmla="*/ 46 w 2018"/>
                <a:gd name="T67" fmla="*/ 657 h 2260"/>
                <a:gd name="T68" fmla="*/ 68 w 2018"/>
                <a:gd name="T69" fmla="*/ 647 h 2260"/>
                <a:gd name="T70" fmla="*/ 93 w 2018"/>
                <a:gd name="T71" fmla="*/ 644 h 2260"/>
                <a:gd name="T72" fmla="*/ 424 w 2018"/>
                <a:gd name="T73" fmla="*/ 644 h 2260"/>
                <a:gd name="T74" fmla="*/ 424 w 2018"/>
                <a:gd name="T75" fmla="*/ 236 h 2260"/>
                <a:gd name="T76" fmla="*/ 782 w 2018"/>
                <a:gd name="T77" fmla="*/ 0 h 2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18" h="2260">
                  <a:moveTo>
                    <a:pt x="782" y="0"/>
                  </a:moveTo>
                  <a:lnTo>
                    <a:pt x="1112" y="241"/>
                  </a:lnTo>
                  <a:lnTo>
                    <a:pt x="1112" y="644"/>
                  </a:lnTo>
                  <a:lnTo>
                    <a:pt x="1521" y="644"/>
                  </a:lnTo>
                  <a:lnTo>
                    <a:pt x="1547" y="647"/>
                  </a:lnTo>
                  <a:lnTo>
                    <a:pt x="1570" y="657"/>
                  </a:lnTo>
                  <a:lnTo>
                    <a:pt x="1589" y="672"/>
                  </a:lnTo>
                  <a:lnTo>
                    <a:pt x="1602" y="692"/>
                  </a:lnTo>
                  <a:lnTo>
                    <a:pt x="1612" y="716"/>
                  </a:lnTo>
                  <a:lnTo>
                    <a:pt x="1616" y="741"/>
                  </a:lnTo>
                  <a:lnTo>
                    <a:pt x="1616" y="1147"/>
                  </a:lnTo>
                  <a:lnTo>
                    <a:pt x="2018" y="1147"/>
                  </a:lnTo>
                  <a:lnTo>
                    <a:pt x="1782" y="1484"/>
                  </a:lnTo>
                  <a:lnTo>
                    <a:pt x="2018" y="1835"/>
                  </a:lnTo>
                  <a:lnTo>
                    <a:pt x="1616" y="1835"/>
                  </a:lnTo>
                  <a:lnTo>
                    <a:pt x="1616" y="2170"/>
                  </a:lnTo>
                  <a:lnTo>
                    <a:pt x="1612" y="2195"/>
                  </a:lnTo>
                  <a:lnTo>
                    <a:pt x="1602" y="2216"/>
                  </a:lnTo>
                  <a:lnTo>
                    <a:pt x="1589" y="2235"/>
                  </a:lnTo>
                  <a:lnTo>
                    <a:pt x="1570" y="2249"/>
                  </a:lnTo>
                  <a:lnTo>
                    <a:pt x="1547" y="2258"/>
                  </a:lnTo>
                  <a:lnTo>
                    <a:pt x="1521" y="2260"/>
                  </a:lnTo>
                  <a:lnTo>
                    <a:pt x="93" y="2260"/>
                  </a:lnTo>
                  <a:lnTo>
                    <a:pt x="68" y="2258"/>
                  </a:lnTo>
                  <a:lnTo>
                    <a:pt x="46" y="2249"/>
                  </a:lnTo>
                  <a:lnTo>
                    <a:pt x="27" y="2235"/>
                  </a:lnTo>
                  <a:lnTo>
                    <a:pt x="12" y="2216"/>
                  </a:lnTo>
                  <a:lnTo>
                    <a:pt x="3" y="2195"/>
                  </a:lnTo>
                  <a:lnTo>
                    <a:pt x="0" y="2170"/>
                  </a:lnTo>
                  <a:lnTo>
                    <a:pt x="0" y="741"/>
                  </a:lnTo>
                  <a:lnTo>
                    <a:pt x="3" y="716"/>
                  </a:lnTo>
                  <a:lnTo>
                    <a:pt x="12" y="692"/>
                  </a:lnTo>
                  <a:lnTo>
                    <a:pt x="27" y="672"/>
                  </a:lnTo>
                  <a:lnTo>
                    <a:pt x="46" y="657"/>
                  </a:lnTo>
                  <a:lnTo>
                    <a:pt x="68" y="647"/>
                  </a:lnTo>
                  <a:lnTo>
                    <a:pt x="93" y="644"/>
                  </a:lnTo>
                  <a:lnTo>
                    <a:pt x="424" y="644"/>
                  </a:lnTo>
                  <a:lnTo>
                    <a:pt x="424" y="236"/>
                  </a:lnTo>
                  <a:lnTo>
                    <a:pt x="782" y="0"/>
                  </a:lnTo>
                  <a:close/>
                </a:path>
              </a:pathLst>
            </a:custGeom>
            <a:solidFill>
              <a:srgbClr val="57CCC6"/>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8" name="TextBox 107"/>
            <p:cNvSpPr txBox="1"/>
            <p:nvPr/>
          </p:nvSpPr>
          <p:spPr>
            <a:xfrm>
              <a:off x="767792" y="468534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T</a:t>
              </a:r>
              <a:endParaRPr lang="ru-RU" sz="4800" dirty="0">
                <a:solidFill>
                  <a:schemeClr val="bg1"/>
                </a:solidFill>
                <a:ea typeface="Roboto Light" panose="02000000000000000000" pitchFamily="2" charset="0"/>
              </a:endParaRPr>
            </a:p>
          </p:txBody>
        </p:sp>
      </p:grpSp>
      <p:grpSp>
        <p:nvGrpSpPr>
          <p:cNvPr id="7" name="Group 6"/>
          <p:cNvGrpSpPr/>
          <p:nvPr/>
        </p:nvGrpSpPr>
        <p:grpSpPr>
          <a:xfrm>
            <a:off x="2565305" y="3956996"/>
            <a:ext cx="2150892" cy="1920990"/>
            <a:chOff x="2565305" y="3956996"/>
            <a:chExt cx="2150892" cy="1920990"/>
          </a:xfrm>
        </p:grpSpPr>
        <p:sp>
          <p:nvSpPr>
            <p:cNvPr id="11" name="Freeform 8"/>
            <p:cNvSpPr>
              <a:spLocks/>
            </p:cNvSpPr>
            <p:nvPr/>
          </p:nvSpPr>
          <p:spPr bwMode="auto">
            <a:xfrm>
              <a:off x="2565305" y="3956996"/>
              <a:ext cx="2144804" cy="1920990"/>
            </a:xfrm>
            <a:custGeom>
              <a:avLst/>
              <a:gdLst>
                <a:gd name="T0" fmla="*/ 1140 w 2252"/>
                <a:gd name="T1" fmla="*/ 0 h 2017"/>
                <a:gd name="T2" fmla="*/ 1476 w 2252"/>
                <a:gd name="T3" fmla="*/ 236 h 2017"/>
                <a:gd name="T4" fmla="*/ 1828 w 2252"/>
                <a:gd name="T5" fmla="*/ 0 h 2017"/>
                <a:gd name="T6" fmla="*/ 1828 w 2252"/>
                <a:gd name="T7" fmla="*/ 401 h 2017"/>
                <a:gd name="T8" fmla="*/ 2168 w 2252"/>
                <a:gd name="T9" fmla="*/ 401 h 2017"/>
                <a:gd name="T10" fmla="*/ 2190 w 2252"/>
                <a:gd name="T11" fmla="*/ 403 h 2017"/>
                <a:gd name="T12" fmla="*/ 2207 w 2252"/>
                <a:gd name="T13" fmla="*/ 409 h 2017"/>
                <a:gd name="T14" fmla="*/ 2223 w 2252"/>
                <a:gd name="T15" fmla="*/ 422 h 2017"/>
                <a:gd name="T16" fmla="*/ 2236 w 2252"/>
                <a:gd name="T17" fmla="*/ 437 h 2017"/>
                <a:gd name="T18" fmla="*/ 2245 w 2252"/>
                <a:gd name="T19" fmla="*/ 454 h 2017"/>
                <a:gd name="T20" fmla="*/ 2250 w 2252"/>
                <a:gd name="T21" fmla="*/ 474 h 2017"/>
                <a:gd name="T22" fmla="*/ 2252 w 2252"/>
                <a:gd name="T23" fmla="*/ 497 h 2017"/>
                <a:gd name="T24" fmla="*/ 2252 w 2252"/>
                <a:gd name="T25" fmla="*/ 1925 h 2017"/>
                <a:gd name="T26" fmla="*/ 2250 w 2252"/>
                <a:gd name="T27" fmla="*/ 1947 h 2017"/>
                <a:gd name="T28" fmla="*/ 2245 w 2252"/>
                <a:gd name="T29" fmla="*/ 1966 h 2017"/>
                <a:gd name="T30" fmla="*/ 2236 w 2252"/>
                <a:gd name="T31" fmla="*/ 1983 h 2017"/>
                <a:gd name="T32" fmla="*/ 2223 w 2252"/>
                <a:gd name="T33" fmla="*/ 1997 h 2017"/>
                <a:gd name="T34" fmla="*/ 2207 w 2252"/>
                <a:gd name="T35" fmla="*/ 2008 h 2017"/>
                <a:gd name="T36" fmla="*/ 2190 w 2252"/>
                <a:gd name="T37" fmla="*/ 2015 h 2017"/>
                <a:gd name="T38" fmla="*/ 2168 w 2252"/>
                <a:gd name="T39" fmla="*/ 2017 h 2017"/>
                <a:gd name="T40" fmla="*/ 741 w 2252"/>
                <a:gd name="T41" fmla="*/ 2017 h 2017"/>
                <a:gd name="T42" fmla="*/ 718 w 2252"/>
                <a:gd name="T43" fmla="*/ 2015 h 2017"/>
                <a:gd name="T44" fmla="*/ 697 w 2252"/>
                <a:gd name="T45" fmla="*/ 2008 h 2017"/>
                <a:gd name="T46" fmla="*/ 677 w 2252"/>
                <a:gd name="T47" fmla="*/ 1997 h 2017"/>
                <a:gd name="T48" fmla="*/ 661 w 2252"/>
                <a:gd name="T49" fmla="*/ 1983 h 2017"/>
                <a:gd name="T50" fmla="*/ 648 w 2252"/>
                <a:gd name="T51" fmla="*/ 1966 h 2017"/>
                <a:gd name="T52" fmla="*/ 639 w 2252"/>
                <a:gd name="T53" fmla="*/ 1947 h 2017"/>
                <a:gd name="T54" fmla="*/ 636 w 2252"/>
                <a:gd name="T55" fmla="*/ 1925 h 2017"/>
                <a:gd name="T56" fmla="*/ 636 w 2252"/>
                <a:gd name="T57" fmla="*/ 1592 h 2017"/>
                <a:gd name="T58" fmla="*/ 236 w 2252"/>
                <a:gd name="T59" fmla="*/ 1592 h 2017"/>
                <a:gd name="T60" fmla="*/ 0 w 2252"/>
                <a:gd name="T61" fmla="*/ 1235 h 2017"/>
                <a:gd name="T62" fmla="*/ 240 w 2252"/>
                <a:gd name="T63" fmla="*/ 904 h 2017"/>
                <a:gd name="T64" fmla="*/ 636 w 2252"/>
                <a:gd name="T65" fmla="*/ 904 h 2017"/>
                <a:gd name="T66" fmla="*/ 636 w 2252"/>
                <a:gd name="T67" fmla="*/ 497 h 2017"/>
                <a:gd name="T68" fmla="*/ 639 w 2252"/>
                <a:gd name="T69" fmla="*/ 474 h 2017"/>
                <a:gd name="T70" fmla="*/ 648 w 2252"/>
                <a:gd name="T71" fmla="*/ 454 h 2017"/>
                <a:gd name="T72" fmla="*/ 661 w 2252"/>
                <a:gd name="T73" fmla="*/ 437 h 2017"/>
                <a:gd name="T74" fmla="*/ 677 w 2252"/>
                <a:gd name="T75" fmla="*/ 422 h 2017"/>
                <a:gd name="T76" fmla="*/ 697 w 2252"/>
                <a:gd name="T77" fmla="*/ 409 h 2017"/>
                <a:gd name="T78" fmla="*/ 718 w 2252"/>
                <a:gd name="T79" fmla="*/ 403 h 2017"/>
                <a:gd name="T80" fmla="*/ 741 w 2252"/>
                <a:gd name="T81" fmla="*/ 401 h 2017"/>
                <a:gd name="T82" fmla="*/ 1140 w 2252"/>
                <a:gd name="T83" fmla="*/ 401 h 2017"/>
                <a:gd name="T84" fmla="*/ 1140 w 2252"/>
                <a:gd name="T85" fmla="*/ 0 h 2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52" h="2017">
                  <a:moveTo>
                    <a:pt x="1140" y="0"/>
                  </a:moveTo>
                  <a:lnTo>
                    <a:pt x="1476" y="236"/>
                  </a:lnTo>
                  <a:lnTo>
                    <a:pt x="1828" y="0"/>
                  </a:lnTo>
                  <a:lnTo>
                    <a:pt x="1828" y="401"/>
                  </a:lnTo>
                  <a:lnTo>
                    <a:pt x="2168" y="401"/>
                  </a:lnTo>
                  <a:lnTo>
                    <a:pt x="2190" y="403"/>
                  </a:lnTo>
                  <a:lnTo>
                    <a:pt x="2207" y="409"/>
                  </a:lnTo>
                  <a:lnTo>
                    <a:pt x="2223" y="422"/>
                  </a:lnTo>
                  <a:lnTo>
                    <a:pt x="2236" y="437"/>
                  </a:lnTo>
                  <a:lnTo>
                    <a:pt x="2245" y="454"/>
                  </a:lnTo>
                  <a:lnTo>
                    <a:pt x="2250" y="474"/>
                  </a:lnTo>
                  <a:lnTo>
                    <a:pt x="2252" y="497"/>
                  </a:lnTo>
                  <a:lnTo>
                    <a:pt x="2252" y="1925"/>
                  </a:lnTo>
                  <a:lnTo>
                    <a:pt x="2250" y="1947"/>
                  </a:lnTo>
                  <a:lnTo>
                    <a:pt x="2245" y="1966"/>
                  </a:lnTo>
                  <a:lnTo>
                    <a:pt x="2236" y="1983"/>
                  </a:lnTo>
                  <a:lnTo>
                    <a:pt x="2223" y="1997"/>
                  </a:lnTo>
                  <a:lnTo>
                    <a:pt x="2207" y="2008"/>
                  </a:lnTo>
                  <a:lnTo>
                    <a:pt x="2190" y="2015"/>
                  </a:lnTo>
                  <a:lnTo>
                    <a:pt x="2168" y="2017"/>
                  </a:lnTo>
                  <a:lnTo>
                    <a:pt x="741" y="2017"/>
                  </a:lnTo>
                  <a:lnTo>
                    <a:pt x="718" y="2015"/>
                  </a:lnTo>
                  <a:lnTo>
                    <a:pt x="697" y="2008"/>
                  </a:lnTo>
                  <a:lnTo>
                    <a:pt x="677" y="1997"/>
                  </a:lnTo>
                  <a:lnTo>
                    <a:pt x="661" y="1983"/>
                  </a:lnTo>
                  <a:lnTo>
                    <a:pt x="648" y="1966"/>
                  </a:lnTo>
                  <a:lnTo>
                    <a:pt x="639" y="1947"/>
                  </a:lnTo>
                  <a:lnTo>
                    <a:pt x="636" y="1925"/>
                  </a:lnTo>
                  <a:lnTo>
                    <a:pt x="636" y="1592"/>
                  </a:lnTo>
                  <a:lnTo>
                    <a:pt x="236" y="1592"/>
                  </a:lnTo>
                  <a:lnTo>
                    <a:pt x="0" y="1235"/>
                  </a:lnTo>
                  <a:lnTo>
                    <a:pt x="240" y="904"/>
                  </a:lnTo>
                  <a:lnTo>
                    <a:pt x="636" y="904"/>
                  </a:lnTo>
                  <a:lnTo>
                    <a:pt x="636" y="497"/>
                  </a:lnTo>
                  <a:lnTo>
                    <a:pt x="639" y="474"/>
                  </a:lnTo>
                  <a:lnTo>
                    <a:pt x="648" y="454"/>
                  </a:lnTo>
                  <a:lnTo>
                    <a:pt x="661" y="437"/>
                  </a:lnTo>
                  <a:lnTo>
                    <a:pt x="677" y="422"/>
                  </a:lnTo>
                  <a:lnTo>
                    <a:pt x="697" y="409"/>
                  </a:lnTo>
                  <a:lnTo>
                    <a:pt x="718" y="403"/>
                  </a:lnTo>
                  <a:lnTo>
                    <a:pt x="741" y="401"/>
                  </a:lnTo>
                  <a:lnTo>
                    <a:pt x="1140" y="401"/>
                  </a:lnTo>
                  <a:lnTo>
                    <a:pt x="1140" y="0"/>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9" name="TextBox 108"/>
            <p:cNvSpPr txBox="1"/>
            <p:nvPr/>
          </p:nvSpPr>
          <p:spPr>
            <a:xfrm>
              <a:off x="3163972" y="468534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O</a:t>
              </a:r>
              <a:endParaRPr lang="ru-RU" sz="4800" dirty="0">
                <a:solidFill>
                  <a:schemeClr val="bg1"/>
                </a:solidFill>
                <a:ea typeface="Roboto Light" panose="02000000000000000000" pitchFamily="2" charset="0"/>
              </a:endParaRPr>
            </a:p>
          </p:txBody>
        </p:sp>
      </p:grpSp>
      <p:sp>
        <p:nvSpPr>
          <p:cNvPr id="110" name="TextBox 109"/>
          <p:cNvSpPr txBox="1"/>
          <p:nvPr/>
        </p:nvSpPr>
        <p:spPr>
          <a:xfrm>
            <a:off x="1855919" y="3564747"/>
            <a:ext cx="1774247" cy="666787"/>
          </a:xfrm>
          <a:prstGeom prst="rect">
            <a:avLst/>
          </a:prstGeom>
          <a:noFill/>
        </p:spPr>
        <p:txBody>
          <a:bodyPr wrap="square" rtlCol="0">
            <a:spAutoFit/>
          </a:bodyPr>
          <a:lstStyle/>
          <a:p>
            <a:pPr algn="ctr"/>
            <a:r>
              <a:rPr lang="en-US" sz="3600" dirty="0">
                <a:solidFill>
                  <a:schemeClr val="bg1"/>
                </a:solidFill>
                <a:ea typeface="Roboto Light" panose="02000000000000000000" pitchFamily="2" charset="0"/>
              </a:rPr>
              <a:t>SWOT</a:t>
            </a:r>
            <a:endParaRPr lang="ru-RU" sz="3600" dirty="0">
              <a:solidFill>
                <a:schemeClr val="bg1"/>
              </a:solidFill>
              <a:ea typeface="Roboto Light" panose="02000000000000000000" pitchFamily="2" charset="0"/>
            </a:endParaRPr>
          </a:p>
        </p:txBody>
      </p:sp>
      <p:grpSp>
        <p:nvGrpSpPr>
          <p:cNvPr id="13" name="Group 12"/>
          <p:cNvGrpSpPr/>
          <p:nvPr/>
        </p:nvGrpSpPr>
        <p:grpSpPr>
          <a:xfrm>
            <a:off x="5266276" y="2375693"/>
            <a:ext cx="2926579" cy="1223761"/>
            <a:chOff x="5266276" y="2375693"/>
            <a:chExt cx="2926579" cy="1223761"/>
          </a:xfrm>
        </p:grpSpPr>
        <p:sp>
          <p:nvSpPr>
            <p:cNvPr id="30" name="TextBox 29"/>
            <p:cNvSpPr txBox="1"/>
            <p:nvPr/>
          </p:nvSpPr>
          <p:spPr>
            <a:xfrm>
              <a:off x="5266276" y="2375693"/>
              <a:ext cx="1768390" cy="338553"/>
            </a:xfrm>
            <a:prstGeom prst="rect">
              <a:avLst/>
            </a:prstGeom>
            <a:noFill/>
          </p:spPr>
          <p:txBody>
            <a:bodyPr wrap="square" rtlCol="0">
              <a:spAutoFit/>
            </a:bodyPr>
            <a:lstStyle/>
            <a:p>
              <a:r>
                <a:rPr lang="en-US" sz="1600" b="1" dirty="0">
                  <a:solidFill>
                    <a:srgbClr val="FF7467"/>
                  </a:solidFill>
                  <a:ea typeface="Roboto Light" panose="02000000000000000000" pitchFamily="2" charset="0"/>
                </a:rPr>
                <a:t>Strength</a:t>
              </a:r>
              <a:endParaRPr lang="ru-RU" sz="1600" b="1" dirty="0">
                <a:solidFill>
                  <a:srgbClr val="FF7467"/>
                </a:solidFill>
                <a:ea typeface="Roboto Light" panose="02000000000000000000" pitchFamily="2" charset="0"/>
              </a:endParaRPr>
            </a:p>
          </p:txBody>
        </p:sp>
        <p:sp>
          <p:nvSpPr>
            <p:cNvPr id="31" name="TextBox 30"/>
            <p:cNvSpPr txBox="1"/>
            <p:nvPr/>
          </p:nvSpPr>
          <p:spPr>
            <a:xfrm>
              <a:off x="5277081" y="2706902"/>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p>
          </p:txBody>
        </p:sp>
      </p:grpSp>
      <p:grpSp>
        <p:nvGrpSpPr>
          <p:cNvPr id="14" name="Group 13"/>
          <p:cNvGrpSpPr/>
          <p:nvPr/>
        </p:nvGrpSpPr>
        <p:grpSpPr>
          <a:xfrm>
            <a:off x="8397142" y="2379988"/>
            <a:ext cx="2926579" cy="1223761"/>
            <a:chOff x="8397142" y="2379988"/>
            <a:chExt cx="2926579" cy="1223761"/>
          </a:xfrm>
        </p:grpSpPr>
        <p:sp>
          <p:nvSpPr>
            <p:cNvPr id="33" name="TextBox 32"/>
            <p:cNvSpPr txBox="1"/>
            <p:nvPr/>
          </p:nvSpPr>
          <p:spPr>
            <a:xfrm>
              <a:off x="8397142" y="2379988"/>
              <a:ext cx="1768390" cy="338554"/>
            </a:xfrm>
            <a:prstGeom prst="rect">
              <a:avLst/>
            </a:prstGeom>
            <a:noFill/>
          </p:spPr>
          <p:txBody>
            <a:bodyPr wrap="square" rtlCol="0">
              <a:spAutoFit/>
            </a:bodyPr>
            <a:lstStyle/>
            <a:p>
              <a:r>
                <a:rPr lang="en-US" sz="1600" b="1" dirty="0">
                  <a:solidFill>
                    <a:srgbClr val="4CC8EC"/>
                  </a:solidFill>
                  <a:ea typeface="Roboto Light" panose="02000000000000000000" pitchFamily="2" charset="0"/>
                </a:rPr>
                <a:t>Weakness</a:t>
              </a:r>
              <a:endParaRPr lang="ru-RU" sz="1600" b="1" dirty="0">
                <a:solidFill>
                  <a:srgbClr val="4CC8EC"/>
                </a:solidFill>
                <a:ea typeface="Roboto Light" panose="02000000000000000000" pitchFamily="2" charset="0"/>
              </a:endParaRPr>
            </a:p>
          </p:txBody>
        </p:sp>
        <p:sp>
          <p:nvSpPr>
            <p:cNvPr id="34" name="TextBox 33"/>
            <p:cNvSpPr txBox="1"/>
            <p:nvPr/>
          </p:nvSpPr>
          <p:spPr>
            <a:xfrm>
              <a:off x="8407947" y="2711197"/>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endParaRPr lang="ru-RU" sz="1300" dirty="0">
                <a:ea typeface="Roboto Light" panose="02000000000000000000" pitchFamily="2" charset="0"/>
              </a:endParaRPr>
            </a:p>
          </p:txBody>
        </p:sp>
      </p:grpSp>
      <p:grpSp>
        <p:nvGrpSpPr>
          <p:cNvPr id="15" name="Group 14"/>
          <p:cNvGrpSpPr/>
          <p:nvPr/>
        </p:nvGrpSpPr>
        <p:grpSpPr>
          <a:xfrm>
            <a:off x="5266276" y="4368647"/>
            <a:ext cx="2926579" cy="1223761"/>
            <a:chOff x="5266276" y="4045265"/>
            <a:chExt cx="2926579" cy="1223761"/>
          </a:xfrm>
        </p:grpSpPr>
        <p:sp>
          <p:nvSpPr>
            <p:cNvPr id="36" name="TextBox 35"/>
            <p:cNvSpPr txBox="1"/>
            <p:nvPr/>
          </p:nvSpPr>
          <p:spPr>
            <a:xfrm>
              <a:off x="5266276" y="4045265"/>
              <a:ext cx="2590803" cy="338554"/>
            </a:xfrm>
            <a:prstGeom prst="rect">
              <a:avLst/>
            </a:prstGeom>
            <a:noFill/>
          </p:spPr>
          <p:txBody>
            <a:bodyPr wrap="square" rtlCol="0">
              <a:spAutoFit/>
            </a:bodyPr>
            <a:lstStyle/>
            <a:p>
              <a:r>
                <a:rPr lang="en-US" sz="1600" b="1" dirty="0">
                  <a:solidFill>
                    <a:srgbClr val="F4C956"/>
                  </a:solidFill>
                  <a:ea typeface="Roboto Light" panose="02000000000000000000" pitchFamily="2" charset="0"/>
                </a:rPr>
                <a:t>Opportunities</a:t>
              </a:r>
              <a:endParaRPr lang="ru-RU" sz="1600" b="1" dirty="0">
                <a:solidFill>
                  <a:srgbClr val="F4C956"/>
                </a:solidFill>
                <a:ea typeface="Roboto Light" panose="02000000000000000000" pitchFamily="2" charset="0"/>
              </a:endParaRPr>
            </a:p>
          </p:txBody>
        </p:sp>
        <p:sp>
          <p:nvSpPr>
            <p:cNvPr id="37" name="TextBox 36"/>
            <p:cNvSpPr txBox="1"/>
            <p:nvPr/>
          </p:nvSpPr>
          <p:spPr>
            <a:xfrm>
              <a:off x="5277081" y="4376474"/>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endParaRPr lang="ru-RU" sz="1300" dirty="0">
                <a:ea typeface="Roboto Light" panose="02000000000000000000" pitchFamily="2" charset="0"/>
              </a:endParaRPr>
            </a:p>
          </p:txBody>
        </p:sp>
      </p:grpSp>
      <p:grpSp>
        <p:nvGrpSpPr>
          <p:cNvPr id="17" name="Group 16"/>
          <p:cNvGrpSpPr/>
          <p:nvPr/>
        </p:nvGrpSpPr>
        <p:grpSpPr>
          <a:xfrm>
            <a:off x="8397142" y="4350647"/>
            <a:ext cx="2926579" cy="1223761"/>
            <a:chOff x="8397142" y="4049563"/>
            <a:chExt cx="2926579" cy="1223761"/>
          </a:xfrm>
        </p:grpSpPr>
        <p:sp>
          <p:nvSpPr>
            <p:cNvPr id="39" name="TextBox 38"/>
            <p:cNvSpPr txBox="1"/>
            <p:nvPr/>
          </p:nvSpPr>
          <p:spPr>
            <a:xfrm>
              <a:off x="8397142" y="4049563"/>
              <a:ext cx="1768390" cy="338554"/>
            </a:xfrm>
            <a:prstGeom prst="rect">
              <a:avLst/>
            </a:prstGeom>
            <a:noFill/>
          </p:spPr>
          <p:txBody>
            <a:bodyPr wrap="square" rtlCol="0">
              <a:spAutoFit/>
            </a:bodyPr>
            <a:lstStyle/>
            <a:p>
              <a:r>
                <a:rPr lang="en-US" sz="1600" b="1" dirty="0">
                  <a:solidFill>
                    <a:srgbClr val="57CCC6"/>
                  </a:solidFill>
                  <a:ea typeface="Roboto Light" panose="02000000000000000000" pitchFamily="2" charset="0"/>
                </a:rPr>
                <a:t>Threat</a:t>
              </a:r>
              <a:endParaRPr lang="ru-RU" sz="1600" b="1" dirty="0">
                <a:solidFill>
                  <a:srgbClr val="57CCC6"/>
                </a:solidFill>
                <a:ea typeface="Roboto Light" panose="02000000000000000000" pitchFamily="2" charset="0"/>
              </a:endParaRPr>
            </a:p>
          </p:txBody>
        </p:sp>
        <p:sp>
          <p:nvSpPr>
            <p:cNvPr id="40" name="TextBox 39"/>
            <p:cNvSpPr txBox="1"/>
            <p:nvPr/>
          </p:nvSpPr>
          <p:spPr>
            <a:xfrm>
              <a:off x="8407947" y="4380772"/>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endParaRPr lang="ru-RU" sz="1300" dirty="0">
                <a:solidFill>
                  <a:schemeClr val="bg1"/>
                </a:solidFill>
                <a:ea typeface="Roboto Light" panose="02000000000000000000" pitchFamily="2" charset="0"/>
              </a:endParaRPr>
            </a:p>
          </p:txBody>
        </p:sp>
      </p:grpSp>
      <p:sp>
        <p:nvSpPr>
          <p:cNvPr id="27" name="TextBox 26"/>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30891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0"/>
                                        </p:tgtEl>
                                        <p:attrNameLst>
                                          <p:attrName>style.visibility</p:attrName>
                                        </p:attrNameLst>
                                      </p:cBhvr>
                                      <p:to>
                                        <p:strVal val="visible"/>
                                      </p:to>
                                    </p:set>
                                    <p:anim calcmode="lin" valueType="num">
                                      <p:cBhvr>
                                        <p:cTn id="11" dur="500" fill="hold"/>
                                        <p:tgtEl>
                                          <p:spTgt spid="110"/>
                                        </p:tgtEl>
                                        <p:attrNameLst>
                                          <p:attrName>ppt_w</p:attrName>
                                        </p:attrNameLst>
                                      </p:cBhvr>
                                      <p:tavLst>
                                        <p:tav tm="0">
                                          <p:val>
                                            <p:fltVal val="0"/>
                                          </p:val>
                                        </p:tav>
                                        <p:tav tm="100000">
                                          <p:val>
                                            <p:strVal val="#ppt_w"/>
                                          </p:val>
                                        </p:tav>
                                      </p:tavLst>
                                    </p:anim>
                                    <p:anim calcmode="lin" valueType="num">
                                      <p:cBhvr>
                                        <p:cTn id="12" dur="500" fill="hold"/>
                                        <p:tgtEl>
                                          <p:spTgt spid="110"/>
                                        </p:tgtEl>
                                        <p:attrNameLst>
                                          <p:attrName>ppt_h</p:attrName>
                                        </p:attrNameLst>
                                      </p:cBhvr>
                                      <p:tavLst>
                                        <p:tav tm="0">
                                          <p:val>
                                            <p:fltVal val="0"/>
                                          </p:val>
                                        </p:tav>
                                        <p:tav tm="100000">
                                          <p:val>
                                            <p:strVal val="#ppt_h"/>
                                          </p:val>
                                        </p:tav>
                                      </p:tavLst>
                                    </p:anim>
                                    <p:animEffect transition="in" filter="fade">
                                      <p:cBhvr>
                                        <p:cTn id="13" dur="500"/>
                                        <p:tgtEl>
                                          <p:spTgt spid="110"/>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ppt_w</p:attrName>
                                        </p:attrNameLst>
                                      </p:cBhvr>
                                      <p:tavLst>
                                        <p:tav tm="0">
                                          <p:val>
                                            <p:fltVal val="0"/>
                                          </p:val>
                                        </p:tav>
                                        <p:tav tm="100000">
                                          <p:val>
                                            <p:strVal val="#ppt_w"/>
                                          </p:val>
                                        </p:tav>
                                      </p:tavLst>
                                    </p:anim>
                                    <p:anim calcmode="lin" valueType="num">
                                      <p:cBhvr>
                                        <p:cTn id="18" dur="1000" fill="hold"/>
                                        <p:tgtEl>
                                          <p:spTgt spid="6"/>
                                        </p:tgtEl>
                                        <p:attrNameLst>
                                          <p:attrName>ppt_h</p:attrName>
                                        </p:attrNameLst>
                                      </p:cBhvr>
                                      <p:tavLst>
                                        <p:tav tm="0">
                                          <p:val>
                                            <p:fltVal val="0"/>
                                          </p:val>
                                        </p:tav>
                                        <p:tav tm="100000">
                                          <p:val>
                                            <p:strVal val="#ppt_h"/>
                                          </p:val>
                                        </p:tav>
                                      </p:tavLst>
                                    </p:anim>
                                    <p:anim calcmode="lin" valueType="num">
                                      <p:cBhvr>
                                        <p:cTn id="19" dur="1000" fill="hold"/>
                                        <p:tgtEl>
                                          <p:spTgt spid="6"/>
                                        </p:tgtEl>
                                        <p:attrNameLst>
                                          <p:attrName>style.rotation</p:attrName>
                                        </p:attrNameLst>
                                      </p:cBhvr>
                                      <p:tavLst>
                                        <p:tav tm="0">
                                          <p:val>
                                            <p:fltVal val="90"/>
                                          </p:val>
                                        </p:tav>
                                        <p:tav tm="100000">
                                          <p:val>
                                            <p:fltVal val="0"/>
                                          </p:val>
                                        </p:tav>
                                      </p:tavLst>
                                    </p:anim>
                                    <p:animEffect transition="in" filter="fade">
                                      <p:cBhvr>
                                        <p:cTn id="20" dur="1000"/>
                                        <p:tgtEl>
                                          <p:spTgt spid="6"/>
                                        </p:tgtEl>
                                      </p:cBhvr>
                                    </p:animEffect>
                                  </p:childTnLst>
                                </p:cTn>
                              </p:par>
                            </p:childTnLst>
                          </p:cTn>
                        </p:par>
                        <p:par>
                          <p:cTn id="21" fill="hold">
                            <p:stCondLst>
                              <p:cond delay="2000"/>
                            </p:stCondLst>
                            <p:childTnLst>
                              <p:par>
                                <p:cTn id="22" presetID="37" presetClass="entr" presetSubtype="0"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900" decel="100000" fill="hold"/>
                                        <p:tgtEl>
                                          <p:spTgt spid="1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31" presetClass="entr" presetSubtype="0"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1000" fill="hold"/>
                                        <p:tgtEl>
                                          <p:spTgt spid="5"/>
                                        </p:tgtEl>
                                        <p:attrNameLst>
                                          <p:attrName>ppt_w</p:attrName>
                                        </p:attrNameLst>
                                      </p:cBhvr>
                                      <p:tavLst>
                                        <p:tav tm="0">
                                          <p:val>
                                            <p:fltVal val="0"/>
                                          </p:val>
                                        </p:tav>
                                        <p:tav tm="100000">
                                          <p:val>
                                            <p:strVal val="#ppt_w"/>
                                          </p:val>
                                        </p:tav>
                                      </p:tavLst>
                                    </p:anim>
                                    <p:anim calcmode="lin" valueType="num">
                                      <p:cBhvr>
                                        <p:cTn id="32" dur="1000" fill="hold"/>
                                        <p:tgtEl>
                                          <p:spTgt spid="5"/>
                                        </p:tgtEl>
                                        <p:attrNameLst>
                                          <p:attrName>ppt_h</p:attrName>
                                        </p:attrNameLst>
                                      </p:cBhvr>
                                      <p:tavLst>
                                        <p:tav tm="0">
                                          <p:val>
                                            <p:fltVal val="0"/>
                                          </p:val>
                                        </p:tav>
                                        <p:tav tm="100000">
                                          <p:val>
                                            <p:strVal val="#ppt_h"/>
                                          </p:val>
                                        </p:tav>
                                      </p:tavLst>
                                    </p:anim>
                                    <p:anim calcmode="lin" valueType="num">
                                      <p:cBhvr>
                                        <p:cTn id="33" dur="1000" fill="hold"/>
                                        <p:tgtEl>
                                          <p:spTgt spid="5"/>
                                        </p:tgtEl>
                                        <p:attrNameLst>
                                          <p:attrName>style.rotation</p:attrName>
                                        </p:attrNameLst>
                                      </p:cBhvr>
                                      <p:tavLst>
                                        <p:tav tm="0">
                                          <p:val>
                                            <p:fltVal val="90"/>
                                          </p:val>
                                        </p:tav>
                                        <p:tav tm="100000">
                                          <p:val>
                                            <p:fltVal val="0"/>
                                          </p:val>
                                        </p:tav>
                                      </p:tavLst>
                                    </p:anim>
                                    <p:animEffect transition="in" filter="fade">
                                      <p:cBhvr>
                                        <p:cTn id="34" dur="1000"/>
                                        <p:tgtEl>
                                          <p:spTgt spid="5"/>
                                        </p:tgtEl>
                                      </p:cBhvr>
                                    </p:animEffect>
                                  </p:childTnLst>
                                </p:cTn>
                              </p:par>
                            </p:childTnLst>
                          </p:cTn>
                        </p:par>
                        <p:par>
                          <p:cTn id="35" fill="hold">
                            <p:stCondLst>
                              <p:cond delay="4000"/>
                            </p:stCondLst>
                            <p:childTnLst>
                              <p:par>
                                <p:cTn id="36" presetID="37" presetClass="entr" presetSubtype="0" fill="hold"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900" decel="100000" fill="hold"/>
                                        <p:tgtEl>
                                          <p:spTgt spid="14"/>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1000" fill="hold"/>
                                        <p:tgtEl>
                                          <p:spTgt spid="7"/>
                                        </p:tgtEl>
                                        <p:attrNameLst>
                                          <p:attrName>ppt_w</p:attrName>
                                        </p:attrNameLst>
                                      </p:cBhvr>
                                      <p:tavLst>
                                        <p:tav tm="0">
                                          <p:val>
                                            <p:fltVal val="0"/>
                                          </p:val>
                                        </p:tav>
                                        <p:tav tm="100000">
                                          <p:val>
                                            <p:strVal val="#ppt_w"/>
                                          </p:val>
                                        </p:tav>
                                      </p:tavLst>
                                    </p:anim>
                                    <p:anim calcmode="lin" valueType="num">
                                      <p:cBhvr>
                                        <p:cTn id="46" dur="1000" fill="hold"/>
                                        <p:tgtEl>
                                          <p:spTgt spid="7"/>
                                        </p:tgtEl>
                                        <p:attrNameLst>
                                          <p:attrName>ppt_h</p:attrName>
                                        </p:attrNameLst>
                                      </p:cBhvr>
                                      <p:tavLst>
                                        <p:tav tm="0">
                                          <p:val>
                                            <p:fltVal val="0"/>
                                          </p:val>
                                        </p:tav>
                                        <p:tav tm="100000">
                                          <p:val>
                                            <p:strVal val="#ppt_h"/>
                                          </p:val>
                                        </p:tav>
                                      </p:tavLst>
                                    </p:anim>
                                    <p:anim calcmode="lin" valueType="num">
                                      <p:cBhvr>
                                        <p:cTn id="47" dur="1000" fill="hold"/>
                                        <p:tgtEl>
                                          <p:spTgt spid="7"/>
                                        </p:tgtEl>
                                        <p:attrNameLst>
                                          <p:attrName>style.rotation</p:attrName>
                                        </p:attrNameLst>
                                      </p:cBhvr>
                                      <p:tavLst>
                                        <p:tav tm="0">
                                          <p:val>
                                            <p:fltVal val="90"/>
                                          </p:val>
                                        </p:tav>
                                        <p:tav tm="100000">
                                          <p:val>
                                            <p:fltVal val="0"/>
                                          </p:val>
                                        </p:tav>
                                      </p:tavLst>
                                    </p:anim>
                                    <p:animEffect transition="in" filter="fade">
                                      <p:cBhvr>
                                        <p:cTn id="48" dur="1000"/>
                                        <p:tgtEl>
                                          <p:spTgt spid="7"/>
                                        </p:tgtEl>
                                      </p:cBhvr>
                                    </p:animEffect>
                                  </p:childTnLst>
                                </p:cTn>
                              </p:par>
                            </p:childTnLst>
                          </p:cTn>
                        </p:par>
                        <p:par>
                          <p:cTn id="49" fill="hold">
                            <p:stCondLst>
                              <p:cond delay="6000"/>
                            </p:stCondLst>
                            <p:childTnLst>
                              <p:par>
                                <p:cTn id="50" presetID="37" presetClass="entr" presetSubtype="0"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1000"/>
                                        <p:tgtEl>
                                          <p:spTgt spid="15"/>
                                        </p:tgtEl>
                                      </p:cBhvr>
                                    </p:animEffect>
                                    <p:anim calcmode="lin" valueType="num">
                                      <p:cBhvr>
                                        <p:cTn id="53" dur="1000" fill="hold"/>
                                        <p:tgtEl>
                                          <p:spTgt spid="15"/>
                                        </p:tgtEl>
                                        <p:attrNameLst>
                                          <p:attrName>ppt_x</p:attrName>
                                        </p:attrNameLst>
                                      </p:cBhvr>
                                      <p:tavLst>
                                        <p:tav tm="0">
                                          <p:val>
                                            <p:strVal val="#ppt_x"/>
                                          </p:val>
                                        </p:tav>
                                        <p:tav tm="100000">
                                          <p:val>
                                            <p:strVal val="#ppt_x"/>
                                          </p:val>
                                        </p:tav>
                                      </p:tavLst>
                                    </p:anim>
                                    <p:anim calcmode="lin" valueType="num">
                                      <p:cBhvr>
                                        <p:cTn id="54" dur="900" decel="100000" fill="hold"/>
                                        <p:tgtEl>
                                          <p:spTgt spid="15"/>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56" fill="hold">
                            <p:stCondLst>
                              <p:cond delay="7000"/>
                            </p:stCondLst>
                            <p:childTnLst>
                              <p:par>
                                <p:cTn id="57" presetID="31" presetClass="entr" presetSubtype="0" fill="hold" nodeType="afterEffect">
                                  <p:stCondLst>
                                    <p:cond delay="0"/>
                                  </p:stCondLst>
                                  <p:childTnLst>
                                    <p:set>
                                      <p:cBhvr>
                                        <p:cTn id="58" dur="1" fill="hold">
                                          <p:stCondLst>
                                            <p:cond delay="0"/>
                                          </p:stCondLst>
                                        </p:cTn>
                                        <p:tgtEl>
                                          <p:spTgt spid="8"/>
                                        </p:tgtEl>
                                        <p:attrNameLst>
                                          <p:attrName>style.visibility</p:attrName>
                                        </p:attrNameLst>
                                      </p:cBhvr>
                                      <p:to>
                                        <p:strVal val="visible"/>
                                      </p:to>
                                    </p:set>
                                    <p:anim calcmode="lin" valueType="num">
                                      <p:cBhvr>
                                        <p:cTn id="59" dur="1000" fill="hold"/>
                                        <p:tgtEl>
                                          <p:spTgt spid="8"/>
                                        </p:tgtEl>
                                        <p:attrNameLst>
                                          <p:attrName>ppt_w</p:attrName>
                                        </p:attrNameLst>
                                      </p:cBhvr>
                                      <p:tavLst>
                                        <p:tav tm="0">
                                          <p:val>
                                            <p:fltVal val="0"/>
                                          </p:val>
                                        </p:tav>
                                        <p:tav tm="100000">
                                          <p:val>
                                            <p:strVal val="#ppt_w"/>
                                          </p:val>
                                        </p:tav>
                                      </p:tavLst>
                                    </p:anim>
                                    <p:anim calcmode="lin" valueType="num">
                                      <p:cBhvr>
                                        <p:cTn id="60" dur="1000" fill="hold"/>
                                        <p:tgtEl>
                                          <p:spTgt spid="8"/>
                                        </p:tgtEl>
                                        <p:attrNameLst>
                                          <p:attrName>ppt_h</p:attrName>
                                        </p:attrNameLst>
                                      </p:cBhvr>
                                      <p:tavLst>
                                        <p:tav tm="0">
                                          <p:val>
                                            <p:fltVal val="0"/>
                                          </p:val>
                                        </p:tav>
                                        <p:tav tm="100000">
                                          <p:val>
                                            <p:strVal val="#ppt_h"/>
                                          </p:val>
                                        </p:tav>
                                      </p:tavLst>
                                    </p:anim>
                                    <p:anim calcmode="lin" valueType="num">
                                      <p:cBhvr>
                                        <p:cTn id="61" dur="1000" fill="hold"/>
                                        <p:tgtEl>
                                          <p:spTgt spid="8"/>
                                        </p:tgtEl>
                                        <p:attrNameLst>
                                          <p:attrName>style.rotation</p:attrName>
                                        </p:attrNameLst>
                                      </p:cBhvr>
                                      <p:tavLst>
                                        <p:tav tm="0">
                                          <p:val>
                                            <p:fltVal val="90"/>
                                          </p:val>
                                        </p:tav>
                                        <p:tav tm="100000">
                                          <p:val>
                                            <p:fltVal val="0"/>
                                          </p:val>
                                        </p:tav>
                                      </p:tavLst>
                                    </p:anim>
                                    <p:animEffect transition="in" filter="fade">
                                      <p:cBhvr>
                                        <p:cTn id="62" dur="1000"/>
                                        <p:tgtEl>
                                          <p:spTgt spid="8"/>
                                        </p:tgtEl>
                                      </p:cBhvr>
                                    </p:animEffect>
                                  </p:childTnLst>
                                </p:cTn>
                              </p:par>
                            </p:childTnLst>
                          </p:cTn>
                        </p:par>
                        <p:par>
                          <p:cTn id="63" fill="hold">
                            <p:stCondLst>
                              <p:cond delay="8000"/>
                            </p:stCondLst>
                            <p:childTnLst>
                              <p:par>
                                <p:cTn id="64" presetID="37" presetClass="entr" presetSubtype="0" fill="hold" nodeType="afterEffect">
                                  <p:stCondLst>
                                    <p:cond delay="0"/>
                                  </p:stCondLst>
                                  <p:childTnLst>
                                    <p:set>
                                      <p:cBhvr>
                                        <p:cTn id="65" dur="1" fill="hold">
                                          <p:stCondLst>
                                            <p:cond delay="0"/>
                                          </p:stCondLst>
                                        </p:cTn>
                                        <p:tgtEl>
                                          <p:spTgt spid="17"/>
                                        </p:tgtEl>
                                        <p:attrNameLst>
                                          <p:attrName>style.visibility</p:attrName>
                                        </p:attrNameLst>
                                      </p:cBhvr>
                                      <p:to>
                                        <p:strVal val="visible"/>
                                      </p:to>
                                    </p:set>
                                    <p:animEffect transition="in" filter="fade">
                                      <p:cBhvr>
                                        <p:cTn id="66" dur="1000"/>
                                        <p:tgtEl>
                                          <p:spTgt spid="17"/>
                                        </p:tgtEl>
                                      </p:cBhvr>
                                    </p:animEffect>
                                    <p:anim calcmode="lin" valueType="num">
                                      <p:cBhvr>
                                        <p:cTn id="67" dur="1000" fill="hold"/>
                                        <p:tgtEl>
                                          <p:spTgt spid="17"/>
                                        </p:tgtEl>
                                        <p:attrNameLst>
                                          <p:attrName>ppt_x</p:attrName>
                                        </p:attrNameLst>
                                      </p:cBhvr>
                                      <p:tavLst>
                                        <p:tav tm="0">
                                          <p:val>
                                            <p:strVal val="#ppt_x"/>
                                          </p:val>
                                        </p:tav>
                                        <p:tav tm="100000">
                                          <p:val>
                                            <p:strVal val="#ppt_x"/>
                                          </p:val>
                                        </p:tav>
                                      </p:tavLst>
                                    </p:anim>
                                    <p:anim calcmode="lin" valueType="num">
                                      <p:cBhvr>
                                        <p:cTn id="68" dur="900" decel="100000" fill="hold"/>
                                        <p:tgtEl>
                                          <p:spTgt spid="1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p:bldP spid="2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F746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4CC8EC"/>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F4C956"/>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57CCC6"/>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60DCF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FF928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rPr>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rPr>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F7467"/>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F4C956"/>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57CCC6"/>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FF928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60DCF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514974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FF7467"/>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FF7467"/>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FF7467"/>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FF7467"/>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4CC8EC"/>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4CC8EC"/>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4CC8EC"/>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4CC8EC"/>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chemeClr val="bg1"/>
                </a:solidFill>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chemeClr val="bg1"/>
                </a:solidFill>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F4C956"/>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F4C956"/>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F4C956"/>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F4C956"/>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57CCC6"/>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57CCC6"/>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57CCC6"/>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57CCC6"/>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chemeClr val="bg1"/>
                </a:solidFill>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chemeClr val="bg1"/>
                </a:solidFill>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FF9285"/>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FF9285"/>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FF9285"/>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FF9285"/>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60DCFF"/>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60DCFF"/>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60DCFF"/>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60DCF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chemeClr val="bg1"/>
                </a:solidFill>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chemeClr val="bg1"/>
                </a:solidFill>
              </a:rPr>
              <a:t>2018</a:t>
            </a:r>
          </a:p>
        </p:txBody>
      </p:sp>
    </p:spTree>
    <p:extLst>
      <p:ext uri="{BB962C8B-B14F-4D97-AF65-F5344CB8AC3E}">
        <p14:creationId xmlns:p14="http://schemas.microsoft.com/office/powerpoint/2010/main" val="1787371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F34577FF-E182-46F1-A7E2-854BC6EEA62C}"/>
              </a:ext>
            </a:extLst>
          </p:cNvPr>
          <p:cNvSpPr/>
          <p:nvPr/>
        </p:nvSpPr>
        <p:spPr>
          <a:xfrm rot="2580000">
            <a:off x="4686415" y="629806"/>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BAAE9FCA-942E-4B20-82E6-72A9179F7F26}"/>
              </a:ext>
            </a:extLst>
          </p:cNvPr>
          <p:cNvSpPr/>
          <p:nvPr/>
        </p:nvSpPr>
        <p:spPr>
          <a:xfrm rot="2580000">
            <a:off x="3258301" y="2750493"/>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BF7C8198-B833-45FF-B368-3FE642DEC4EA}"/>
              </a:ext>
            </a:extLst>
          </p:cNvPr>
          <p:cNvSpPr txBox="1">
            <a:spLocks noChangeArrowheads="1"/>
          </p:cNvSpPr>
          <p:nvPr/>
        </p:nvSpPr>
        <p:spPr bwMode="auto">
          <a:xfrm>
            <a:off x="816045" y="1736799"/>
            <a:ext cx="3168935" cy="1231106"/>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4CC8EC"/>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96AF04AC-180A-4189-ACC9-7D7816E312F1}"/>
              </a:ext>
            </a:extLst>
          </p:cNvPr>
          <p:cNvSpPr txBox="1">
            <a:spLocks noChangeArrowheads="1"/>
          </p:cNvSpPr>
          <p:nvPr/>
        </p:nvSpPr>
        <p:spPr bwMode="auto">
          <a:xfrm>
            <a:off x="76200" y="3672820"/>
            <a:ext cx="2499019" cy="1415772"/>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FF7467"/>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 name="Freeform: Shape 9">
            <a:extLst>
              <a:ext uri="{FF2B5EF4-FFF2-40B4-BE49-F238E27FC236}">
                <a16:creationId xmlns:a16="http://schemas.microsoft.com/office/drawing/2014/main" id="{CC7B5342-099D-4215-9773-261E37A39101}"/>
              </a:ext>
            </a:extLst>
          </p:cNvPr>
          <p:cNvSpPr/>
          <p:nvPr/>
        </p:nvSpPr>
        <p:spPr>
          <a:xfrm rot="13380000">
            <a:off x="6247292" y="222511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16073CAF-0466-459B-8752-9D9B47885822}"/>
              </a:ext>
            </a:extLst>
          </p:cNvPr>
          <p:cNvSpPr/>
          <p:nvPr/>
        </p:nvSpPr>
        <p:spPr>
          <a:xfrm rot="13380000">
            <a:off x="4828813" y="437860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6542BC12-8055-47A1-9411-E342C0A2EC66}"/>
              </a:ext>
            </a:extLst>
          </p:cNvPr>
          <p:cNvSpPr txBox="1">
            <a:spLocks noChangeArrowheads="1"/>
          </p:cNvSpPr>
          <p:nvPr/>
        </p:nvSpPr>
        <p:spPr bwMode="auto">
          <a:xfrm>
            <a:off x="7841630" y="4897253"/>
            <a:ext cx="3168935"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57CCC6"/>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4" name="Text Box 10">
            <a:extLst>
              <a:ext uri="{FF2B5EF4-FFF2-40B4-BE49-F238E27FC236}">
                <a16:creationId xmlns:a16="http://schemas.microsoft.com/office/drawing/2014/main" id="{00DBEBB6-B3BB-4104-9FDE-D12ABA883D64}"/>
              </a:ext>
            </a:extLst>
          </p:cNvPr>
          <p:cNvSpPr txBox="1">
            <a:spLocks noChangeArrowheads="1"/>
          </p:cNvSpPr>
          <p:nvPr/>
        </p:nvSpPr>
        <p:spPr bwMode="auto">
          <a:xfrm>
            <a:off x="9192770" y="2626427"/>
            <a:ext cx="2960287"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F4C956"/>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3" name="Group 42">
            <a:extLst>
              <a:ext uri="{FF2B5EF4-FFF2-40B4-BE49-F238E27FC236}">
                <a16:creationId xmlns:a16="http://schemas.microsoft.com/office/drawing/2014/main" id="{AFD8CFF7-CCAC-482A-B335-52E812AB2D26}"/>
              </a:ext>
            </a:extLst>
          </p:cNvPr>
          <p:cNvGrpSpPr/>
          <p:nvPr/>
        </p:nvGrpSpPr>
        <p:grpSpPr>
          <a:xfrm>
            <a:off x="4472161" y="1771865"/>
            <a:ext cx="2611990" cy="1160974"/>
            <a:chOff x="4472161" y="1771865"/>
            <a:chExt cx="2611990" cy="1160974"/>
          </a:xfrm>
        </p:grpSpPr>
        <p:sp>
          <p:nvSpPr>
            <p:cNvPr id="16" name="Freeform: Shape 15">
              <a:extLst>
                <a:ext uri="{FF2B5EF4-FFF2-40B4-BE49-F238E27FC236}">
                  <a16:creationId xmlns:a16="http://schemas.microsoft.com/office/drawing/2014/main" id="{8AE12CEC-4883-4C08-A7FD-AA4337CC9CC7}"/>
                </a:ext>
              </a:extLst>
            </p:cNvPr>
            <p:cNvSpPr>
              <a:spLocks noChangeAspect="1"/>
            </p:cNvSpPr>
            <p:nvPr/>
          </p:nvSpPr>
          <p:spPr>
            <a:xfrm rot="5458168" flipH="1">
              <a:off x="5197669" y="1046357"/>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Oval 25">
              <a:extLst>
                <a:ext uri="{FF2B5EF4-FFF2-40B4-BE49-F238E27FC236}">
                  <a16:creationId xmlns:a16="http://schemas.microsoft.com/office/drawing/2014/main" id="{2101E2F0-147C-450F-BEE6-AC8A9D12F1A2}"/>
                </a:ext>
              </a:extLst>
            </p:cNvPr>
            <p:cNvSpPr>
              <a:spLocks noChangeAspect="1"/>
            </p:cNvSpPr>
            <p:nvPr/>
          </p:nvSpPr>
          <p:spPr>
            <a:xfrm>
              <a:off x="4665391" y="2123752"/>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8" name="TextBox 37">
              <a:extLst>
                <a:ext uri="{FF2B5EF4-FFF2-40B4-BE49-F238E27FC236}">
                  <a16:creationId xmlns:a16="http://schemas.microsoft.com/office/drawing/2014/main" id="{FBBB1272-F7D8-43D1-95DA-A0E577400185}"/>
                </a:ext>
              </a:extLst>
            </p:cNvPr>
            <p:cNvSpPr txBox="1"/>
            <p:nvPr/>
          </p:nvSpPr>
          <p:spPr>
            <a:xfrm>
              <a:off x="5191407" y="2196302"/>
              <a:ext cx="1579227" cy="307777"/>
            </a:xfrm>
            <a:prstGeom prst="rect">
              <a:avLst/>
            </a:prstGeom>
            <a:noFill/>
          </p:spPr>
          <p:txBody>
            <a:bodyPr wrap="square" rtlCol="0">
              <a:spAutoFit/>
            </a:bodyPr>
            <a:lstStyle/>
            <a:p>
              <a:r>
                <a:rPr lang="en-US" sz="1400" dirty="0">
                  <a:solidFill>
                    <a:schemeClr val="bg1"/>
                  </a:solidFill>
                </a:rPr>
                <a:t>LOREM IPSUM</a:t>
              </a:r>
            </a:p>
          </p:txBody>
        </p:sp>
      </p:grpSp>
      <p:grpSp>
        <p:nvGrpSpPr>
          <p:cNvPr id="44" name="Group 43">
            <a:extLst>
              <a:ext uri="{FF2B5EF4-FFF2-40B4-BE49-F238E27FC236}">
                <a16:creationId xmlns:a16="http://schemas.microsoft.com/office/drawing/2014/main" id="{60B4E801-83CC-4C57-B66C-41F8D011A5DC}"/>
              </a:ext>
            </a:extLst>
          </p:cNvPr>
          <p:cNvGrpSpPr/>
          <p:nvPr/>
        </p:nvGrpSpPr>
        <p:grpSpPr>
          <a:xfrm>
            <a:off x="6093505" y="2823521"/>
            <a:ext cx="2611990" cy="1160974"/>
            <a:chOff x="6093505" y="2823521"/>
            <a:chExt cx="2611990" cy="1160974"/>
          </a:xfrm>
        </p:grpSpPr>
        <p:sp>
          <p:nvSpPr>
            <p:cNvPr id="7" name="Freeform: Shape 6">
              <a:extLst>
                <a:ext uri="{FF2B5EF4-FFF2-40B4-BE49-F238E27FC236}">
                  <a16:creationId xmlns:a16="http://schemas.microsoft.com/office/drawing/2014/main" id="{FC0E05C8-4D22-4D69-94FF-915644AC8158}"/>
                </a:ext>
              </a:extLst>
            </p:cNvPr>
            <p:cNvSpPr>
              <a:spLocks noChangeAspect="1"/>
            </p:cNvSpPr>
            <p:nvPr/>
          </p:nvSpPr>
          <p:spPr>
            <a:xfrm rot="16258168" flipH="1">
              <a:off x="6819013" y="209801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Oval 26">
              <a:extLst>
                <a:ext uri="{FF2B5EF4-FFF2-40B4-BE49-F238E27FC236}">
                  <a16:creationId xmlns:a16="http://schemas.microsoft.com/office/drawing/2014/main" id="{DFAF4AA1-BB1F-4079-84C4-AFBFCE6B4724}"/>
                </a:ext>
              </a:extLst>
            </p:cNvPr>
            <p:cNvSpPr>
              <a:spLocks noChangeAspect="1"/>
            </p:cNvSpPr>
            <p:nvPr/>
          </p:nvSpPr>
          <p:spPr>
            <a:xfrm>
              <a:off x="8012822" y="317540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9" name="TextBox 38">
              <a:extLst>
                <a:ext uri="{FF2B5EF4-FFF2-40B4-BE49-F238E27FC236}">
                  <a16:creationId xmlns:a16="http://schemas.microsoft.com/office/drawing/2014/main" id="{4E5784D1-B043-493B-930F-1E63EE6147FB}"/>
                </a:ext>
              </a:extLst>
            </p:cNvPr>
            <p:cNvSpPr txBox="1"/>
            <p:nvPr/>
          </p:nvSpPr>
          <p:spPr>
            <a:xfrm>
              <a:off x="6354699" y="3262187"/>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5" name="Group 44">
            <a:extLst>
              <a:ext uri="{FF2B5EF4-FFF2-40B4-BE49-F238E27FC236}">
                <a16:creationId xmlns:a16="http://schemas.microsoft.com/office/drawing/2014/main" id="{74341AF8-E39E-4E7A-919C-AE10DD5A2217}"/>
              </a:ext>
            </a:extLst>
          </p:cNvPr>
          <p:cNvGrpSpPr/>
          <p:nvPr/>
        </p:nvGrpSpPr>
        <p:grpSpPr>
          <a:xfrm>
            <a:off x="4675026" y="4977011"/>
            <a:ext cx="2611990" cy="1160974"/>
            <a:chOff x="4675026" y="4977011"/>
            <a:chExt cx="2611990" cy="1160974"/>
          </a:xfrm>
        </p:grpSpPr>
        <p:sp>
          <p:nvSpPr>
            <p:cNvPr id="13" name="Freeform: Shape 12">
              <a:extLst>
                <a:ext uri="{FF2B5EF4-FFF2-40B4-BE49-F238E27FC236}">
                  <a16:creationId xmlns:a16="http://schemas.microsoft.com/office/drawing/2014/main" id="{FA78C184-8976-4485-9E40-E87BBFFBAF1F}"/>
                </a:ext>
              </a:extLst>
            </p:cNvPr>
            <p:cNvSpPr>
              <a:spLocks noChangeAspect="1"/>
            </p:cNvSpPr>
            <p:nvPr/>
          </p:nvSpPr>
          <p:spPr>
            <a:xfrm rot="16258168" flipH="1">
              <a:off x="5400534" y="425150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Oval 27">
              <a:extLst>
                <a:ext uri="{FF2B5EF4-FFF2-40B4-BE49-F238E27FC236}">
                  <a16:creationId xmlns:a16="http://schemas.microsoft.com/office/drawing/2014/main" id="{8F83B4EB-00A4-41CF-9D83-C806FDC51CF0}"/>
                </a:ext>
              </a:extLst>
            </p:cNvPr>
            <p:cNvSpPr>
              <a:spLocks noChangeAspect="1"/>
            </p:cNvSpPr>
            <p:nvPr/>
          </p:nvSpPr>
          <p:spPr>
            <a:xfrm>
              <a:off x="6614231" y="532889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40" name="TextBox 39">
              <a:extLst>
                <a:ext uri="{FF2B5EF4-FFF2-40B4-BE49-F238E27FC236}">
                  <a16:creationId xmlns:a16="http://schemas.microsoft.com/office/drawing/2014/main" id="{CA241F53-7810-4132-B087-0DECFCA976C9}"/>
                </a:ext>
              </a:extLst>
            </p:cNvPr>
            <p:cNvSpPr txBox="1"/>
            <p:nvPr/>
          </p:nvSpPr>
          <p:spPr>
            <a:xfrm>
              <a:off x="4968920" y="5403609"/>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2" name="Group 41">
            <a:extLst>
              <a:ext uri="{FF2B5EF4-FFF2-40B4-BE49-F238E27FC236}">
                <a16:creationId xmlns:a16="http://schemas.microsoft.com/office/drawing/2014/main" id="{6B96D6C1-4DD2-4743-A3F7-361439896B9E}"/>
              </a:ext>
            </a:extLst>
          </p:cNvPr>
          <p:cNvGrpSpPr/>
          <p:nvPr/>
        </p:nvGrpSpPr>
        <p:grpSpPr>
          <a:xfrm>
            <a:off x="3044047" y="3892552"/>
            <a:ext cx="2611990" cy="1160974"/>
            <a:chOff x="3044047" y="3892552"/>
            <a:chExt cx="2611990" cy="1160974"/>
          </a:xfrm>
        </p:grpSpPr>
        <p:sp>
          <p:nvSpPr>
            <p:cNvPr id="20" name="Freeform: Shape 19">
              <a:extLst>
                <a:ext uri="{FF2B5EF4-FFF2-40B4-BE49-F238E27FC236}">
                  <a16:creationId xmlns:a16="http://schemas.microsoft.com/office/drawing/2014/main" id="{D7AAD99F-5D03-4D6A-BBE2-9673D3064B9F}"/>
                </a:ext>
              </a:extLst>
            </p:cNvPr>
            <p:cNvSpPr>
              <a:spLocks noChangeAspect="1"/>
            </p:cNvSpPr>
            <p:nvPr/>
          </p:nvSpPr>
          <p:spPr>
            <a:xfrm rot="5458168" flipH="1">
              <a:off x="3769555" y="3167044"/>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5" name="Oval 24">
              <a:extLst>
                <a:ext uri="{FF2B5EF4-FFF2-40B4-BE49-F238E27FC236}">
                  <a16:creationId xmlns:a16="http://schemas.microsoft.com/office/drawing/2014/main" id="{D6A063D0-6FF2-4D43-BBC0-061EE6193F8F}"/>
                </a:ext>
              </a:extLst>
            </p:cNvPr>
            <p:cNvSpPr>
              <a:spLocks noChangeAspect="1"/>
            </p:cNvSpPr>
            <p:nvPr/>
          </p:nvSpPr>
          <p:spPr>
            <a:xfrm>
              <a:off x="3240698" y="4244439"/>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41" name="TextBox 40">
              <a:extLst>
                <a:ext uri="{FF2B5EF4-FFF2-40B4-BE49-F238E27FC236}">
                  <a16:creationId xmlns:a16="http://schemas.microsoft.com/office/drawing/2014/main" id="{E149F754-64AD-45A6-BFD8-82D4C7E90769}"/>
                </a:ext>
              </a:extLst>
            </p:cNvPr>
            <p:cNvSpPr txBox="1"/>
            <p:nvPr/>
          </p:nvSpPr>
          <p:spPr>
            <a:xfrm>
              <a:off x="3796135" y="4323777"/>
              <a:ext cx="1579227" cy="307777"/>
            </a:xfrm>
            <a:prstGeom prst="rect">
              <a:avLst/>
            </a:prstGeom>
            <a:noFill/>
          </p:spPr>
          <p:txBody>
            <a:bodyPr wrap="square" rtlCol="0">
              <a:spAutoFit/>
            </a:bodyPr>
            <a:lstStyle/>
            <a:p>
              <a:r>
                <a:rPr lang="en-US" sz="1400" dirty="0">
                  <a:solidFill>
                    <a:schemeClr val="bg1"/>
                  </a:solidFill>
                </a:rPr>
                <a:t>LOREM IPSUM</a:t>
              </a:r>
            </a:p>
          </p:txBody>
        </p:sp>
      </p:grpSp>
      <p:sp>
        <p:nvSpPr>
          <p:cNvPr id="24" name="Freeform: Shape 23">
            <a:extLst>
              <a:ext uri="{FF2B5EF4-FFF2-40B4-BE49-F238E27FC236}">
                <a16:creationId xmlns:a16="http://schemas.microsoft.com/office/drawing/2014/main" id="{0E7A5269-921B-46B8-8F74-651A20FB03CD}"/>
              </a:ext>
            </a:extLst>
          </p:cNvPr>
          <p:cNvSpPr/>
          <p:nvPr/>
        </p:nvSpPr>
        <p:spPr>
          <a:xfrm rot="2003872">
            <a:off x="6150914" y="-900205"/>
            <a:ext cx="182880" cy="8595360"/>
          </a:xfrm>
          <a:custGeom>
            <a:avLst/>
            <a:gdLst>
              <a:gd name="connsiteX0" fmla="*/ 0 w 264198"/>
              <a:gd name="connsiteY0" fmla="*/ 174192 h 8388661"/>
              <a:gd name="connsiteX1" fmla="*/ 264198 w 264198"/>
              <a:gd name="connsiteY1" fmla="*/ 0 h 8388661"/>
              <a:gd name="connsiteX2" fmla="*/ 264198 w 264198"/>
              <a:gd name="connsiteY2" fmla="*/ 8214469 h 8388661"/>
              <a:gd name="connsiteX3" fmla="*/ 0 w 264198"/>
              <a:gd name="connsiteY3" fmla="*/ 8388661 h 8388661"/>
            </a:gdLst>
            <a:ahLst/>
            <a:cxnLst>
              <a:cxn ang="0">
                <a:pos x="connsiteX0" y="connsiteY0"/>
              </a:cxn>
              <a:cxn ang="0">
                <a:pos x="connsiteX1" y="connsiteY1"/>
              </a:cxn>
              <a:cxn ang="0">
                <a:pos x="connsiteX2" y="connsiteY2"/>
              </a:cxn>
              <a:cxn ang="0">
                <a:pos x="connsiteX3" y="connsiteY3"/>
              </a:cxn>
            </a:cxnLst>
            <a:rect l="l" t="t" r="r" b="b"/>
            <a:pathLst>
              <a:path w="264198" h="8388661">
                <a:moveTo>
                  <a:pt x="0" y="174192"/>
                </a:moveTo>
                <a:lnTo>
                  <a:pt x="264198" y="0"/>
                </a:lnTo>
                <a:lnTo>
                  <a:pt x="264198" y="8214469"/>
                </a:lnTo>
                <a:lnTo>
                  <a:pt x="0" y="838866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907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barn(inVertical)">
                                      <p:cBhvr>
                                        <p:cTn id="11" dur="500"/>
                                        <p:tgtEl>
                                          <p:spTgt spid="24"/>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right)">
                                      <p:cBhvr>
                                        <p:cTn id="15" dur="750"/>
                                        <p:tgtEl>
                                          <p:spTgt spid="19"/>
                                        </p:tgtEl>
                                      </p:cBhvr>
                                    </p:animEffect>
                                  </p:childTnLst>
                                </p:cTn>
                              </p:par>
                              <p:par>
                                <p:cTn id="16" presetID="22" presetClass="entr" presetSubtype="2" fill="hold" nodeType="withEffect">
                                  <p:stCondLst>
                                    <p:cond delay="350"/>
                                  </p:stCondLst>
                                  <p:childTnLst>
                                    <p:set>
                                      <p:cBhvr>
                                        <p:cTn id="17" dur="1" fill="hold">
                                          <p:stCondLst>
                                            <p:cond delay="0"/>
                                          </p:stCondLst>
                                        </p:cTn>
                                        <p:tgtEl>
                                          <p:spTgt spid="42"/>
                                        </p:tgtEl>
                                        <p:attrNameLst>
                                          <p:attrName>style.visibility</p:attrName>
                                        </p:attrNameLst>
                                      </p:cBhvr>
                                      <p:to>
                                        <p:strVal val="visible"/>
                                      </p:to>
                                    </p:set>
                                    <p:animEffect transition="in" filter="wipe(right)">
                                      <p:cBhvr>
                                        <p:cTn id="18" dur="750"/>
                                        <p:tgtEl>
                                          <p:spTgt spid="42"/>
                                        </p:tgtEl>
                                      </p:cBhvr>
                                    </p:animEffect>
                                  </p:childTnLst>
                                </p:cTn>
                              </p:par>
                            </p:childTnLst>
                          </p:cTn>
                        </p:par>
                        <p:par>
                          <p:cTn id="19" fill="hold">
                            <p:stCondLst>
                              <p:cond delay="21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3100"/>
                            </p:stCondLst>
                            <p:childTnLst>
                              <p:par>
                                <p:cTn id="26" presetID="22" presetClass="entr" presetSubtype="2"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right)">
                                      <p:cBhvr>
                                        <p:cTn id="28" dur="750"/>
                                        <p:tgtEl>
                                          <p:spTgt spid="15"/>
                                        </p:tgtEl>
                                      </p:cBhvr>
                                    </p:animEffect>
                                  </p:childTnLst>
                                </p:cTn>
                              </p:par>
                              <p:par>
                                <p:cTn id="29" presetID="22" presetClass="entr" presetSubtype="2" fill="hold" nodeType="withEffect">
                                  <p:stCondLst>
                                    <p:cond delay="40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750"/>
                                        <p:tgtEl>
                                          <p:spTgt spid="43"/>
                                        </p:tgtEl>
                                      </p:cBhvr>
                                    </p:animEffect>
                                  </p:childTnLst>
                                </p:cTn>
                              </p:par>
                            </p:childTnLst>
                          </p:cTn>
                        </p:par>
                        <p:par>
                          <p:cTn id="32" fill="hold">
                            <p:stCondLst>
                              <p:cond delay="425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250"/>
                            </p:stCondLst>
                            <p:childTnLst>
                              <p:par>
                                <p:cTn id="39" presetID="22" presetClass="entr" presetSubtype="8"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750"/>
                                        <p:tgtEl>
                                          <p:spTgt spid="10"/>
                                        </p:tgtEl>
                                      </p:cBhvr>
                                    </p:animEffect>
                                  </p:childTnLst>
                                </p:cTn>
                              </p:par>
                              <p:par>
                                <p:cTn id="42" presetID="22" presetClass="entr" presetSubtype="8" fill="hold" nodeType="withEffect">
                                  <p:stCondLst>
                                    <p:cond delay="400"/>
                                  </p:stCondLst>
                                  <p:childTnLst>
                                    <p:set>
                                      <p:cBhvr>
                                        <p:cTn id="43" dur="1" fill="hold">
                                          <p:stCondLst>
                                            <p:cond delay="0"/>
                                          </p:stCondLst>
                                        </p:cTn>
                                        <p:tgtEl>
                                          <p:spTgt spid="44"/>
                                        </p:tgtEl>
                                        <p:attrNameLst>
                                          <p:attrName>style.visibility</p:attrName>
                                        </p:attrNameLst>
                                      </p:cBhvr>
                                      <p:to>
                                        <p:strVal val="visible"/>
                                      </p:to>
                                    </p:set>
                                    <p:animEffect transition="in" filter="wipe(left)">
                                      <p:cBhvr>
                                        <p:cTn id="44" dur="750"/>
                                        <p:tgtEl>
                                          <p:spTgt spid="44"/>
                                        </p:tgtEl>
                                      </p:cBhvr>
                                    </p:animEffect>
                                  </p:childTnLst>
                                </p:cTn>
                              </p:par>
                            </p:childTnLst>
                          </p:cTn>
                        </p:par>
                        <p:par>
                          <p:cTn id="45" fill="hold">
                            <p:stCondLst>
                              <p:cond delay="6400"/>
                            </p:stCondLst>
                            <p:childTnLst>
                              <p:par>
                                <p:cTn id="46" presetID="42" presetClass="entr" presetSubtype="0"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1000"/>
                                        <p:tgtEl>
                                          <p:spTgt spid="34"/>
                                        </p:tgtEl>
                                      </p:cBhvr>
                                    </p:animEffect>
                                    <p:anim calcmode="lin" valueType="num">
                                      <p:cBhvr>
                                        <p:cTn id="49" dur="1000" fill="hold"/>
                                        <p:tgtEl>
                                          <p:spTgt spid="34"/>
                                        </p:tgtEl>
                                        <p:attrNameLst>
                                          <p:attrName>ppt_x</p:attrName>
                                        </p:attrNameLst>
                                      </p:cBhvr>
                                      <p:tavLst>
                                        <p:tav tm="0">
                                          <p:val>
                                            <p:strVal val="#ppt_x"/>
                                          </p:val>
                                        </p:tav>
                                        <p:tav tm="100000">
                                          <p:val>
                                            <p:strVal val="#ppt_x"/>
                                          </p:val>
                                        </p:tav>
                                      </p:tavLst>
                                    </p:anim>
                                    <p:anim calcmode="lin" valueType="num">
                                      <p:cBhvr>
                                        <p:cTn id="50" dur="1000" fill="hold"/>
                                        <p:tgtEl>
                                          <p:spTgt spid="34"/>
                                        </p:tgtEl>
                                        <p:attrNameLst>
                                          <p:attrName>ppt_y</p:attrName>
                                        </p:attrNameLst>
                                      </p:cBhvr>
                                      <p:tavLst>
                                        <p:tav tm="0">
                                          <p:val>
                                            <p:strVal val="#ppt_y+.1"/>
                                          </p:val>
                                        </p:tav>
                                        <p:tav tm="100000">
                                          <p:val>
                                            <p:strVal val="#ppt_y"/>
                                          </p:val>
                                        </p:tav>
                                      </p:tavLst>
                                    </p:anim>
                                  </p:childTnLst>
                                </p:cTn>
                              </p:par>
                            </p:childTnLst>
                          </p:cTn>
                        </p:par>
                        <p:par>
                          <p:cTn id="51" fill="hold">
                            <p:stCondLst>
                              <p:cond delay="7400"/>
                            </p:stCondLst>
                            <p:childTnLst>
                              <p:par>
                                <p:cTn id="52" presetID="22" presetClass="entr" presetSubtype="8"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750"/>
                                        <p:tgtEl>
                                          <p:spTgt spid="12"/>
                                        </p:tgtEl>
                                      </p:cBhvr>
                                    </p:animEffect>
                                  </p:childTnLst>
                                </p:cTn>
                              </p:par>
                              <p:par>
                                <p:cTn id="55" presetID="22" presetClass="entr" presetSubtype="8" fill="hold" nodeType="withEffect">
                                  <p:stCondLst>
                                    <p:cond delay="400"/>
                                  </p:stCondLst>
                                  <p:childTnLst>
                                    <p:set>
                                      <p:cBhvr>
                                        <p:cTn id="56" dur="1" fill="hold">
                                          <p:stCondLst>
                                            <p:cond delay="0"/>
                                          </p:stCondLst>
                                        </p:cTn>
                                        <p:tgtEl>
                                          <p:spTgt spid="45"/>
                                        </p:tgtEl>
                                        <p:attrNameLst>
                                          <p:attrName>style.visibility</p:attrName>
                                        </p:attrNameLst>
                                      </p:cBhvr>
                                      <p:to>
                                        <p:strVal val="visible"/>
                                      </p:to>
                                    </p:set>
                                    <p:animEffect transition="in" filter="wipe(left)">
                                      <p:cBhvr>
                                        <p:cTn id="57" dur="750"/>
                                        <p:tgtEl>
                                          <p:spTgt spid="45"/>
                                        </p:tgtEl>
                                      </p:cBhvr>
                                    </p:animEffect>
                                  </p:childTnLst>
                                </p:cTn>
                              </p:par>
                            </p:childTnLst>
                          </p:cTn>
                        </p:par>
                        <p:par>
                          <p:cTn id="58" fill="hold">
                            <p:stCondLst>
                              <p:cond delay="8550"/>
                            </p:stCondLst>
                            <p:childTnLst>
                              <p:par>
                                <p:cTn id="59" presetID="42" presetClass="entr" presetSubtype="0"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9" grpId="0" animBg="1"/>
      <p:bldP spid="31" grpId="0"/>
      <p:bldP spid="32" grpId="0"/>
      <p:bldP spid="10" grpId="0" animBg="1"/>
      <p:bldP spid="12" grpId="0" animBg="1"/>
      <p:bldP spid="33" grpId="0"/>
      <p:bldP spid="34" grpId="0"/>
      <p:bldP spid="2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C65E1C0E-E2AB-42F7-B7E7-42DE7F5B159A}"/>
              </a:ext>
            </a:extLst>
          </p:cNvPr>
          <p:cNvGrpSpPr/>
          <p:nvPr/>
        </p:nvGrpSpPr>
        <p:grpSpPr>
          <a:xfrm rot="17280000">
            <a:off x="601188" y="3703934"/>
            <a:ext cx="1973538" cy="2589361"/>
            <a:chOff x="8107853" y="666113"/>
            <a:chExt cx="2433373" cy="3192687"/>
          </a:xfrm>
          <a:solidFill>
            <a:srgbClr val="FF7467"/>
          </a:solidFill>
        </p:grpSpPr>
        <p:sp>
          <p:nvSpPr>
            <p:cNvPr id="11" name="Freeform: Shape 10">
              <a:extLst>
                <a:ext uri="{FF2B5EF4-FFF2-40B4-BE49-F238E27FC236}">
                  <a16:creationId xmlns:a16="http://schemas.microsoft.com/office/drawing/2014/main" id="{5A7387D7-6A19-45E6-A7D3-694F9D8BBF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grpFill/>
            <a:ln w="1778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A314D447-9F54-44BA-9996-38849F0573F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grp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5B58B69C-EF42-4FE8-B5C0-20133EB07C82}"/>
              </a:ext>
            </a:extLst>
          </p:cNvPr>
          <p:cNvGrpSpPr/>
          <p:nvPr/>
        </p:nvGrpSpPr>
        <p:grpSpPr>
          <a:xfrm flipV="1">
            <a:off x="2788920" y="3072998"/>
            <a:ext cx="1973536" cy="2589364"/>
            <a:chOff x="8107853" y="666113"/>
            <a:chExt cx="2433373" cy="3192687"/>
          </a:xfrm>
        </p:grpSpPr>
        <p:sp>
          <p:nvSpPr>
            <p:cNvPr id="14" name="Freeform: Shape 13">
              <a:extLst>
                <a:ext uri="{FF2B5EF4-FFF2-40B4-BE49-F238E27FC236}">
                  <a16:creationId xmlns:a16="http://schemas.microsoft.com/office/drawing/2014/main" id="{04BDCF06-FC0E-4A89-8491-4C249245EE02}"/>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CC8EC"/>
            </a:solidFill>
            <a:ln w="1778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03E03928-21A9-4D83-A91A-408E8724D83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BCBA392F-E3C6-493D-9E9C-F4D0EECFDB9E}"/>
              </a:ext>
            </a:extLst>
          </p:cNvPr>
          <p:cNvGrpSpPr/>
          <p:nvPr/>
        </p:nvGrpSpPr>
        <p:grpSpPr>
          <a:xfrm rot="17280000">
            <a:off x="4066035" y="1197406"/>
            <a:ext cx="1973538" cy="2589361"/>
            <a:chOff x="8107853" y="666113"/>
            <a:chExt cx="2433373" cy="3192687"/>
          </a:xfrm>
        </p:grpSpPr>
        <p:sp>
          <p:nvSpPr>
            <p:cNvPr id="17" name="Freeform: Shape 16">
              <a:extLst>
                <a:ext uri="{FF2B5EF4-FFF2-40B4-BE49-F238E27FC236}">
                  <a16:creationId xmlns:a16="http://schemas.microsoft.com/office/drawing/2014/main" id="{EE1A10EB-63D1-4864-9A93-99E02FA77E23}"/>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F4C956"/>
            </a:solidFill>
            <a:ln w="1778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765DC43B-2608-461D-95F3-600BCE54618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7E28A3C5-32B9-4384-B64D-4BCA4C49CE0C}"/>
              </a:ext>
            </a:extLst>
          </p:cNvPr>
          <p:cNvGrpSpPr/>
          <p:nvPr/>
        </p:nvGrpSpPr>
        <p:grpSpPr>
          <a:xfrm>
            <a:off x="6236208" y="1683110"/>
            <a:ext cx="1973536" cy="2589364"/>
            <a:chOff x="8107853" y="666113"/>
            <a:chExt cx="2433373" cy="3192687"/>
          </a:xfrm>
        </p:grpSpPr>
        <p:sp>
          <p:nvSpPr>
            <p:cNvPr id="20" name="Freeform: Shape 19">
              <a:extLst>
                <a:ext uri="{FF2B5EF4-FFF2-40B4-BE49-F238E27FC236}">
                  <a16:creationId xmlns:a16="http://schemas.microsoft.com/office/drawing/2014/main" id="{EFEE0095-9C8E-46B5-AF38-5AFE2A4804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57CCC6"/>
            </a:solidFill>
            <a:ln w="1778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9B055EAF-D915-4AEF-A784-2AD9F83253A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78539EDC-CF0C-4738-933A-95F61FC664C0}"/>
              </a:ext>
            </a:extLst>
          </p:cNvPr>
          <p:cNvGrpSpPr/>
          <p:nvPr/>
        </p:nvGrpSpPr>
        <p:grpSpPr>
          <a:xfrm rot="4297412" flipV="1">
            <a:off x="7502471" y="3534406"/>
            <a:ext cx="1973538" cy="2589361"/>
            <a:chOff x="8107853" y="666113"/>
            <a:chExt cx="2433373" cy="3192687"/>
          </a:xfrm>
        </p:grpSpPr>
        <p:sp>
          <p:nvSpPr>
            <p:cNvPr id="23" name="Freeform: Shape 22">
              <a:extLst>
                <a:ext uri="{FF2B5EF4-FFF2-40B4-BE49-F238E27FC236}">
                  <a16:creationId xmlns:a16="http://schemas.microsoft.com/office/drawing/2014/main" id="{582BD67D-B409-4086-A6C1-9560B18016F1}"/>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FF9285"/>
            </a:solidFill>
            <a:ln w="17780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9B9DEDB5-C434-4BAB-A30A-E985BD06465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E3D9AA66-A666-4376-B35F-CABCDBE80CDB}"/>
              </a:ext>
            </a:extLst>
          </p:cNvPr>
          <p:cNvGrpSpPr/>
          <p:nvPr/>
        </p:nvGrpSpPr>
        <p:grpSpPr>
          <a:xfrm flipV="1">
            <a:off x="9677400" y="3035576"/>
            <a:ext cx="1973539" cy="2589361"/>
            <a:chOff x="8107853" y="666113"/>
            <a:chExt cx="2433373" cy="3192687"/>
          </a:xfrm>
        </p:grpSpPr>
        <p:sp>
          <p:nvSpPr>
            <p:cNvPr id="27" name="Freeform: Shape 26">
              <a:extLst>
                <a:ext uri="{FF2B5EF4-FFF2-40B4-BE49-F238E27FC236}">
                  <a16:creationId xmlns:a16="http://schemas.microsoft.com/office/drawing/2014/main" id="{5E488663-A182-4B73-9C17-C257F9EB1F57}"/>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60DCFF"/>
            </a:solidFill>
            <a:ln w="177800">
              <a:solidFill>
                <a:srgbClr val="60DC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42A73DC-08CF-4A83-8B67-DD515116E8E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Oval 29">
            <a:extLst>
              <a:ext uri="{FF2B5EF4-FFF2-40B4-BE49-F238E27FC236}">
                <a16:creationId xmlns:a16="http://schemas.microsoft.com/office/drawing/2014/main" id="{21C21451-37A2-4ACB-9925-62F094771602}"/>
              </a:ext>
            </a:extLst>
          </p:cNvPr>
          <p:cNvSpPr>
            <a:spLocks noChangeAspect="1"/>
          </p:cNvSpPr>
          <p:nvPr/>
        </p:nvSpPr>
        <p:spPr>
          <a:xfrm>
            <a:off x="2103120" y="464576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31" name="Oval 30">
            <a:extLst>
              <a:ext uri="{FF2B5EF4-FFF2-40B4-BE49-F238E27FC236}">
                <a16:creationId xmlns:a16="http://schemas.microsoft.com/office/drawing/2014/main" id="{79BEEEB8-D418-4FF7-AFAC-1EC0778E656C}"/>
              </a:ext>
            </a:extLst>
          </p:cNvPr>
          <p:cNvSpPr>
            <a:spLocks noChangeAspect="1"/>
          </p:cNvSpPr>
          <p:nvPr/>
        </p:nvSpPr>
        <p:spPr>
          <a:xfrm>
            <a:off x="3822192" y="333817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32" name="Oval 31">
            <a:extLst>
              <a:ext uri="{FF2B5EF4-FFF2-40B4-BE49-F238E27FC236}">
                <a16:creationId xmlns:a16="http://schemas.microsoft.com/office/drawing/2014/main" id="{8293AD80-B746-45B6-9107-31760D8AC15A}"/>
              </a:ext>
            </a:extLst>
          </p:cNvPr>
          <p:cNvSpPr>
            <a:spLocks noChangeAspect="1"/>
          </p:cNvSpPr>
          <p:nvPr/>
        </p:nvSpPr>
        <p:spPr>
          <a:xfrm>
            <a:off x="5596128" y="214945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33" name="Oval 32">
            <a:extLst>
              <a:ext uri="{FF2B5EF4-FFF2-40B4-BE49-F238E27FC236}">
                <a16:creationId xmlns:a16="http://schemas.microsoft.com/office/drawing/2014/main" id="{289988A0-D2A4-4031-AAC6-94456EB98356}"/>
              </a:ext>
            </a:extLst>
          </p:cNvPr>
          <p:cNvSpPr>
            <a:spLocks noChangeAspect="1"/>
          </p:cNvSpPr>
          <p:nvPr/>
        </p:nvSpPr>
        <p:spPr>
          <a:xfrm>
            <a:off x="7269480" y="344790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34" name="Oval 33">
            <a:extLst>
              <a:ext uri="{FF2B5EF4-FFF2-40B4-BE49-F238E27FC236}">
                <a16:creationId xmlns:a16="http://schemas.microsoft.com/office/drawing/2014/main" id="{1967C144-9E11-44F1-B201-D63189193412}"/>
              </a:ext>
            </a:extLst>
          </p:cNvPr>
          <p:cNvSpPr>
            <a:spLocks noChangeAspect="1"/>
          </p:cNvSpPr>
          <p:nvPr/>
        </p:nvSpPr>
        <p:spPr>
          <a:xfrm>
            <a:off x="9006840" y="461833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35" name="Oval 34">
            <a:extLst>
              <a:ext uri="{FF2B5EF4-FFF2-40B4-BE49-F238E27FC236}">
                <a16:creationId xmlns:a16="http://schemas.microsoft.com/office/drawing/2014/main" id="{0EB55613-B20C-42E3-B64D-82CE7AF8E96B}"/>
              </a:ext>
            </a:extLst>
          </p:cNvPr>
          <p:cNvSpPr>
            <a:spLocks noChangeAspect="1"/>
          </p:cNvSpPr>
          <p:nvPr/>
        </p:nvSpPr>
        <p:spPr>
          <a:xfrm>
            <a:off x="10698480" y="331074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sp>
        <p:nvSpPr>
          <p:cNvPr id="36" name="TextBox 35">
            <a:extLst>
              <a:ext uri="{FF2B5EF4-FFF2-40B4-BE49-F238E27FC236}">
                <a16:creationId xmlns:a16="http://schemas.microsoft.com/office/drawing/2014/main" id="{A2C9B940-0C6B-4DDA-98F1-ACFE5C942457}"/>
              </a:ext>
            </a:extLst>
          </p:cNvPr>
          <p:cNvSpPr txBox="1"/>
          <p:nvPr/>
        </p:nvSpPr>
        <p:spPr>
          <a:xfrm>
            <a:off x="124812" y="2564116"/>
            <a:ext cx="2684038" cy="1148007"/>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a:t>
            </a:r>
            <a:endParaRPr lang="en-US" sz="1400" dirty="0">
              <a:solidFill>
                <a:srgbClr val="FF7467"/>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38" name="TextBox 37">
            <a:extLst>
              <a:ext uri="{FF2B5EF4-FFF2-40B4-BE49-F238E27FC236}">
                <a16:creationId xmlns:a16="http://schemas.microsoft.com/office/drawing/2014/main" id="{D03AAD26-D390-40A0-898F-69F849EFB6AE}"/>
              </a:ext>
            </a:extLst>
          </p:cNvPr>
          <p:cNvSpPr txBox="1"/>
          <p:nvPr/>
        </p:nvSpPr>
        <p:spPr>
          <a:xfrm>
            <a:off x="1801024" y="5605248"/>
            <a:ext cx="3486282" cy="947952"/>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a:t>
            </a:r>
            <a:endParaRPr lang="en-US" sz="1400" dirty="0">
              <a:solidFill>
                <a:srgbClr val="4CC8EC"/>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0" name="TextBox 39">
            <a:extLst>
              <a:ext uri="{FF2B5EF4-FFF2-40B4-BE49-F238E27FC236}">
                <a16:creationId xmlns:a16="http://schemas.microsoft.com/office/drawing/2014/main" id="{C1E38F77-11F3-4050-8352-A67FCD903EE4}"/>
              </a:ext>
            </a:extLst>
          </p:cNvPr>
          <p:cNvSpPr txBox="1"/>
          <p:nvPr/>
        </p:nvSpPr>
        <p:spPr>
          <a:xfrm>
            <a:off x="9510801" y="1642826"/>
            <a:ext cx="2564818" cy="1148007"/>
          </a:xfrm>
          <a:prstGeom prst="rect">
            <a:avLst/>
          </a:prstGeom>
          <a:noFill/>
        </p:spPr>
        <p:txBody>
          <a:bodyPr wrap="square" rtlCol="0">
            <a:spAutoFit/>
          </a:bodyPr>
          <a:lstStyle/>
          <a:p>
            <a:pPr algn="ctr" defTabSz="1219170">
              <a:spcBef>
                <a:spcPct val="20000"/>
              </a:spcBef>
              <a:defRPr/>
            </a:pPr>
            <a:r>
              <a:rPr lang="en-US" sz="1400" b="1" dirty="0">
                <a:solidFill>
                  <a:srgbClr val="60DCFF"/>
                </a:solidFill>
                <a:latin typeface="Candara" panose="020E0502030303020204" pitchFamily="34" charset="0"/>
              </a:rPr>
              <a:t>LOREM IPSUM</a:t>
            </a:r>
            <a:endParaRPr lang="en-US" sz="1400" dirty="0">
              <a:solidFill>
                <a:srgbClr val="60DCFF"/>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2" name="TextBox 41">
            <a:extLst>
              <a:ext uri="{FF2B5EF4-FFF2-40B4-BE49-F238E27FC236}">
                <a16:creationId xmlns:a16="http://schemas.microsoft.com/office/drawing/2014/main" id="{20C4EBFC-0C56-453C-AFD7-03F135E3DEE5}"/>
              </a:ext>
            </a:extLst>
          </p:cNvPr>
          <p:cNvSpPr txBox="1"/>
          <p:nvPr/>
        </p:nvSpPr>
        <p:spPr>
          <a:xfrm>
            <a:off x="6347483" y="5605248"/>
            <a:ext cx="3247240" cy="947952"/>
          </a:xfrm>
          <a:prstGeom prst="rect">
            <a:avLst/>
          </a:prstGeom>
          <a:noFill/>
        </p:spPr>
        <p:txBody>
          <a:bodyPr wrap="square" rtlCol="0">
            <a:spAutoFit/>
          </a:bodyPr>
          <a:lstStyle/>
          <a:p>
            <a:pPr algn="ctr" defTabSz="1219170">
              <a:spcBef>
                <a:spcPct val="20000"/>
              </a:spcBef>
              <a:defRPr/>
            </a:pPr>
            <a:r>
              <a:rPr lang="en-US" sz="1400" b="1" dirty="0">
                <a:solidFill>
                  <a:srgbClr val="FF9285"/>
                </a:solidFill>
                <a:latin typeface="Candara" panose="020E0502030303020204" pitchFamily="34" charset="0"/>
              </a:rPr>
              <a:t>LOREM IPSUM</a:t>
            </a:r>
            <a:endParaRPr lang="en-US" sz="1400" dirty="0">
              <a:solidFill>
                <a:srgbClr val="FF9285"/>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4" name="TextBox 43">
            <a:extLst>
              <a:ext uri="{FF2B5EF4-FFF2-40B4-BE49-F238E27FC236}">
                <a16:creationId xmlns:a16="http://schemas.microsoft.com/office/drawing/2014/main" id="{24CFB70F-929D-4462-A583-AE917D8B7359}"/>
              </a:ext>
            </a:extLst>
          </p:cNvPr>
          <p:cNvSpPr txBox="1"/>
          <p:nvPr/>
        </p:nvSpPr>
        <p:spPr>
          <a:xfrm>
            <a:off x="4738743" y="3746606"/>
            <a:ext cx="2119506" cy="1548116"/>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a:t>
            </a:r>
            <a:endParaRPr lang="en-US" sz="1400" dirty="0">
              <a:solidFill>
                <a:srgbClr val="F4C95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6" name="TextBox 45">
            <a:extLst>
              <a:ext uri="{FF2B5EF4-FFF2-40B4-BE49-F238E27FC236}">
                <a16:creationId xmlns:a16="http://schemas.microsoft.com/office/drawing/2014/main" id="{2830183F-1049-4A67-A4BA-F74B5B0BA17A}"/>
              </a:ext>
            </a:extLst>
          </p:cNvPr>
          <p:cNvSpPr txBox="1"/>
          <p:nvPr/>
        </p:nvSpPr>
        <p:spPr>
          <a:xfrm>
            <a:off x="6781800" y="860916"/>
            <a:ext cx="2525082" cy="1148007"/>
          </a:xfrm>
          <a:prstGeom prst="rect">
            <a:avLst/>
          </a:prstGeom>
          <a:noFill/>
        </p:spPr>
        <p:txBody>
          <a:bodyPr wrap="square" rtlCol="0">
            <a:spAutoFit/>
          </a:bodyPr>
          <a:lstStyle/>
          <a:p>
            <a:pPr algn="ctr" defTabSz="1219170">
              <a:spcBef>
                <a:spcPct val="20000"/>
              </a:spcBef>
              <a:defRPr/>
            </a:pPr>
            <a:r>
              <a:rPr lang="en-US" sz="1400" b="1" dirty="0">
                <a:solidFill>
                  <a:srgbClr val="57CCC6"/>
                </a:solidFill>
                <a:latin typeface="Candara" panose="020E0502030303020204" pitchFamily="34" charset="0"/>
              </a:rPr>
              <a:t>LOREM IPSUM</a:t>
            </a:r>
            <a:endParaRPr lang="en-US" sz="1400" dirty="0">
              <a:solidFill>
                <a:srgbClr val="57CCC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9" name="Freeform 145">
            <a:extLst>
              <a:ext uri="{FF2B5EF4-FFF2-40B4-BE49-F238E27FC236}">
                <a16:creationId xmlns:a16="http://schemas.microsoft.com/office/drawing/2014/main" id="{E00BA997-C314-4940-9B00-68E2D13AACBA}"/>
              </a:ext>
            </a:extLst>
          </p:cNvPr>
          <p:cNvSpPr>
            <a:spLocks noChangeAspect="1" noEditPoints="1"/>
          </p:cNvSpPr>
          <p:nvPr/>
        </p:nvSpPr>
        <p:spPr bwMode="auto">
          <a:xfrm>
            <a:off x="8176244" y="4464194"/>
            <a:ext cx="385284" cy="45720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0" name="Группа 365">
            <a:extLst>
              <a:ext uri="{FF2B5EF4-FFF2-40B4-BE49-F238E27FC236}">
                <a16:creationId xmlns:a16="http://schemas.microsoft.com/office/drawing/2014/main" id="{0CA12042-8042-4FC2-81F6-36108A2E49B1}"/>
              </a:ext>
            </a:extLst>
          </p:cNvPr>
          <p:cNvGrpSpPr>
            <a:grpSpLocks noChangeAspect="1"/>
          </p:cNvGrpSpPr>
          <p:nvPr/>
        </p:nvGrpSpPr>
        <p:grpSpPr>
          <a:xfrm>
            <a:off x="1281808" y="4808831"/>
            <a:ext cx="547541" cy="457200"/>
            <a:chOff x="5824538" y="3263900"/>
            <a:chExt cx="3636963" cy="3036887"/>
          </a:xfrm>
          <a:solidFill>
            <a:schemeClr val="bg1"/>
          </a:solidFill>
          <a:effectLst>
            <a:outerShdw blurRad="63500" sx="102000" sy="102000" algn="ctr" rotWithShape="0">
              <a:prstClr val="black">
                <a:alpha val="40000"/>
              </a:prstClr>
            </a:outerShdw>
          </a:effectLst>
        </p:grpSpPr>
        <p:sp>
          <p:nvSpPr>
            <p:cNvPr id="51" name="Freeform 326">
              <a:extLst>
                <a:ext uri="{FF2B5EF4-FFF2-40B4-BE49-F238E27FC236}">
                  <a16:creationId xmlns:a16="http://schemas.microsoft.com/office/drawing/2014/main" id="{AA2BAE1E-C892-459D-B614-5BAC7CDB5E2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27">
              <a:extLst>
                <a:ext uri="{FF2B5EF4-FFF2-40B4-BE49-F238E27FC236}">
                  <a16:creationId xmlns:a16="http://schemas.microsoft.com/office/drawing/2014/main" id="{343567CD-386C-4BD2-8220-49CE64243E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3" name="Группа 379">
            <a:extLst>
              <a:ext uri="{FF2B5EF4-FFF2-40B4-BE49-F238E27FC236}">
                <a16:creationId xmlns:a16="http://schemas.microsoft.com/office/drawing/2014/main" id="{086EED1F-3711-4715-A319-4FAA1A6573BB}"/>
              </a:ext>
            </a:extLst>
          </p:cNvPr>
          <p:cNvGrpSpPr>
            <a:grpSpLocks noChangeAspect="1"/>
          </p:cNvGrpSpPr>
          <p:nvPr/>
        </p:nvGrpSpPr>
        <p:grpSpPr>
          <a:xfrm>
            <a:off x="4698607" y="2342351"/>
            <a:ext cx="508345" cy="457200"/>
            <a:chOff x="5834063" y="3221038"/>
            <a:chExt cx="2335212" cy="2100262"/>
          </a:xfrm>
          <a:solidFill>
            <a:schemeClr val="bg1"/>
          </a:solidFill>
          <a:effectLst>
            <a:outerShdw blurRad="63500" sx="102000" sy="102000" algn="ctr" rotWithShape="0">
              <a:prstClr val="black">
                <a:alpha val="40000"/>
              </a:prstClr>
            </a:outerShdw>
          </a:effectLst>
        </p:grpSpPr>
        <p:sp>
          <p:nvSpPr>
            <p:cNvPr id="54" name="Freeform 337">
              <a:extLst>
                <a:ext uri="{FF2B5EF4-FFF2-40B4-BE49-F238E27FC236}">
                  <a16:creationId xmlns:a16="http://schemas.microsoft.com/office/drawing/2014/main" id="{ED99D528-7298-437D-B665-43F7C7BBDB66}"/>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38">
              <a:extLst>
                <a:ext uri="{FF2B5EF4-FFF2-40B4-BE49-F238E27FC236}">
                  <a16:creationId xmlns:a16="http://schemas.microsoft.com/office/drawing/2014/main" id="{63F34A4F-BDD5-4FEC-9734-4B952162F23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339">
              <a:extLst>
                <a:ext uri="{FF2B5EF4-FFF2-40B4-BE49-F238E27FC236}">
                  <a16:creationId xmlns:a16="http://schemas.microsoft.com/office/drawing/2014/main" id="{0B17E71F-54DC-43A6-8575-6F2B2C6FA214}"/>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340">
              <a:extLst>
                <a:ext uri="{FF2B5EF4-FFF2-40B4-BE49-F238E27FC236}">
                  <a16:creationId xmlns:a16="http://schemas.microsoft.com/office/drawing/2014/main" id="{2A8C375F-95CF-438C-8AEA-1C6B6F8A104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8" name="Группа 298">
            <a:extLst>
              <a:ext uri="{FF2B5EF4-FFF2-40B4-BE49-F238E27FC236}">
                <a16:creationId xmlns:a16="http://schemas.microsoft.com/office/drawing/2014/main" id="{A2970517-5846-490B-BBD3-DCEF8A75E4CD}"/>
              </a:ext>
            </a:extLst>
          </p:cNvPr>
          <p:cNvGrpSpPr>
            <a:grpSpLocks noChangeAspect="1"/>
          </p:cNvGrpSpPr>
          <p:nvPr/>
        </p:nvGrpSpPr>
        <p:grpSpPr>
          <a:xfrm>
            <a:off x="3511549" y="4139080"/>
            <a:ext cx="459703" cy="457200"/>
            <a:chOff x="5848350" y="3192463"/>
            <a:chExt cx="2041525" cy="2030413"/>
          </a:xfrm>
          <a:solidFill>
            <a:schemeClr val="bg1"/>
          </a:solidFill>
          <a:effectLst>
            <a:outerShdw blurRad="63500" sx="102000" sy="102000" algn="ctr" rotWithShape="0">
              <a:prstClr val="black">
                <a:alpha val="40000"/>
              </a:prstClr>
            </a:outerShdw>
          </a:effectLst>
        </p:grpSpPr>
        <p:sp>
          <p:nvSpPr>
            <p:cNvPr id="59" name="Freeform 266">
              <a:extLst>
                <a:ext uri="{FF2B5EF4-FFF2-40B4-BE49-F238E27FC236}">
                  <a16:creationId xmlns:a16="http://schemas.microsoft.com/office/drawing/2014/main" id="{A815C10E-64EB-4AD7-8B99-C5BE93E76C73}"/>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67">
              <a:extLst>
                <a:ext uri="{FF2B5EF4-FFF2-40B4-BE49-F238E27FC236}">
                  <a16:creationId xmlns:a16="http://schemas.microsoft.com/office/drawing/2014/main" id="{BD32E815-DD5B-455F-ACC6-FAB8580CA01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1" name="Группа 314">
            <a:extLst>
              <a:ext uri="{FF2B5EF4-FFF2-40B4-BE49-F238E27FC236}">
                <a16:creationId xmlns:a16="http://schemas.microsoft.com/office/drawing/2014/main" id="{B409CA71-8E2D-40A6-B777-97EEF3E7B0D3}"/>
              </a:ext>
            </a:extLst>
          </p:cNvPr>
          <p:cNvGrpSpPr>
            <a:grpSpLocks noChangeAspect="1"/>
          </p:cNvGrpSpPr>
          <p:nvPr/>
        </p:nvGrpSpPr>
        <p:grpSpPr>
          <a:xfrm>
            <a:off x="6884498" y="2667216"/>
            <a:ext cx="467657" cy="457200"/>
            <a:chOff x="5829300" y="3186113"/>
            <a:chExt cx="2555875" cy="2498725"/>
          </a:xfrm>
          <a:solidFill>
            <a:schemeClr val="bg1"/>
          </a:solidFill>
          <a:effectLst>
            <a:outerShdw blurRad="63500" sx="102000" sy="102000" algn="ctr" rotWithShape="0">
              <a:prstClr val="black">
                <a:alpha val="40000"/>
              </a:prstClr>
            </a:outerShdw>
          </a:effectLst>
        </p:grpSpPr>
        <p:sp>
          <p:nvSpPr>
            <p:cNvPr id="62" name="Freeform 279">
              <a:extLst>
                <a:ext uri="{FF2B5EF4-FFF2-40B4-BE49-F238E27FC236}">
                  <a16:creationId xmlns:a16="http://schemas.microsoft.com/office/drawing/2014/main" id="{57AA6E1D-BB5A-4BF1-AFFF-DF5D0B815980}"/>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3" name="Freeform 280">
              <a:extLst>
                <a:ext uri="{FF2B5EF4-FFF2-40B4-BE49-F238E27FC236}">
                  <a16:creationId xmlns:a16="http://schemas.microsoft.com/office/drawing/2014/main" id="{71D23EB9-B821-4096-AA07-3339AD99D06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281">
              <a:extLst>
                <a:ext uri="{FF2B5EF4-FFF2-40B4-BE49-F238E27FC236}">
                  <a16:creationId xmlns:a16="http://schemas.microsoft.com/office/drawing/2014/main" id="{EED00688-0E96-43AE-A685-26559C6F3F83}"/>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5" name="Freeform 286">
            <a:extLst>
              <a:ext uri="{FF2B5EF4-FFF2-40B4-BE49-F238E27FC236}">
                <a16:creationId xmlns:a16="http://schemas.microsoft.com/office/drawing/2014/main" id="{0ED0E6B7-948F-45E4-BE2A-45C4CDB0F890}"/>
              </a:ext>
            </a:extLst>
          </p:cNvPr>
          <p:cNvSpPr>
            <a:spLocks noChangeAspect="1" noEditPoints="1"/>
          </p:cNvSpPr>
          <p:nvPr/>
        </p:nvSpPr>
        <p:spPr bwMode="auto">
          <a:xfrm>
            <a:off x="10326981" y="4139080"/>
            <a:ext cx="451534" cy="4572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13085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strVal val="#ppt_w*0.70"/>
                                          </p:val>
                                        </p:tav>
                                        <p:tav tm="100000">
                                          <p:val>
                                            <p:strVal val="#ppt_w"/>
                                          </p:val>
                                        </p:tav>
                                      </p:tavLst>
                                    </p:anim>
                                    <p:anim calcmode="lin" valueType="num">
                                      <p:cBhvr>
                                        <p:cTn id="12" dur="1000" fill="hold"/>
                                        <p:tgtEl>
                                          <p:spTgt spid="10"/>
                                        </p:tgtEl>
                                        <p:attrNameLst>
                                          <p:attrName>ppt_h</p:attrName>
                                        </p:attrNameLst>
                                      </p:cBhvr>
                                      <p:tavLst>
                                        <p:tav tm="0">
                                          <p:val>
                                            <p:strVal val="#ppt_h"/>
                                          </p:val>
                                        </p:tav>
                                        <p:tav tm="100000">
                                          <p:val>
                                            <p:strVal val="#ppt_h"/>
                                          </p:val>
                                        </p:tav>
                                      </p:tavLst>
                                    </p:anim>
                                    <p:animEffect transition="in" filter="fade">
                                      <p:cBhvr>
                                        <p:cTn id="13" dur="1000"/>
                                        <p:tgtEl>
                                          <p:spTgt spid="10"/>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1000"/>
                                        <p:tgtEl>
                                          <p:spTgt spid="36"/>
                                        </p:tgtEl>
                                      </p:cBhvr>
                                    </p:animEffect>
                                    <p:anim calcmode="lin" valueType="num">
                                      <p:cBhvr>
                                        <p:cTn id="30" dur="1000" fill="hold"/>
                                        <p:tgtEl>
                                          <p:spTgt spid="36"/>
                                        </p:tgtEl>
                                        <p:attrNameLst>
                                          <p:attrName>ppt_x</p:attrName>
                                        </p:attrNameLst>
                                      </p:cBhvr>
                                      <p:tavLst>
                                        <p:tav tm="0">
                                          <p:val>
                                            <p:strVal val="#ppt_x"/>
                                          </p:val>
                                        </p:tav>
                                        <p:tav tm="100000">
                                          <p:val>
                                            <p:strVal val="#ppt_x"/>
                                          </p:val>
                                        </p:tav>
                                      </p:tavLst>
                                    </p:anim>
                                    <p:anim calcmode="lin" valueType="num">
                                      <p:cBhvr>
                                        <p:cTn id="31" dur="1000" fill="hold"/>
                                        <p:tgtEl>
                                          <p:spTgt spid="36"/>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5"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1000" fill="hold"/>
                                        <p:tgtEl>
                                          <p:spTgt spid="13"/>
                                        </p:tgtEl>
                                        <p:attrNameLst>
                                          <p:attrName>ppt_w</p:attrName>
                                        </p:attrNameLst>
                                      </p:cBhvr>
                                      <p:tavLst>
                                        <p:tav tm="0">
                                          <p:val>
                                            <p:strVal val="#ppt_w*0.70"/>
                                          </p:val>
                                        </p:tav>
                                        <p:tav tm="100000">
                                          <p:val>
                                            <p:strVal val="#ppt_w"/>
                                          </p:val>
                                        </p:tav>
                                      </p:tavLst>
                                    </p:anim>
                                    <p:anim calcmode="lin" valueType="num">
                                      <p:cBhvr>
                                        <p:cTn id="36" dur="1000" fill="hold"/>
                                        <p:tgtEl>
                                          <p:spTgt spid="13"/>
                                        </p:tgtEl>
                                        <p:attrNameLst>
                                          <p:attrName>ppt_h</p:attrName>
                                        </p:attrNameLst>
                                      </p:cBhvr>
                                      <p:tavLst>
                                        <p:tav tm="0">
                                          <p:val>
                                            <p:strVal val="#ppt_h"/>
                                          </p:val>
                                        </p:tav>
                                        <p:tav tm="100000">
                                          <p:val>
                                            <p:strVal val="#ppt_h"/>
                                          </p:val>
                                        </p:tav>
                                      </p:tavLst>
                                    </p:anim>
                                    <p:animEffect transition="in" filter="fade">
                                      <p:cBhvr>
                                        <p:cTn id="37" dur="1000"/>
                                        <p:tgtEl>
                                          <p:spTgt spid="13"/>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5"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1000" fill="hold"/>
                                        <p:tgtEl>
                                          <p:spTgt spid="16"/>
                                        </p:tgtEl>
                                        <p:attrNameLst>
                                          <p:attrName>ppt_w</p:attrName>
                                        </p:attrNameLst>
                                      </p:cBhvr>
                                      <p:tavLst>
                                        <p:tav tm="0">
                                          <p:val>
                                            <p:strVal val="#ppt_w*0.70"/>
                                          </p:val>
                                        </p:tav>
                                        <p:tav tm="100000">
                                          <p:val>
                                            <p:strVal val="#ppt_w"/>
                                          </p:val>
                                        </p:tav>
                                      </p:tavLst>
                                    </p:anim>
                                    <p:anim calcmode="lin" valueType="num">
                                      <p:cBhvr>
                                        <p:cTn id="60" dur="1000" fill="hold"/>
                                        <p:tgtEl>
                                          <p:spTgt spid="16"/>
                                        </p:tgtEl>
                                        <p:attrNameLst>
                                          <p:attrName>ppt_h</p:attrName>
                                        </p:attrNameLst>
                                      </p:cBhvr>
                                      <p:tavLst>
                                        <p:tav tm="0">
                                          <p:val>
                                            <p:strVal val="#ppt_h"/>
                                          </p:val>
                                        </p:tav>
                                        <p:tav tm="100000">
                                          <p:val>
                                            <p:strVal val="#ppt_h"/>
                                          </p:val>
                                        </p:tav>
                                      </p:tavLst>
                                    </p:anim>
                                    <p:animEffect transition="in" filter="fade">
                                      <p:cBhvr>
                                        <p:cTn id="61" dur="1000"/>
                                        <p:tgtEl>
                                          <p:spTgt spid="16"/>
                                        </p:tgtEl>
                                      </p:cBhvr>
                                    </p:animEffect>
                                  </p:childTnLst>
                                </p:cTn>
                              </p:par>
                            </p:childTnLst>
                          </p:cTn>
                        </p:par>
                        <p:par>
                          <p:cTn id="62" fill="hold">
                            <p:stCondLst>
                              <p:cond delay="7500"/>
                            </p:stCondLst>
                            <p:childTnLst>
                              <p:par>
                                <p:cTn id="63" presetID="53" presetClass="entr" presetSubtype="16"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500" fill="hold"/>
                                        <p:tgtEl>
                                          <p:spTgt spid="32"/>
                                        </p:tgtEl>
                                        <p:attrNameLst>
                                          <p:attrName>ppt_w</p:attrName>
                                        </p:attrNameLst>
                                      </p:cBhvr>
                                      <p:tavLst>
                                        <p:tav tm="0">
                                          <p:val>
                                            <p:fltVal val="0"/>
                                          </p:val>
                                        </p:tav>
                                        <p:tav tm="100000">
                                          <p:val>
                                            <p:strVal val="#ppt_w"/>
                                          </p:val>
                                        </p:tav>
                                      </p:tavLst>
                                    </p:anim>
                                    <p:anim calcmode="lin" valueType="num">
                                      <p:cBhvr>
                                        <p:cTn id="66" dur="500" fill="hold"/>
                                        <p:tgtEl>
                                          <p:spTgt spid="32"/>
                                        </p:tgtEl>
                                        <p:attrNameLst>
                                          <p:attrName>ppt_h</p:attrName>
                                        </p:attrNameLst>
                                      </p:cBhvr>
                                      <p:tavLst>
                                        <p:tav tm="0">
                                          <p:val>
                                            <p:fltVal val="0"/>
                                          </p:val>
                                        </p:tav>
                                        <p:tav tm="100000">
                                          <p:val>
                                            <p:strVal val="#ppt_h"/>
                                          </p:val>
                                        </p:tav>
                                      </p:tavLst>
                                    </p:anim>
                                    <p:animEffect transition="in" filter="fade">
                                      <p:cBhvr>
                                        <p:cTn id="67" dur="500"/>
                                        <p:tgtEl>
                                          <p:spTgt spid="32"/>
                                        </p:tgtEl>
                                      </p:cBhvr>
                                    </p:animEffect>
                                  </p:childTnLst>
                                </p:cTn>
                              </p:par>
                            </p:childTnLst>
                          </p:cTn>
                        </p:par>
                        <p:par>
                          <p:cTn id="68" fill="hold">
                            <p:stCondLst>
                              <p:cond delay="8000"/>
                            </p:stCondLst>
                            <p:childTnLst>
                              <p:par>
                                <p:cTn id="69" presetID="53" presetClass="entr" presetSubtype="16"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p:cTn id="71" dur="500" fill="hold"/>
                                        <p:tgtEl>
                                          <p:spTgt spid="53"/>
                                        </p:tgtEl>
                                        <p:attrNameLst>
                                          <p:attrName>ppt_w</p:attrName>
                                        </p:attrNameLst>
                                      </p:cBhvr>
                                      <p:tavLst>
                                        <p:tav tm="0">
                                          <p:val>
                                            <p:fltVal val="0"/>
                                          </p:val>
                                        </p:tav>
                                        <p:tav tm="100000">
                                          <p:val>
                                            <p:strVal val="#ppt_w"/>
                                          </p:val>
                                        </p:tav>
                                      </p:tavLst>
                                    </p:anim>
                                    <p:anim calcmode="lin" valueType="num">
                                      <p:cBhvr>
                                        <p:cTn id="72" dur="500" fill="hold"/>
                                        <p:tgtEl>
                                          <p:spTgt spid="53"/>
                                        </p:tgtEl>
                                        <p:attrNameLst>
                                          <p:attrName>ppt_h</p:attrName>
                                        </p:attrNameLst>
                                      </p:cBhvr>
                                      <p:tavLst>
                                        <p:tav tm="0">
                                          <p:val>
                                            <p:fltVal val="0"/>
                                          </p:val>
                                        </p:tav>
                                        <p:tav tm="100000">
                                          <p:val>
                                            <p:strVal val="#ppt_h"/>
                                          </p:val>
                                        </p:tav>
                                      </p:tavLst>
                                    </p:anim>
                                    <p:animEffect transition="in" filter="fade">
                                      <p:cBhvr>
                                        <p:cTn id="73" dur="500"/>
                                        <p:tgtEl>
                                          <p:spTgt spid="53"/>
                                        </p:tgtEl>
                                      </p:cBhvr>
                                    </p:animEffect>
                                  </p:childTnLst>
                                </p:cTn>
                              </p:par>
                            </p:childTnLst>
                          </p:cTn>
                        </p:par>
                        <p:par>
                          <p:cTn id="74" fill="hold">
                            <p:stCondLst>
                              <p:cond delay="8500"/>
                            </p:stCondLst>
                            <p:childTnLst>
                              <p:par>
                                <p:cTn id="75" presetID="47" presetClass="entr" presetSubtype="0" fill="hold" grpId="0" nodeType="after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fade">
                                      <p:cBhvr>
                                        <p:cTn id="77" dur="1000"/>
                                        <p:tgtEl>
                                          <p:spTgt spid="44"/>
                                        </p:tgtEl>
                                      </p:cBhvr>
                                    </p:animEffect>
                                    <p:anim calcmode="lin" valueType="num">
                                      <p:cBhvr>
                                        <p:cTn id="78" dur="1000" fill="hold"/>
                                        <p:tgtEl>
                                          <p:spTgt spid="44"/>
                                        </p:tgtEl>
                                        <p:attrNameLst>
                                          <p:attrName>ppt_x</p:attrName>
                                        </p:attrNameLst>
                                      </p:cBhvr>
                                      <p:tavLst>
                                        <p:tav tm="0">
                                          <p:val>
                                            <p:strVal val="#ppt_x"/>
                                          </p:val>
                                        </p:tav>
                                        <p:tav tm="100000">
                                          <p:val>
                                            <p:strVal val="#ppt_x"/>
                                          </p:val>
                                        </p:tav>
                                      </p:tavLst>
                                    </p:anim>
                                    <p:anim calcmode="lin" valueType="num">
                                      <p:cBhvr>
                                        <p:cTn id="79" dur="1000" fill="hold"/>
                                        <p:tgtEl>
                                          <p:spTgt spid="44"/>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55" presetClass="entr" presetSubtype="0"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1000" fill="hold"/>
                                        <p:tgtEl>
                                          <p:spTgt spid="19"/>
                                        </p:tgtEl>
                                        <p:attrNameLst>
                                          <p:attrName>ppt_w</p:attrName>
                                        </p:attrNameLst>
                                      </p:cBhvr>
                                      <p:tavLst>
                                        <p:tav tm="0">
                                          <p:val>
                                            <p:strVal val="#ppt_w*0.70"/>
                                          </p:val>
                                        </p:tav>
                                        <p:tav tm="100000">
                                          <p:val>
                                            <p:strVal val="#ppt_w"/>
                                          </p:val>
                                        </p:tav>
                                      </p:tavLst>
                                    </p:anim>
                                    <p:anim calcmode="lin" valueType="num">
                                      <p:cBhvr>
                                        <p:cTn id="84" dur="1000" fill="hold"/>
                                        <p:tgtEl>
                                          <p:spTgt spid="19"/>
                                        </p:tgtEl>
                                        <p:attrNameLst>
                                          <p:attrName>ppt_h</p:attrName>
                                        </p:attrNameLst>
                                      </p:cBhvr>
                                      <p:tavLst>
                                        <p:tav tm="0">
                                          <p:val>
                                            <p:strVal val="#ppt_h"/>
                                          </p:val>
                                        </p:tav>
                                        <p:tav tm="100000">
                                          <p:val>
                                            <p:strVal val="#ppt_h"/>
                                          </p:val>
                                        </p:tav>
                                      </p:tavLst>
                                    </p:anim>
                                    <p:animEffect transition="in" filter="fade">
                                      <p:cBhvr>
                                        <p:cTn id="85" dur="1000"/>
                                        <p:tgtEl>
                                          <p:spTgt spid="19"/>
                                        </p:tgtEl>
                                      </p:cBhvr>
                                    </p:animEffect>
                                  </p:childTnLst>
                                </p:cTn>
                              </p:par>
                            </p:childTnLst>
                          </p:cTn>
                        </p:par>
                        <p:par>
                          <p:cTn id="86" fill="hold">
                            <p:stCondLst>
                              <p:cond delay="10500"/>
                            </p:stCondLst>
                            <p:childTnLst>
                              <p:par>
                                <p:cTn id="87" presetID="53" presetClass="entr" presetSubtype="16" fill="hold" grpId="0" nodeType="afterEffect">
                                  <p:stCondLst>
                                    <p:cond delay="0"/>
                                  </p:stCondLst>
                                  <p:childTnLst>
                                    <p:set>
                                      <p:cBhvr>
                                        <p:cTn id="88" dur="1" fill="hold">
                                          <p:stCondLst>
                                            <p:cond delay="0"/>
                                          </p:stCondLst>
                                        </p:cTn>
                                        <p:tgtEl>
                                          <p:spTgt spid="33"/>
                                        </p:tgtEl>
                                        <p:attrNameLst>
                                          <p:attrName>style.visibility</p:attrName>
                                        </p:attrNameLst>
                                      </p:cBhvr>
                                      <p:to>
                                        <p:strVal val="visible"/>
                                      </p:to>
                                    </p:set>
                                    <p:anim calcmode="lin" valueType="num">
                                      <p:cBhvr>
                                        <p:cTn id="89" dur="500" fill="hold"/>
                                        <p:tgtEl>
                                          <p:spTgt spid="33"/>
                                        </p:tgtEl>
                                        <p:attrNameLst>
                                          <p:attrName>ppt_w</p:attrName>
                                        </p:attrNameLst>
                                      </p:cBhvr>
                                      <p:tavLst>
                                        <p:tav tm="0">
                                          <p:val>
                                            <p:fltVal val="0"/>
                                          </p:val>
                                        </p:tav>
                                        <p:tav tm="100000">
                                          <p:val>
                                            <p:strVal val="#ppt_w"/>
                                          </p:val>
                                        </p:tav>
                                      </p:tavLst>
                                    </p:anim>
                                    <p:anim calcmode="lin" valueType="num">
                                      <p:cBhvr>
                                        <p:cTn id="90" dur="500" fill="hold"/>
                                        <p:tgtEl>
                                          <p:spTgt spid="33"/>
                                        </p:tgtEl>
                                        <p:attrNameLst>
                                          <p:attrName>ppt_h</p:attrName>
                                        </p:attrNameLst>
                                      </p:cBhvr>
                                      <p:tavLst>
                                        <p:tav tm="0">
                                          <p:val>
                                            <p:fltVal val="0"/>
                                          </p:val>
                                        </p:tav>
                                        <p:tav tm="100000">
                                          <p:val>
                                            <p:strVal val="#ppt_h"/>
                                          </p:val>
                                        </p:tav>
                                      </p:tavLst>
                                    </p:anim>
                                    <p:animEffect transition="in" filter="fade">
                                      <p:cBhvr>
                                        <p:cTn id="91" dur="500"/>
                                        <p:tgtEl>
                                          <p:spTgt spid="33"/>
                                        </p:tgtEl>
                                      </p:cBhvr>
                                    </p:animEffect>
                                  </p:childTnLst>
                                </p:cTn>
                              </p:par>
                            </p:childTnLst>
                          </p:cTn>
                        </p:par>
                        <p:par>
                          <p:cTn id="92" fill="hold">
                            <p:stCondLst>
                              <p:cond delay="11000"/>
                            </p:stCondLst>
                            <p:childTnLst>
                              <p:par>
                                <p:cTn id="93" presetID="53" presetClass="entr" presetSubtype="16" fill="hold" nodeType="afterEffect">
                                  <p:stCondLst>
                                    <p:cond delay="0"/>
                                  </p:stCondLst>
                                  <p:childTnLst>
                                    <p:set>
                                      <p:cBhvr>
                                        <p:cTn id="94" dur="1" fill="hold">
                                          <p:stCondLst>
                                            <p:cond delay="0"/>
                                          </p:stCondLst>
                                        </p:cTn>
                                        <p:tgtEl>
                                          <p:spTgt spid="61"/>
                                        </p:tgtEl>
                                        <p:attrNameLst>
                                          <p:attrName>style.visibility</p:attrName>
                                        </p:attrNameLst>
                                      </p:cBhvr>
                                      <p:to>
                                        <p:strVal val="visible"/>
                                      </p:to>
                                    </p:set>
                                    <p:anim calcmode="lin" valueType="num">
                                      <p:cBhvr>
                                        <p:cTn id="95" dur="500" fill="hold"/>
                                        <p:tgtEl>
                                          <p:spTgt spid="61"/>
                                        </p:tgtEl>
                                        <p:attrNameLst>
                                          <p:attrName>ppt_w</p:attrName>
                                        </p:attrNameLst>
                                      </p:cBhvr>
                                      <p:tavLst>
                                        <p:tav tm="0">
                                          <p:val>
                                            <p:fltVal val="0"/>
                                          </p:val>
                                        </p:tav>
                                        <p:tav tm="100000">
                                          <p:val>
                                            <p:strVal val="#ppt_w"/>
                                          </p:val>
                                        </p:tav>
                                      </p:tavLst>
                                    </p:anim>
                                    <p:anim calcmode="lin" valueType="num">
                                      <p:cBhvr>
                                        <p:cTn id="96" dur="500" fill="hold"/>
                                        <p:tgtEl>
                                          <p:spTgt spid="61"/>
                                        </p:tgtEl>
                                        <p:attrNameLst>
                                          <p:attrName>ppt_h</p:attrName>
                                        </p:attrNameLst>
                                      </p:cBhvr>
                                      <p:tavLst>
                                        <p:tav tm="0">
                                          <p:val>
                                            <p:fltVal val="0"/>
                                          </p:val>
                                        </p:tav>
                                        <p:tav tm="100000">
                                          <p:val>
                                            <p:strVal val="#ppt_h"/>
                                          </p:val>
                                        </p:tav>
                                      </p:tavLst>
                                    </p:anim>
                                    <p:animEffect transition="in" filter="fade">
                                      <p:cBhvr>
                                        <p:cTn id="97" dur="500"/>
                                        <p:tgtEl>
                                          <p:spTgt spid="61"/>
                                        </p:tgtEl>
                                      </p:cBhvr>
                                    </p:animEffect>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Effect transition="in" filter="fade">
                                      <p:cBhvr>
                                        <p:cTn id="101" dur="1000"/>
                                        <p:tgtEl>
                                          <p:spTgt spid="46"/>
                                        </p:tgtEl>
                                      </p:cBhvr>
                                    </p:animEffect>
                                    <p:anim calcmode="lin" valueType="num">
                                      <p:cBhvr>
                                        <p:cTn id="102" dur="1000" fill="hold"/>
                                        <p:tgtEl>
                                          <p:spTgt spid="46"/>
                                        </p:tgtEl>
                                        <p:attrNameLst>
                                          <p:attrName>ppt_x</p:attrName>
                                        </p:attrNameLst>
                                      </p:cBhvr>
                                      <p:tavLst>
                                        <p:tav tm="0">
                                          <p:val>
                                            <p:strVal val="#ppt_x"/>
                                          </p:val>
                                        </p:tav>
                                        <p:tav tm="100000">
                                          <p:val>
                                            <p:strVal val="#ppt_x"/>
                                          </p:val>
                                        </p:tav>
                                      </p:tavLst>
                                    </p:anim>
                                    <p:anim calcmode="lin" valueType="num">
                                      <p:cBhvr>
                                        <p:cTn id="103" dur="1000" fill="hold"/>
                                        <p:tgtEl>
                                          <p:spTgt spid="46"/>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55" presetClass="entr" presetSubtype="0" fill="hold" nodeType="afterEffect">
                                  <p:stCondLst>
                                    <p:cond delay="0"/>
                                  </p:stCondLst>
                                  <p:childTnLst>
                                    <p:set>
                                      <p:cBhvr>
                                        <p:cTn id="106" dur="1" fill="hold">
                                          <p:stCondLst>
                                            <p:cond delay="0"/>
                                          </p:stCondLst>
                                        </p:cTn>
                                        <p:tgtEl>
                                          <p:spTgt spid="22"/>
                                        </p:tgtEl>
                                        <p:attrNameLst>
                                          <p:attrName>style.visibility</p:attrName>
                                        </p:attrNameLst>
                                      </p:cBhvr>
                                      <p:to>
                                        <p:strVal val="visible"/>
                                      </p:to>
                                    </p:set>
                                    <p:anim calcmode="lin" valueType="num">
                                      <p:cBhvr>
                                        <p:cTn id="107" dur="1000" fill="hold"/>
                                        <p:tgtEl>
                                          <p:spTgt spid="22"/>
                                        </p:tgtEl>
                                        <p:attrNameLst>
                                          <p:attrName>ppt_w</p:attrName>
                                        </p:attrNameLst>
                                      </p:cBhvr>
                                      <p:tavLst>
                                        <p:tav tm="0">
                                          <p:val>
                                            <p:strVal val="#ppt_w*0.70"/>
                                          </p:val>
                                        </p:tav>
                                        <p:tav tm="100000">
                                          <p:val>
                                            <p:strVal val="#ppt_w"/>
                                          </p:val>
                                        </p:tav>
                                      </p:tavLst>
                                    </p:anim>
                                    <p:anim calcmode="lin" valueType="num">
                                      <p:cBhvr>
                                        <p:cTn id="108" dur="1000" fill="hold"/>
                                        <p:tgtEl>
                                          <p:spTgt spid="22"/>
                                        </p:tgtEl>
                                        <p:attrNameLst>
                                          <p:attrName>ppt_h</p:attrName>
                                        </p:attrNameLst>
                                      </p:cBhvr>
                                      <p:tavLst>
                                        <p:tav tm="0">
                                          <p:val>
                                            <p:strVal val="#ppt_h"/>
                                          </p:val>
                                        </p:tav>
                                        <p:tav tm="100000">
                                          <p:val>
                                            <p:strVal val="#ppt_h"/>
                                          </p:val>
                                        </p:tav>
                                      </p:tavLst>
                                    </p:anim>
                                    <p:animEffect transition="in" filter="fade">
                                      <p:cBhvr>
                                        <p:cTn id="109" dur="1000"/>
                                        <p:tgtEl>
                                          <p:spTgt spid="22"/>
                                        </p:tgtEl>
                                      </p:cBhvr>
                                    </p:animEffect>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34"/>
                                        </p:tgtEl>
                                        <p:attrNameLst>
                                          <p:attrName>style.visibility</p:attrName>
                                        </p:attrNameLst>
                                      </p:cBhvr>
                                      <p:to>
                                        <p:strVal val="visible"/>
                                      </p:to>
                                    </p:set>
                                    <p:anim calcmode="lin" valueType="num">
                                      <p:cBhvr>
                                        <p:cTn id="113" dur="500" fill="hold"/>
                                        <p:tgtEl>
                                          <p:spTgt spid="34"/>
                                        </p:tgtEl>
                                        <p:attrNameLst>
                                          <p:attrName>ppt_w</p:attrName>
                                        </p:attrNameLst>
                                      </p:cBhvr>
                                      <p:tavLst>
                                        <p:tav tm="0">
                                          <p:val>
                                            <p:fltVal val="0"/>
                                          </p:val>
                                        </p:tav>
                                        <p:tav tm="100000">
                                          <p:val>
                                            <p:strVal val="#ppt_w"/>
                                          </p:val>
                                        </p:tav>
                                      </p:tavLst>
                                    </p:anim>
                                    <p:anim calcmode="lin" valueType="num">
                                      <p:cBhvr>
                                        <p:cTn id="114" dur="500" fill="hold"/>
                                        <p:tgtEl>
                                          <p:spTgt spid="34"/>
                                        </p:tgtEl>
                                        <p:attrNameLst>
                                          <p:attrName>ppt_h</p:attrName>
                                        </p:attrNameLst>
                                      </p:cBhvr>
                                      <p:tavLst>
                                        <p:tav tm="0">
                                          <p:val>
                                            <p:fltVal val="0"/>
                                          </p:val>
                                        </p:tav>
                                        <p:tav tm="100000">
                                          <p:val>
                                            <p:strVal val="#ppt_h"/>
                                          </p:val>
                                        </p:tav>
                                      </p:tavLst>
                                    </p:anim>
                                    <p:animEffect transition="in" filter="fade">
                                      <p:cBhvr>
                                        <p:cTn id="115" dur="500"/>
                                        <p:tgtEl>
                                          <p:spTgt spid="34"/>
                                        </p:tgtEl>
                                      </p:cBhvr>
                                    </p:animEffect>
                                  </p:childTnLst>
                                </p:cTn>
                              </p:par>
                            </p:childTnLst>
                          </p:cTn>
                        </p:par>
                        <p:par>
                          <p:cTn id="116" fill="hold">
                            <p:stCondLst>
                              <p:cond delay="14000"/>
                            </p:stCondLst>
                            <p:childTnLst>
                              <p:par>
                                <p:cTn id="117" presetID="53" presetClass="entr" presetSubtype="16" fill="hold" grpId="0" nodeType="after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p:cTn id="119" dur="500" fill="hold"/>
                                        <p:tgtEl>
                                          <p:spTgt spid="49"/>
                                        </p:tgtEl>
                                        <p:attrNameLst>
                                          <p:attrName>ppt_w</p:attrName>
                                        </p:attrNameLst>
                                      </p:cBhvr>
                                      <p:tavLst>
                                        <p:tav tm="0">
                                          <p:val>
                                            <p:fltVal val="0"/>
                                          </p:val>
                                        </p:tav>
                                        <p:tav tm="100000">
                                          <p:val>
                                            <p:strVal val="#ppt_w"/>
                                          </p:val>
                                        </p:tav>
                                      </p:tavLst>
                                    </p:anim>
                                    <p:anim calcmode="lin" valueType="num">
                                      <p:cBhvr>
                                        <p:cTn id="120" dur="500" fill="hold"/>
                                        <p:tgtEl>
                                          <p:spTgt spid="49"/>
                                        </p:tgtEl>
                                        <p:attrNameLst>
                                          <p:attrName>ppt_h</p:attrName>
                                        </p:attrNameLst>
                                      </p:cBhvr>
                                      <p:tavLst>
                                        <p:tav tm="0">
                                          <p:val>
                                            <p:fltVal val="0"/>
                                          </p:val>
                                        </p:tav>
                                        <p:tav tm="100000">
                                          <p:val>
                                            <p:strVal val="#ppt_h"/>
                                          </p:val>
                                        </p:tav>
                                      </p:tavLst>
                                    </p:anim>
                                    <p:animEffect transition="in" filter="fade">
                                      <p:cBhvr>
                                        <p:cTn id="121" dur="500"/>
                                        <p:tgtEl>
                                          <p:spTgt spid="49"/>
                                        </p:tgtEl>
                                      </p:cBhvr>
                                    </p:animEffect>
                                  </p:childTnLst>
                                </p:cTn>
                              </p:par>
                            </p:childTnLst>
                          </p:cTn>
                        </p:par>
                        <p:par>
                          <p:cTn id="122" fill="hold">
                            <p:stCondLst>
                              <p:cond delay="14500"/>
                            </p:stCondLst>
                            <p:childTnLst>
                              <p:par>
                                <p:cTn id="123" presetID="47" presetClass="entr" presetSubtype="0" fill="hold" grpId="0" nodeType="afterEffect">
                                  <p:stCondLst>
                                    <p:cond delay="0"/>
                                  </p:stCondLst>
                                  <p:childTnLst>
                                    <p:set>
                                      <p:cBhvr>
                                        <p:cTn id="124" dur="1" fill="hold">
                                          <p:stCondLst>
                                            <p:cond delay="0"/>
                                          </p:stCondLst>
                                        </p:cTn>
                                        <p:tgtEl>
                                          <p:spTgt spid="42"/>
                                        </p:tgtEl>
                                        <p:attrNameLst>
                                          <p:attrName>style.visibility</p:attrName>
                                        </p:attrNameLst>
                                      </p:cBhvr>
                                      <p:to>
                                        <p:strVal val="visible"/>
                                      </p:to>
                                    </p:set>
                                    <p:animEffect transition="in" filter="fade">
                                      <p:cBhvr>
                                        <p:cTn id="125" dur="1000"/>
                                        <p:tgtEl>
                                          <p:spTgt spid="42"/>
                                        </p:tgtEl>
                                      </p:cBhvr>
                                    </p:animEffect>
                                    <p:anim calcmode="lin" valueType="num">
                                      <p:cBhvr>
                                        <p:cTn id="126" dur="1000" fill="hold"/>
                                        <p:tgtEl>
                                          <p:spTgt spid="42"/>
                                        </p:tgtEl>
                                        <p:attrNameLst>
                                          <p:attrName>ppt_x</p:attrName>
                                        </p:attrNameLst>
                                      </p:cBhvr>
                                      <p:tavLst>
                                        <p:tav tm="0">
                                          <p:val>
                                            <p:strVal val="#ppt_x"/>
                                          </p:val>
                                        </p:tav>
                                        <p:tav tm="100000">
                                          <p:val>
                                            <p:strVal val="#ppt_x"/>
                                          </p:val>
                                        </p:tav>
                                      </p:tavLst>
                                    </p:anim>
                                    <p:anim calcmode="lin" valueType="num">
                                      <p:cBhvr>
                                        <p:cTn id="127" dur="1000" fill="hold"/>
                                        <p:tgtEl>
                                          <p:spTgt spid="42"/>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55"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 calcmode="lin" valueType="num">
                                      <p:cBhvr>
                                        <p:cTn id="131" dur="1000" fill="hold"/>
                                        <p:tgtEl>
                                          <p:spTgt spid="26"/>
                                        </p:tgtEl>
                                        <p:attrNameLst>
                                          <p:attrName>ppt_w</p:attrName>
                                        </p:attrNameLst>
                                      </p:cBhvr>
                                      <p:tavLst>
                                        <p:tav tm="0">
                                          <p:val>
                                            <p:strVal val="#ppt_w*0.70"/>
                                          </p:val>
                                        </p:tav>
                                        <p:tav tm="100000">
                                          <p:val>
                                            <p:strVal val="#ppt_w"/>
                                          </p:val>
                                        </p:tav>
                                      </p:tavLst>
                                    </p:anim>
                                    <p:anim calcmode="lin" valueType="num">
                                      <p:cBhvr>
                                        <p:cTn id="132" dur="1000" fill="hold"/>
                                        <p:tgtEl>
                                          <p:spTgt spid="26"/>
                                        </p:tgtEl>
                                        <p:attrNameLst>
                                          <p:attrName>ppt_h</p:attrName>
                                        </p:attrNameLst>
                                      </p:cBhvr>
                                      <p:tavLst>
                                        <p:tav tm="0">
                                          <p:val>
                                            <p:strVal val="#ppt_h"/>
                                          </p:val>
                                        </p:tav>
                                        <p:tav tm="100000">
                                          <p:val>
                                            <p:strVal val="#ppt_h"/>
                                          </p:val>
                                        </p:tav>
                                      </p:tavLst>
                                    </p:anim>
                                    <p:animEffect transition="in" filter="fade">
                                      <p:cBhvr>
                                        <p:cTn id="133" dur="1000"/>
                                        <p:tgtEl>
                                          <p:spTgt spid="26"/>
                                        </p:tgtEl>
                                      </p:cBhvr>
                                    </p:animEffect>
                                  </p:childTnLst>
                                </p:cTn>
                              </p:par>
                            </p:childTnLst>
                          </p:cTn>
                        </p:par>
                        <p:par>
                          <p:cTn id="134" fill="hold">
                            <p:stCondLst>
                              <p:cond delay="16500"/>
                            </p:stCondLst>
                            <p:childTnLst>
                              <p:par>
                                <p:cTn id="135" presetID="53" presetClass="entr" presetSubtype="16" fill="hold" grpId="0" nodeType="afterEffect">
                                  <p:stCondLst>
                                    <p:cond delay="0"/>
                                  </p:stCondLst>
                                  <p:childTnLst>
                                    <p:set>
                                      <p:cBhvr>
                                        <p:cTn id="136" dur="1" fill="hold">
                                          <p:stCondLst>
                                            <p:cond delay="0"/>
                                          </p:stCondLst>
                                        </p:cTn>
                                        <p:tgtEl>
                                          <p:spTgt spid="35"/>
                                        </p:tgtEl>
                                        <p:attrNameLst>
                                          <p:attrName>style.visibility</p:attrName>
                                        </p:attrNameLst>
                                      </p:cBhvr>
                                      <p:to>
                                        <p:strVal val="visible"/>
                                      </p:to>
                                    </p:set>
                                    <p:anim calcmode="lin" valueType="num">
                                      <p:cBhvr>
                                        <p:cTn id="137" dur="500" fill="hold"/>
                                        <p:tgtEl>
                                          <p:spTgt spid="35"/>
                                        </p:tgtEl>
                                        <p:attrNameLst>
                                          <p:attrName>ppt_w</p:attrName>
                                        </p:attrNameLst>
                                      </p:cBhvr>
                                      <p:tavLst>
                                        <p:tav tm="0">
                                          <p:val>
                                            <p:fltVal val="0"/>
                                          </p:val>
                                        </p:tav>
                                        <p:tav tm="100000">
                                          <p:val>
                                            <p:strVal val="#ppt_w"/>
                                          </p:val>
                                        </p:tav>
                                      </p:tavLst>
                                    </p:anim>
                                    <p:anim calcmode="lin" valueType="num">
                                      <p:cBhvr>
                                        <p:cTn id="138" dur="500" fill="hold"/>
                                        <p:tgtEl>
                                          <p:spTgt spid="35"/>
                                        </p:tgtEl>
                                        <p:attrNameLst>
                                          <p:attrName>ppt_h</p:attrName>
                                        </p:attrNameLst>
                                      </p:cBhvr>
                                      <p:tavLst>
                                        <p:tav tm="0">
                                          <p:val>
                                            <p:fltVal val="0"/>
                                          </p:val>
                                        </p:tav>
                                        <p:tav tm="100000">
                                          <p:val>
                                            <p:strVal val="#ppt_h"/>
                                          </p:val>
                                        </p:tav>
                                      </p:tavLst>
                                    </p:anim>
                                    <p:animEffect transition="in" filter="fade">
                                      <p:cBhvr>
                                        <p:cTn id="139" dur="500"/>
                                        <p:tgtEl>
                                          <p:spTgt spid="35"/>
                                        </p:tgtEl>
                                      </p:cBhvr>
                                    </p:animEffect>
                                  </p:childTnLst>
                                </p:cTn>
                              </p:par>
                            </p:childTnLst>
                          </p:cTn>
                        </p:par>
                        <p:par>
                          <p:cTn id="140" fill="hold">
                            <p:stCondLst>
                              <p:cond delay="17000"/>
                            </p:stCondLst>
                            <p:childTnLst>
                              <p:par>
                                <p:cTn id="141" presetID="53" presetClass="entr" presetSubtype="16" fill="hold" grpId="0" nodeType="afterEffect">
                                  <p:stCondLst>
                                    <p:cond delay="0"/>
                                  </p:stCondLst>
                                  <p:childTnLst>
                                    <p:set>
                                      <p:cBhvr>
                                        <p:cTn id="142" dur="1" fill="hold">
                                          <p:stCondLst>
                                            <p:cond delay="0"/>
                                          </p:stCondLst>
                                        </p:cTn>
                                        <p:tgtEl>
                                          <p:spTgt spid="65"/>
                                        </p:tgtEl>
                                        <p:attrNameLst>
                                          <p:attrName>style.visibility</p:attrName>
                                        </p:attrNameLst>
                                      </p:cBhvr>
                                      <p:to>
                                        <p:strVal val="visible"/>
                                      </p:to>
                                    </p:set>
                                    <p:anim calcmode="lin" valueType="num">
                                      <p:cBhvr>
                                        <p:cTn id="143" dur="500" fill="hold"/>
                                        <p:tgtEl>
                                          <p:spTgt spid="65"/>
                                        </p:tgtEl>
                                        <p:attrNameLst>
                                          <p:attrName>ppt_w</p:attrName>
                                        </p:attrNameLst>
                                      </p:cBhvr>
                                      <p:tavLst>
                                        <p:tav tm="0">
                                          <p:val>
                                            <p:fltVal val="0"/>
                                          </p:val>
                                        </p:tav>
                                        <p:tav tm="100000">
                                          <p:val>
                                            <p:strVal val="#ppt_w"/>
                                          </p:val>
                                        </p:tav>
                                      </p:tavLst>
                                    </p:anim>
                                    <p:anim calcmode="lin" valueType="num">
                                      <p:cBhvr>
                                        <p:cTn id="144" dur="500" fill="hold"/>
                                        <p:tgtEl>
                                          <p:spTgt spid="65"/>
                                        </p:tgtEl>
                                        <p:attrNameLst>
                                          <p:attrName>ppt_h</p:attrName>
                                        </p:attrNameLst>
                                      </p:cBhvr>
                                      <p:tavLst>
                                        <p:tav tm="0">
                                          <p:val>
                                            <p:fltVal val="0"/>
                                          </p:val>
                                        </p:tav>
                                        <p:tav tm="100000">
                                          <p:val>
                                            <p:strVal val="#ppt_h"/>
                                          </p:val>
                                        </p:tav>
                                      </p:tavLst>
                                    </p:anim>
                                    <p:animEffect transition="in" filter="fade">
                                      <p:cBhvr>
                                        <p:cTn id="145" dur="500"/>
                                        <p:tgtEl>
                                          <p:spTgt spid="65"/>
                                        </p:tgtEl>
                                      </p:cBhvr>
                                    </p:animEffect>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0" grpId="0" animBg="1"/>
      <p:bldP spid="31" grpId="0" animBg="1"/>
      <p:bldP spid="32" grpId="0" animBg="1"/>
      <p:bldP spid="33" grpId="0" animBg="1"/>
      <p:bldP spid="34" grpId="0" animBg="1"/>
      <p:bldP spid="35" grpId="0" animBg="1"/>
      <p:bldP spid="36" grpId="0"/>
      <p:bldP spid="38" grpId="0"/>
      <p:bldP spid="40" grpId="0"/>
      <p:bldP spid="42" grpId="0"/>
      <p:bldP spid="44" grpId="0"/>
      <p:bldP spid="46" grpId="0"/>
      <p:bldP spid="49" grpId="0" animBg="1"/>
      <p:bldP spid="6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7" name="Group 66">
            <a:extLst>
              <a:ext uri="{FF2B5EF4-FFF2-40B4-BE49-F238E27FC236}">
                <a16:creationId xmlns:a16="http://schemas.microsoft.com/office/drawing/2014/main" id="{6F947252-A703-4711-B3DD-54FC469013E1}"/>
              </a:ext>
            </a:extLst>
          </p:cNvPr>
          <p:cNvGrpSpPr/>
          <p:nvPr/>
        </p:nvGrpSpPr>
        <p:grpSpPr>
          <a:xfrm>
            <a:off x="1569810" y="2052252"/>
            <a:ext cx="2133917" cy="2478771"/>
            <a:chOff x="1569810" y="2052252"/>
            <a:chExt cx="2133917" cy="2478771"/>
          </a:xfrm>
        </p:grpSpPr>
        <p:sp>
          <p:nvSpPr>
            <p:cNvPr id="50" name="Freeform: Shape 49">
              <a:extLst>
                <a:ext uri="{FF2B5EF4-FFF2-40B4-BE49-F238E27FC236}">
                  <a16:creationId xmlns:a16="http://schemas.microsoft.com/office/drawing/2014/main" id="{27DDCB21-381A-4815-8B27-3CD9BD98F574}"/>
                </a:ext>
              </a:extLst>
            </p:cNvPr>
            <p:cNvSpPr>
              <a:spLocks noChangeAspect="1"/>
            </p:cNvSpPr>
            <p:nvPr/>
          </p:nvSpPr>
          <p:spPr>
            <a:xfrm rot="17363696">
              <a:off x="1397383" y="2224679"/>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6DE2DA93-E96F-46BB-B728-6D258090B531}"/>
                </a:ext>
              </a:extLst>
            </p:cNvPr>
            <p:cNvSpPr txBox="1">
              <a:spLocks noChangeArrowheads="1"/>
            </p:cNvSpPr>
            <p:nvPr/>
          </p:nvSpPr>
          <p:spPr bwMode="auto">
            <a:xfrm rot="17363696">
              <a:off x="1682871" y="2815284"/>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59" name="Freeform 41">
              <a:extLst>
                <a:ext uri="{FF2B5EF4-FFF2-40B4-BE49-F238E27FC236}">
                  <a16:creationId xmlns:a16="http://schemas.microsoft.com/office/drawing/2014/main" id="{17B43B54-E43F-4B0A-A0FE-CABD573C94A9}"/>
                </a:ext>
              </a:extLst>
            </p:cNvPr>
            <p:cNvSpPr>
              <a:spLocks noChangeAspect="1" noEditPoints="1"/>
            </p:cNvSpPr>
            <p:nvPr/>
          </p:nvSpPr>
          <p:spPr bwMode="auto">
            <a:xfrm>
              <a:off x="2954364" y="3327862"/>
              <a:ext cx="411784" cy="3200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6" name="Group 65">
            <a:extLst>
              <a:ext uri="{FF2B5EF4-FFF2-40B4-BE49-F238E27FC236}">
                <a16:creationId xmlns:a16="http://schemas.microsoft.com/office/drawing/2014/main" id="{0A2B9C39-C49A-4A94-98C3-E3745F3FADA8}"/>
              </a:ext>
            </a:extLst>
          </p:cNvPr>
          <p:cNvGrpSpPr/>
          <p:nvPr/>
        </p:nvGrpSpPr>
        <p:grpSpPr>
          <a:xfrm>
            <a:off x="1831638" y="3532906"/>
            <a:ext cx="2478771" cy="2133917"/>
            <a:chOff x="1831638" y="3532906"/>
            <a:chExt cx="2478771" cy="2133917"/>
          </a:xfrm>
        </p:grpSpPr>
        <p:sp>
          <p:nvSpPr>
            <p:cNvPr id="44" name="Freeform: Shape 43">
              <a:extLst>
                <a:ext uri="{FF2B5EF4-FFF2-40B4-BE49-F238E27FC236}">
                  <a16:creationId xmlns:a16="http://schemas.microsoft.com/office/drawing/2014/main" id="{DDE8830A-B43E-49CE-B130-83589492AE32}"/>
                </a:ext>
              </a:extLst>
            </p:cNvPr>
            <p:cNvSpPr>
              <a:spLocks noChangeAspect="1"/>
            </p:cNvSpPr>
            <p:nvPr/>
          </p:nvSpPr>
          <p:spPr>
            <a:xfrm rot="13083777">
              <a:off x="1831638" y="3532906"/>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46F0AA8B-4D2C-478E-99FA-AC67BAB4E79B}"/>
                </a:ext>
              </a:extLst>
            </p:cNvPr>
            <p:cNvSpPr txBox="1">
              <a:spLocks noChangeArrowheads="1"/>
            </p:cNvSpPr>
            <p:nvPr/>
          </p:nvSpPr>
          <p:spPr bwMode="auto">
            <a:xfrm rot="13083777">
              <a:off x="2229997" y="4510215"/>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58" name="Freeform 37">
              <a:extLst>
                <a:ext uri="{FF2B5EF4-FFF2-40B4-BE49-F238E27FC236}">
                  <a16:creationId xmlns:a16="http://schemas.microsoft.com/office/drawing/2014/main" id="{BB085BE0-29E8-42D1-B5F4-00E5E8924C54}"/>
                </a:ext>
              </a:extLst>
            </p:cNvPr>
            <p:cNvSpPr>
              <a:spLocks noChangeAspect="1" noEditPoints="1"/>
            </p:cNvSpPr>
            <p:nvPr/>
          </p:nvSpPr>
          <p:spPr bwMode="auto">
            <a:xfrm>
              <a:off x="3291362" y="3935001"/>
              <a:ext cx="290945" cy="3200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5" name="Group 64">
            <a:extLst>
              <a:ext uri="{FF2B5EF4-FFF2-40B4-BE49-F238E27FC236}">
                <a16:creationId xmlns:a16="http://schemas.microsoft.com/office/drawing/2014/main" id="{051F26C2-61EC-4EC7-ADA3-10B5B1C8FD86}"/>
              </a:ext>
            </a:extLst>
          </p:cNvPr>
          <p:cNvGrpSpPr/>
          <p:nvPr/>
        </p:nvGrpSpPr>
        <p:grpSpPr>
          <a:xfrm>
            <a:off x="3207000" y="3489663"/>
            <a:ext cx="2478771" cy="2133917"/>
            <a:chOff x="3207000" y="3489663"/>
            <a:chExt cx="2478771" cy="2133917"/>
          </a:xfrm>
        </p:grpSpPr>
        <p:sp>
          <p:nvSpPr>
            <p:cNvPr id="38" name="Freeform: Shape 37">
              <a:extLst>
                <a:ext uri="{FF2B5EF4-FFF2-40B4-BE49-F238E27FC236}">
                  <a16:creationId xmlns:a16="http://schemas.microsoft.com/office/drawing/2014/main" id="{B3D5CED0-7E98-492D-822F-4C1B760B34E5}"/>
                </a:ext>
              </a:extLst>
            </p:cNvPr>
            <p:cNvSpPr>
              <a:spLocks noChangeAspect="1"/>
            </p:cNvSpPr>
            <p:nvPr/>
          </p:nvSpPr>
          <p:spPr>
            <a:xfrm rot="8748941">
              <a:off x="3207000" y="3489663"/>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73BB5318-9EB2-45D6-8952-64A360F0537E}"/>
                </a:ext>
              </a:extLst>
            </p:cNvPr>
            <p:cNvSpPr txBox="1">
              <a:spLocks noChangeArrowheads="1"/>
            </p:cNvSpPr>
            <p:nvPr/>
          </p:nvSpPr>
          <p:spPr bwMode="auto">
            <a:xfrm rot="8748941">
              <a:off x="4012435" y="4480754"/>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60" name="Freeform 101">
              <a:extLst>
                <a:ext uri="{FF2B5EF4-FFF2-40B4-BE49-F238E27FC236}">
                  <a16:creationId xmlns:a16="http://schemas.microsoft.com/office/drawing/2014/main" id="{14240399-A17D-4717-A453-74024BF225A5}"/>
                </a:ext>
              </a:extLst>
            </p:cNvPr>
            <p:cNvSpPr>
              <a:spLocks noChangeAspect="1" noEditPoints="1"/>
            </p:cNvSpPr>
            <p:nvPr/>
          </p:nvSpPr>
          <p:spPr bwMode="auto">
            <a:xfrm>
              <a:off x="3879061" y="3944452"/>
              <a:ext cx="345926" cy="3200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a:extLst>
              <a:ext uri="{FF2B5EF4-FFF2-40B4-BE49-F238E27FC236}">
                <a16:creationId xmlns:a16="http://schemas.microsoft.com/office/drawing/2014/main" id="{1FF291FD-E3AE-4FCE-9EAF-FD4EE857049F}"/>
              </a:ext>
            </a:extLst>
          </p:cNvPr>
          <p:cNvGrpSpPr/>
          <p:nvPr/>
        </p:nvGrpSpPr>
        <p:grpSpPr>
          <a:xfrm>
            <a:off x="3764123" y="1990178"/>
            <a:ext cx="2133917" cy="2478771"/>
            <a:chOff x="3764123" y="1990178"/>
            <a:chExt cx="2133917" cy="2478771"/>
          </a:xfrm>
        </p:grpSpPr>
        <p:sp>
          <p:nvSpPr>
            <p:cNvPr id="32" name="Freeform: Shape 31">
              <a:extLst>
                <a:ext uri="{FF2B5EF4-FFF2-40B4-BE49-F238E27FC236}">
                  <a16:creationId xmlns:a16="http://schemas.microsoft.com/office/drawing/2014/main" id="{4D034055-8ADA-4DDD-A2DB-2E44DD63D48A}"/>
                </a:ext>
              </a:extLst>
            </p:cNvPr>
            <p:cNvSpPr>
              <a:spLocks noChangeAspect="1"/>
            </p:cNvSpPr>
            <p:nvPr/>
          </p:nvSpPr>
          <p:spPr>
            <a:xfrm rot="4388004">
              <a:off x="3591696" y="2162605"/>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134D6C5E-74CF-44A4-B818-7BD28CFC380D}"/>
                </a:ext>
              </a:extLst>
            </p:cNvPr>
            <p:cNvSpPr txBox="1">
              <a:spLocks noChangeArrowheads="1"/>
            </p:cNvSpPr>
            <p:nvPr/>
          </p:nvSpPr>
          <p:spPr bwMode="auto">
            <a:xfrm rot="4388004">
              <a:off x="4533626" y="2767693"/>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62" name="Freeform 39">
              <a:extLst>
                <a:ext uri="{FF2B5EF4-FFF2-40B4-BE49-F238E27FC236}">
                  <a16:creationId xmlns:a16="http://schemas.microsoft.com/office/drawing/2014/main" id="{A99B89BC-B6B4-4988-BA61-71C64C2B240D}"/>
                </a:ext>
              </a:extLst>
            </p:cNvPr>
            <p:cNvSpPr>
              <a:spLocks noChangeAspect="1" noEditPoints="1"/>
            </p:cNvSpPr>
            <p:nvPr/>
          </p:nvSpPr>
          <p:spPr bwMode="auto">
            <a:xfrm>
              <a:off x="4124124" y="3252334"/>
              <a:ext cx="244632" cy="36576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a:extLst>
              <a:ext uri="{FF2B5EF4-FFF2-40B4-BE49-F238E27FC236}">
                <a16:creationId xmlns:a16="http://schemas.microsoft.com/office/drawing/2014/main" id="{9C9922F2-4D32-411D-8E40-11958AE69642}"/>
              </a:ext>
            </a:extLst>
          </p:cNvPr>
          <p:cNvGrpSpPr/>
          <p:nvPr/>
        </p:nvGrpSpPr>
        <p:grpSpPr>
          <a:xfrm>
            <a:off x="2456303" y="1392332"/>
            <a:ext cx="2478771" cy="2133917"/>
            <a:chOff x="2456303" y="1392332"/>
            <a:chExt cx="2478771" cy="2133917"/>
          </a:xfrm>
        </p:grpSpPr>
        <p:sp>
          <p:nvSpPr>
            <p:cNvPr id="10" name="Freeform: Shape 9">
              <a:extLst>
                <a:ext uri="{FF2B5EF4-FFF2-40B4-BE49-F238E27FC236}">
                  <a16:creationId xmlns:a16="http://schemas.microsoft.com/office/drawing/2014/main" id="{C83D848C-9F59-42BD-90BB-F97E0932A59F}"/>
                </a:ext>
              </a:extLst>
            </p:cNvPr>
            <p:cNvSpPr>
              <a:spLocks noChangeAspect="1"/>
            </p:cNvSpPr>
            <p:nvPr/>
          </p:nvSpPr>
          <p:spPr>
            <a:xfrm>
              <a:off x="2456303" y="1392332"/>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5CA9ACC3-C1AD-414E-A3F2-A0C79EF40008}"/>
                </a:ext>
              </a:extLst>
            </p:cNvPr>
            <p:cNvSpPr txBox="1">
              <a:spLocks noChangeArrowheads="1"/>
            </p:cNvSpPr>
            <p:nvPr/>
          </p:nvSpPr>
          <p:spPr bwMode="auto">
            <a:xfrm>
              <a:off x="3067639" y="1752200"/>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29" name="Freeform 171">
              <a:extLst>
                <a:ext uri="{FF2B5EF4-FFF2-40B4-BE49-F238E27FC236}">
                  <a16:creationId xmlns:a16="http://schemas.microsoft.com/office/drawing/2014/main" id="{5B291B00-3086-481E-9A14-1F16E61D6663}"/>
                </a:ext>
              </a:extLst>
            </p:cNvPr>
            <p:cNvSpPr>
              <a:spLocks noChangeAspect="1" noEditPoints="1"/>
            </p:cNvSpPr>
            <p:nvPr/>
          </p:nvSpPr>
          <p:spPr bwMode="auto">
            <a:xfrm>
              <a:off x="3571751" y="2879314"/>
              <a:ext cx="358285" cy="3200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55" name="Freeform: Shape 54">
            <a:extLst>
              <a:ext uri="{FF2B5EF4-FFF2-40B4-BE49-F238E27FC236}">
                <a16:creationId xmlns:a16="http://schemas.microsoft.com/office/drawing/2014/main" id="{07F42179-93EA-45EF-BC79-11D22DFB1230}"/>
              </a:ext>
            </a:extLst>
          </p:cNvPr>
          <p:cNvSpPr/>
          <p:nvPr/>
        </p:nvSpPr>
        <p:spPr>
          <a:xfrm flipH="1">
            <a:off x="7001804"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a16="http://schemas.microsoft.com/office/drawing/2014/main" id="{9DC41192-CFDB-40A8-8E10-5247DAA6B5EE}"/>
              </a:ext>
            </a:extLst>
          </p:cNvPr>
          <p:cNvSpPr>
            <a:spLocks noChangeAspect="1"/>
          </p:cNvSpPr>
          <p:nvPr/>
        </p:nvSpPr>
        <p:spPr>
          <a:xfrm rot="21540000">
            <a:off x="2191614" y="996325"/>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70F63559-4209-448B-ACF0-39AA029EE69F}"/>
              </a:ext>
            </a:extLst>
          </p:cNvPr>
          <p:cNvSpPr>
            <a:spLocks noChangeAspect="1"/>
          </p:cNvSpPr>
          <p:nvPr/>
        </p:nvSpPr>
        <p:spPr>
          <a:xfrm>
            <a:off x="3375658" y="914400"/>
            <a:ext cx="640059" cy="640080"/>
          </a:xfrm>
          <a:prstGeom prst="ellipse">
            <a:avLst/>
          </a:prstGeom>
          <a:solidFill>
            <a:srgbClr val="FF7467"/>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33" name="Freeform: Shape 32">
            <a:extLst>
              <a:ext uri="{FF2B5EF4-FFF2-40B4-BE49-F238E27FC236}">
                <a16:creationId xmlns:a16="http://schemas.microsoft.com/office/drawing/2014/main" id="{D3B48B21-7862-49F9-BA1D-79E9E15CF735}"/>
              </a:ext>
            </a:extLst>
          </p:cNvPr>
          <p:cNvSpPr>
            <a:spLocks noChangeAspect="1"/>
          </p:cNvSpPr>
          <p:nvPr/>
        </p:nvSpPr>
        <p:spPr>
          <a:xfrm rot="4328004">
            <a:off x="4347615" y="2523648"/>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4CC8EC"/>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4002E269-48DA-4A13-877F-CD45B5CB9E41}"/>
              </a:ext>
            </a:extLst>
          </p:cNvPr>
          <p:cNvSpPr>
            <a:spLocks noChangeAspect="1"/>
          </p:cNvSpPr>
          <p:nvPr/>
        </p:nvSpPr>
        <p:spPr>
          <a:xfrm rot="4388004">
            <a:off x="5683213" y="2554139"/>
            <a:ext cx="640059" cy="640080"/>
          </a:xfrm>
          <a:prstGeom prst="ellipse">
            <a:avLst/>
          </a:prstGeom>
          <a:solidFill>
            <a:srgbClr val="4CC8EC"/>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39" name="Freeform: Shape 38">
            <a:extLst>
              <a:ext uri="{FF2B5EF4-FFF2-40B4-BE49-F238E27FC236}">
                <a16:creationId xmlns:a16="http://schemas.microsoft.com/office/drawing/2014/main" id="{82EBA534-618B-46DF-927D-E321E6298926}"/>
              </a:ext>
            </a:extLst>
          </p:cNvPr>
          <p:cNvSpPr>
            <a:spLocks noChangeAspect="1"/>
          </p:cNvSpPr>
          <p:nvPr/>
        </p:nvSpPr>
        <p:spPr>
          <a:xfrm rot="8688941">
            <a:off x="3541524" y="504237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8FD99834-9FFE-4205-8DE6-8ECA079CCD8E}"/>
              </a:ext>
            </a:extLst>
          </p:cNvPr>
          <p:cNvSpPr>
            <a:spLocks noChangeAspect="1"/>
          </p:cNvSpPr>
          <p:nvPr/>
        </p:nvSpPr>
        <p:spPr>
          <a:xfrm rot="8748941">
            <a:off x="4814548" y="5249820"/>
            <a:ext cx="640059" cy="640080"/>
          </a:xfrm>
          <a:prstGeom prst="ellipse">
            <a:avLst/>
          </a:prstGeom>
          <a:solidFill>
            <a:srgbClr val="F4C956"/>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5" name="Freeform: Shape 44">
            <a:extLst>
              <a:ext uri="{FF2B5EF4-FFF2-40B4-BE49-F238E27FC236}">
                <a16:creationId xmlns:a16="http://schemas.microsoft.com/office/drawing/2014/main" id="{092797F4-19AE-4B4C-A854-CBF4378339D7}"/>
              </a:ext>
            </a:extLst>
          </p:cNvPr>
          <p:cNvSpPr>
            <a:spLocks noChangeAspect="1"/>
          </p:cNvSpPr>
          <p:nvPr/>
        </p:nvSpPr>
        <p:spPr>
          <a:xfrm rot="13023777">
            <a:off x="909434" y="504306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1AF2C5C4-3198-446F-ACF9-621F07C469EB}"/>
              </a:ext>
            </a:extLst>
          </p:cNvPr>
          <p:cNvSpPr>
            <a:spLocks noChangeAspect="1"/>
          </p:cNvSpPr>
          <p:nvPr/>
        </p:nvSpPr>
        <p:spPr>
          <a:xfrm rot="13083777">
            <a:off x="1995842" y="5244191"/>
            <a:ext cx="640059" cy="640080"/>
          </a:xfrm>
          <a:prstGeom prst="ellipse">
            <a:avLst/>
          </a:prstGeom>
          <a:solidFill>
            <a:srgbClr val="57CCC6"/>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51" name="Freeform: Shape 50">
            <a:extLst>
              <a:ext uri="{FF2B5EF4-FFF2-40B4-BE49-F238E27FC236}">
                <a16:creationId xmlns:a16="http://schemas.microsoft.com/office/drawing/2014/main" id="{50465B14-2DCB-44FF-84F9-1A2F22BEECDC}"/>
              </a:ext>
            </a:extLst>
          </p:cNvPr>
          <p:cNvSpPr>
            <a:spLocks noChangeAspect="1"/>
          </p:cNvSpPr>
          <p:nvPr/>
        </p:nvSpPr>
        <p:spPr>
          <a:xfrm rot="17303696">
            <a:off x="126730" y="2541001"/>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C67F3D-AA9D-4130-ADC5-653A052CBBD7}"/>
              </a:ext>
            </a:extLst>
          </p:cNvPr>
          <p:cNvSpPr>
            <a:spLocks noChangeAspect="1"/>
          </p:cNvSpPr>
          <p:nvPr/>
        </p:nvSpPr>
        <p:spPr>
          <a:xfrm rot="17363696">
            <a:off x="1161396" y="2564853"/>
            <a:ext cx="640059" cy="640080"/>
          </a:xfrm>
          <a:prstGeom prst="ellipse">
            <a:avLst/>
          </a:prstGeom>
          <a:solidFill>
            <a:srgbClr val="FF9285"/>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56" name="TextBox 55">
            <a:extLst>
              <a:ext uri="{FF2B5EF4-FFF2-40B4-BE49-F238E27FC236}">
                <a16:creationId xmlns:a16="http://schemas.microsoft.com/office/drawing/2014/main" id="{0955CA7E-36D2-4E3C-94E4-43484E1E615D}"/>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EC3F886C-FDE3-46B2-94B1-D35BB338C1D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3022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55"/>
                                        </p:tgtEl>
                                        <p:attrNameLst>
                                          <p:attrName>style.visibility</p:attrName>
                                        </p:attrNameLst>
                                      </p:cBhvr>
                                      <p:to>
                                        <p:strVal val="visible"/>
                                      </p:to>
                                    </p:set>
                                    <p:animEffect transition="in" filter="wipe(right)">
                                      <p:cBhvr>
                                        <p:cTn id="10" dur="500"/>
                                        <p:tgtEl>
                                          <p:spTgt spid="5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6">
                                            <p:txEl>
                                              <p:pRg st="0" end="0"/>
                                            </p:txEl>
                                          </p:spTgt>
                                        </p:tgtEl>
                                        <p:attrNameLst>
                                          <p:attrName>style.visibility</p:attrName>
                                        </p:attrNameLst>
                                      </p:cBhvr>
                                      <p:to>
                                        <p:strVal val="visible"/>
                                      </p:to>
                                    </p:set>
                                    <p:animEffect transition="in" filter="fade">
                                      <p:cBhvr>
                                        <p:cTn id="14" dur="500"/>
                                        <p:tgtEl>
                                          <p:spTgt spid="56">
                                            <p:txEl>
                                              <p:pRg st="0" end="0"/>
                                            </p:txEl>
                                          </p:spTgt>
                                        </p:tgtEl>
                                      </p:cBhvr>
                                    </p:animEffect>
                                    <p:anim calcmode="lin" valueType="num">
                                      <p:cBhvr>
                                        <p:cTn id="15" dur="5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6">
                                            <p:txEl>
                                              <p:pRg st="2" end="2"/>
                                            </p:txEl>
                                          </p:spTgt>
                                        </p:tgtEl>
                                        <p:attrNameLst>
                                          <p:attrName>style.visibility</p:attrName>
                                        </p:attrNameLst>
                                      </p:cBhvr>
                                      <p:to>
                                        <p:strVal val="visible"/>
                                      </p:to>
                                    </p:set>
                                    <p:animEffect transition="in" filter="fade">
                                      <p:cBhvr>
                                        <p:cTn id="20" dur="500"/>
                                        <p:tgtEl>
                                          <p:spTgt spid="56">
                                            <p:txEl>
                                              <p:pRg st="2" end="2"/>
                                            </p:txEl>
                                          </p:spTgt>
                                        </p:tgtEl>
                                      </p:cBhvr>
                                    </p:animEffect>
                                    <p:anim calcmode="lin" valueType="num">
                                      <p:cBhvr>
                                        <p:cTn id="21" dur="5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6">
                                            <p:txEl>
                                              <p:pRg st="4" end="4"/>
                                            </p:txEl>
                                          </p:spTgt>
                                        </p:tgtEl>
                                        <p:attrNameLst>
                                          <p:attrName>style.visibility</p:attrName>
                                        </p:attrNameLst>
                                      </p:cBhvr>
                                      <p:to>
                                        <p:strVal val="visible"/>
                                      </p:to>
                                    </p:set>
                                    <p:animEffect transition="in" filter="fade">
                                      <p:cBhvr>
                                        <p:cTn id="26" dur="500"/>
                                        <p:tgtEl>
                                          <p:spTgt spid="56">
                                            <p:txEl>
                                              <p:pRg st="4" end="4"/>
                                            </p:txEl>
                                          </p:spTgt>
                                        </p:tgtEl>
                                      </p:cBhvr>
                                    </p:animEffect>
                                    <p:anim calcmode="lin" valueType="num">
                                      <p:cBhvr>
                                        <p:cTn id="27" dur="5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6">
                                            <p:txEl>
                                              <p:pRg st="6" end="6"/>
                                            </p:txEl>
                                          </p:spTgt>
                                        </p:tgtEl>
                                        <p:attrNameLst>
                                          <p:attrName>style.visibility</p:attrName>
                                        </p:attrNameLst>
                                      </p:cBhvr>
                                      <p:to>
                                        <p:strVal val="visible"/>
                                      </p:to>
                                    </p:set>
                                    <p:animEffect transition="in" filter="fade">
                                      <p:cBhvr>
                                        <p:cTn id="32" dur="500"/>
                                        <p:tgtEl>
                                          <p:spTgt spid="56">
                                            <p:txEl>
                                              <p:pRg st="6" end="6"/>
                                            </p:txEl>
                                          </p:spTgt>
                                        </p:tgtEl>
                                      </p:cBhvr>
                                    </p:animEffect>
                                    <p:anim calcmode="lin" valueType="num">
                                      <p:cBhvr>
                                        <p:cTn id="33" dur="500" fill="hold"/>
                                        <p:tgtEl>
                                          <p:spTgt spid="56">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56">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6">
                                            <p:txEl>
                                              <p:pRg st="8" end="8"/>
                                            </p:txEl>
                                          </p:spTgt>
                                        </p:tgtEl>
                                        <p:attrNameLst>
                                          <p:attrName>style.visibility</p:attrName>
                                        </p:attrNameLst>
                                      </p:cBhvr>
                                      <p:to>
                                        <p:strVal val="visible"/>
                                      </p:to>
                                    </p:set>
                                    <p:animEffect transition="in" filter="fade">
                                      <p:cBhvr>
                                        <p:cTn id="38" dur="500"/>
                                        <p:tgtEl>
                                          <p:spTgt spid="56">
                                            <p:txEl>
                                              <p:pRg st="8" end="8"/>
                                            </p:txEl>
                                          </p:spTgt>
                                        </p:tgtEl>
                                      </p:cBhvr>
                                    </p:animEffect>
                                    <p:anim calcmode="lin" valueType="num">
                                      <p:cBhvr>
                                        <p:cTn id="39" dur="500" fill="hold"/>
                                        <p:tgtEl>
                                          <p:spTgt spid="56">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56">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6">
                                            <p:txEl>
                                              <p:pRg st="10" end="10"/>
                                            </p:txEl>
                                          </p:spTgt>
                                        </p:tgtEl>
                                        <p:attrNameLst>
                                          <p:attrName>style.visibility</p:attrName>
                                        </p:attrNameLst>
                                      </p:cBhvr>
                                      <p:to>
                                        <p:strVal val="visible"/>
                                      </p:to>
                                    </p:set>
                                    <p:animEffect transition="in" filter="fade">
                                      <p:cBhvr>
                                        <p:cTn id="44" dur="500"/>
                                        <p:tgtEl>
                                          <p:spTgt spid="56">
                                            <p:txEl>
                                              <p:pRg st="10" end="10"/>
                                            </p:txEl>
                                          </p:spTgt>
                                        </p:tgtEl>
                                      </p:cBhvr>
                                    </p:animEffect>
                                    <p:anim calcmode="lin" valueType="num">
                                      <p:cBhvr>
                                        <p:cTn id="45" dur="500" fill="hold"/>
                                        <p:tgtEl>
                                          <p:spTgt spid="56">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56">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fltVal val="0"/>
                                          </p:val>
                                        </p:tav>
                                        <p:tav tm="100000">
                                          <p:val>
                                            <p:strVal val="#ppt_w"/>
                                          </p:val>
                                        </p:tav>
                                      </p:tavLst>
                                    </p:anim>
                                    <p:anim calcmode="lin" valueType="num">
                                      <p:cBhvr>
                                        <p:cTn id="51" dur="500" fill="hold"/>
                                        <p:tgtEl>
                                          <p:spTgt spid="27"/>
                                        </p:tgtEl>
                                        <p:attrNameLst>
                                          <p:attrName>ppt_h</p:attrName>
                                        </p:attrNameLst>
                                      </p:cBhvr>
                                      <p:tavLst>
                                        <p:tav tm="0">
                                          <p:val>
                                            <p:fltVal val="0"/>
                                          </p:val>
                                        </p:tav>
                                        <p:tav tm="100000">
                                          <p:val>
                                            <p:strVal val="#ppt_h"/>
                                          </p:val>
                                        </p:tav>
                                      </p:tavLst>
                                    </p:anim>
                                    <p:animEffect transition="in" filter="fade">
                                      <p:cBhvr>
                                        <p:cTn id="52" dur="500"/>
                                        <p:tgtEl>
                                          <p:spTgt spid="27"/>
                                        </p:tgtEl>
                                      </p:cBhvr>
                                    </p:animEffect>
                                  </p:childTnLst>
                                </p:cTn>
                              </p:par>
                            </p:childTnLst>
                          </p:cTn>
                        </p:par>
                        <p:par>
                          <p:cTn id="53" fill="hold">
                            <p:stCondLst>
                              <p:cond delay="4000"/>
                            </p:stCondLst>
                            <p:childTnLst>
                              <p:par>
                                <p:cTn id="54" presetID="49" presetClass="entr" presetSubtype="0" decel="10000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 calcmode="lin" valueType="num">
                                      <p:cBhvr>
                                        <p:cTn id="56" dur="500" fill="hold"/>
                                        <p:tgtEl>
                                          <p:spTgt spid="26"/>
                                        </p:tgtEl>
                                        <p:attrNameLst>
                                          <p:attrName>ppt_w</p:attrName>
                                        </p:attrNameLst>
                                      </p:cBhvr>
                                      <p:tavLst>
                                        <p:tav tm="0">
                                          <p:val>
                                            <p:fltVal val="0"/>
                                          </p:val>
                                        </p:tav>
                                        <p:tav tm="100000">
                                          <p:val>
                                            <p:strVal val="#ppt_w"/>
                                          </p:val>
                                        </p:tav>
                                      </p:tavLst>
                                    </p:anim>
                                    <p:anim calcmode="lin" valueType="num">
                                      <p:cBhvr>
                                        <p:cTn id="57" dur="500" fill="hold"/>
                                        <p:tgtEl>
                                          <p:spTgt spid="26"/>
                                        </p:tgtEl>
                                        <p:attrNameLst>
                                          <p:attrName>ppt_h</p:attrName>
                                        </p:attrNameLst>
                                      </p:cBhvr>
                                      <p:tavLst>
                                        <p:tav tm="0">
                                          <p:val>
                                            <p:fltVal val="0"/>
                                          </p:val>
                                        </p:tav>
                                        <p:tav tm="100000">
                                          <p:val>
                                            <p:strVal val="#ppt_h"/>
                                          </p:val>
                                        </p:tav>
                                      </p:tavLst>
                                    </p:anim>
                                    <p:anim calcmode="lin" valueType="num">
                                      <p:cBhvr>
                                        <p:cTn id="58" dur="500" fill="hold"/>
                                        <p:tgtEl>
                                          <p:spTgt spid="26"/>
                                        </p:tgtEl>
                                        <p:attrNameLst>
                                          <p:attrName>style.rotation</p:attrName>
                                        </p:attrNameLst>
                                      </p:cBhvr>
                                      <p:tavLst>
                                        <p:tav tm="0">
                                          <p:val>
                                            <p:fltVal val="360"/>
                                          </p:val>
                                        </p:tav>
                                        <p:tav tm="100000">
                                          <p:val>
                                            <p:fltVal val="0"/>
                                          </p:val>
                                        </p:tav>
                                      </p:tavLst>
                                    </p:anim>
                                    <p:animEffect transition="in" filter="fade">
                                      <p:cBhvr>
                                        <p:cTn id="59" dur="500"/>
                                        <p:tgtEl>
                                          <p:spTgt spid="26"/>
                                        </p:tgtEl>
                                      </p:cBhvr>
                                    </p:animEffect>
                                  </p:childTnLst>
                                </p:cTn>
                              </p:par>
                            </p:childTnLst>
                          </p:cTn>
                        </p:par>
                        <p:par>
                          <p:cTn id="60" fill="hold">
                            <p:stCondLst>
                              <p:cond delay="4500"/>
                            </p:stCondLst>
                            <p:childTnLst>
                              <p:par>
                                <p:cTn id="61" presetID="18" presetClass="entr" presetSubtype="6" fill="hold" nodeType="afterEffect">
                                  <p:stCondLst>
                                    <p:cond delay="0"/>
                                  </p:stCondLst>
                                  <p:childTnLst>
                                    <p:set>
                                      <p:cBhvr>
                                        <p:cTn id="62" dur="1" fill="hold">
                                          <p:stCondLst>
                                            <p:cond delay="0"/>
                                          </p:stCondLst>
                                        </p:cTn>
                                        <p:tgtEl>
                                          <p:spTgt spid="63"/>
                                        </p:tgtEl>
                                        <p:attrNameLst>
                                          <p:attrName>style.visibility</p:attrName>
                                        </p:attrNameLst>
                                      </p:cBhvr>
                                      <p:to>
                                        <p:strVal val="visible"/>
                                      </p:to>
                                    </p:set>
                                    <p:animEffect transition="in" filter="strips(downRight)">
                                      <p:cBhvr>
                                        <p:cTn id="63" dur="1000"/>
                                        <p:tgtEl>
                                          <p:spTgt spid="63"/>
                                        </p:tgtEl>
                                      </p:cBhvr>
                                    </p:animEffect>
                                  </p:childTnLst>
                                </p:cTn>
                              </p:par>
                            </p:childTnLst>
                          </p:cTn>
                        </p:par>
                        <p:par>
                          <p:cTn id="64" fill="hold">
                            <p:stCondLst>
                              <p:cond delay="5500"/>
                            </p:stCondLst>
                            <p:childTnLst>
                              <p:par>
                                <p:cTn id="65" presetID="53" presetClass="entr" presetSubtype="16"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 calcmode="lin" valueType="num">
                                      <p:cBhvr>
                                        <p:cTn id="67" dur="500" fill="hold"/>
                                        <p:tgtEl>
                                          <p:spTgt spid="34"/>
                                        </p:tgtEl>
                                        <p:attrNameLst>
                                          <p:attrName>ppt_w</p:attrName>
                                        </p:attrNameLst>
                                      </p:cBhvr>
                                      <p:tavLst>
                                        <p:tav tm="0">
                                          <p:val>
                                            <p:fltVal val="0"/>
                                          </p:val>
                                        </p:tav>
                                        <p:tav tm="100000">
                                          <p:val>
                                            <p:strVal val="#ppt_w"/>
                                          </p:val>
                                        </p:tav>
                                      </p:tavLst>
                                    </p:anim>
                                    <p:anim calcmode="lin" valueType="num">
                                      <p:cBhvr>
                                        <p:cTn id="68" dur="500" fill="hold"/>
                                        <p:tgtEl>
                                          <p:spTgt spid="34"/>
                                        </p:tgtEl>
                                        <p:attrNameLst>
                                          <p:attrName>ppt_h</p:attrName>
                                        </p:attrNameLst>
                                      </p:cBhvr>
                                      <p:tavLst>
                                        <p:tav tm="0">
                                          <p:val>
                                            <p:fltVal val="0"/>
                                          </p:val>
                                        </p:tav>
                                        <p:tav tm="100000">
                                          <p:val>
                                            <p:strVal val="#ppt_h"/>
                                          </p:val>
                                        </p:tav>
                                      </p:tavLst>
                                    </p:anim>
                                    <p:animEffect transition="in" filter="fade">
                                      <p:cBhvr>
                                        <p:cTn id="69" dur="500"/>
                                        <p:tgtEl>
                                          <p:spTgt spid="34"/>
                                        </p:tgtEl>
                                      </p:cBhvr>
                                    </p:animEffect>
                                  </p:childTnLst>
                                </p:cTn>
                              </p:par>
                            </p:childTnLst>
                          </p:cTn>
                        </p:par>
                        <p:par>
                          <p:cTn id="70" fill="hold">
                            <p:stCondLst>
                              <p:cond delay="6000"/>
                            </p:stCondLst>
                            <p:childTnLst>
                              <p:par>
                                <p:cTn id="71" presetID="49" presetClass="entr" presetSubtype="0" decel="100000"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 calcmode="lin" valueType="num">
                                      <p:cBhvr>
                                        <p:cTn id="73" dur="500" fill="hold"/>
                                        <p:tgtEl>
                                          <p:spTgt spid="33"/>
                                        </p:tgtEl>
                                        <p:attrNameLst>
                                          <p:attrName>ppt_w</p:attrName>
                                        </p:attrNameLst>
                                      </p:cBhvr>
                                      <p:tavLst>
                                        <p:tav tm="0">
                                          <p:val>
                                            <p:fltVal val="0"/>
                                          </p:val>
                                        </p:tav>
                                        <p:tav tm="100000">
                                          <p:val>
                                            <p:strVal val="#ppt_w"/>
                                          </p:val>
                                        </p:tav>
                                      </p:tavLst>
                                    </p:anim>
                                    <p:anim calcmode="lin" valueType="num">
                                      <p:cBhvr>
                                        <p:cTn id="74" dur="500" fill="hold"/>
                                        <p:tgtEl>
                                          <p:spTgt spid="33"/>
                                        </p:tgtEl>
                                        <p:attrNameLst>
                                          <p:attrName>ppt_h</p:attrName>
                                        </p:attrNameLst>
                                      </p:cBhvr>
                                      <p:tavLst>
                                        <p:tav tm="0">
                                          <p:val>
                                            <p:fltVal val="0"/>
                                          </p:val>
                                        </p:tav>
                                        <p:tav tm="100000">
                                          <p:val>
                                            <p:strVal val="#ppt_h"/>
                                          </p:val>
                                        </p:tav>
                                      </p:tavLst>
                                    </p:anim>
                                    <p:anim calcmode="lin" valueType="num">
                                      <p:cBhvr>
                                        <p:cTn id="75" dur="500" fill="hold"/>
                                        <p:tgtEl>
                                          <p:spTgt spid="33"/>
                                        </p:tgtEl>
                                        <p:attrNameLst>
                                          <p:attrName>style.rotation</p:attrName>
                                        </p:attrNameLst>
                                      </p:cBhvr>
                                      <p:tavLst>
                                        <p:tav tm="0">
                                          <p:val>
                                            <p:fltVal val="360"/>
                                          </p:val>
                                        </p:tav>
                                        <p:tav tm="100000">
                                          <p:val>
                                            <p:fltVal val="0"/>
                                          </p:val>
                                        </p:tav>
                                      </p:tavLst>
                                    </p:anim>
                                    <p:animEffect transition="in" filter="fade">
                                      <p:cBhvr>
                                        <p:cTn id="76" dur="500"/>
                                        <p:tgtEl>
                                          <p:spTgt spid="33"/>
                                        </p:tgtEl>
                                      </p:cBhvr>
                                    </p:animEffect>
                                  </p:childTnLst>
                                </p:cTn>
                              </p:par>
                            </p:childTnLst>
                          </p:cTn>
                        </p:par>
                        <p:par>
                          <p:cTn id="77" fill="hold">
                            <p:stCondLst>
                              <p:cond delay="6500"/>
                            </p:stCondLst>
                            <p:childTnLst>
                              <p:par>
                                <p:cTn id="78" presetID="18" presetClass="entr" presetSubtype="12" fill="hold" nodeType="afterEffect">
                                  <p:stCondLst>
                                    <p:cond delay="0"/>
                                  </p:stCondLst>
                                  <p:childTnLst>
                                    <p:set>
                                      <p:cBhvr>
                                        <p:cTn id="79" dur="1" fill="hold">
                                          <p:stCondLst>
                                            <p:cond delay="0"/>
                                          </p:stCondLst>
                                        </p:cTn>
                                        <p:tgtEl>
                                          <p:spTgt spid="64"/>
                                        </p:tgtEl>
                                        <p:attrNameLst>
                                          <p:attrName>style.visibility</p:attrName>
                                        </p:attrNameLst>
                                      </p:cBhvr>
                                      <p:to>
                                        <p:strVal val="visible"/>
                                      </p:to>
                                    </p:set>
                                    <p:animEffect transition="in" filter="strips(downLeft)">
                                      <p:cBhvr>
                                        <p:cTn id="80" dur="500"/>
                                        <p:tgtEl>
                                          <p:spTgt spid="64"/>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40"/>
                                        </p:tgtEl>
                                        <p:attrNameLst>
                                          <p:attrName>style.visibility</p:attrName>
                                        </p:attrNameLst>
                                      </p:cBhvr>
                                      <p:to>
                                        <p:strVal val="visible"/>
                                      </p:to>
                                    </p:set>
                                    <p:anim calcmode="lin" valueType="num">
                                      <p:cBhvr>
                                        <p:cTn id="84" dur="500" fill="hold"/>
                                        <p:tgtEl>
                                          <p:spTgt spid="40"/>
                                        </p:tgtEl>
                                        <p:attrNameLst>
                                          <p:attrName>ppt_w</p:attrName>
                                        </p:attrNameLst>
                                      </p:cBhvr>
                                      <p:tavLst>
                                        <p:tav tm="0">
                                          <p:val>
                                            <p:fltVal val="0"/>
                                          </p:val>
                                        </p:tav>
                                        <p:tav tm="100000">
                                          <p:val>
                                            <p:strVal val="#ppt_w"/>
                                          </p:val>
                                        </p:tav>
                                      </p:tavLst>
                                    </p:anim>
                                    <p:anim calcmode="lin" valueType="num">
                                      <p:cBhvr>
                                        <p:cTn id="85" dur="500" fill="hold"/>
                                        <p:tgtEl>
                                          <p:spTgt spid="40"/>
                                        </p:tgtEl>
                                        <p:attrNameLst>
                                          <p:attrName>ppt_h</p:attrName>
                                        </p:attrNameLst>
                                      </p:cBhvr>
                                      <p:tavLst>
                                        <p:tav tm="0">
                                          <p:val>
                                            <p:fltVal val="0"/>
                                          </p:val>
                                        </p:tav>
                                        <p:tav tm="100000">
                                          <p:val>
                                            <p:strVal val="#ppt_h"/>
                                          </p:val>
                                        </p:tav>
                                      </p:tavLst>
                                    </p:anim>
                                    <p:animEffect transition="in" filter="fade">
                                      <p:cBhvr>
                                        <p:cTn id="86" dur="500"/>
                                        <p:tgtEl>
                                          <p:spTgt spid="40"/>
                                        </p:tgtEl>
                                      </p:cBhvr>
                                    </p:animEffect>
                                  </p:childTnLst>
                                </p:cTn>
                              </p:par>
                            </p:childTnLst>
                          </p:cTn>
                        </p:par>
                        <p:par>
                          <p:cTn id="87" fill="hold">
                            <p:stCondLst>
                              <p:cond delay="7500"/>
                            </p:stCondLst>
                            <p:childTnLst>
                              <p:par>
                                <p:cTn id="88" presetID="49" presetClass="entr" presetSubtype="0" decel="100000"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 calcmode="lin" valueType="num">
                                      <p:cBhvr>
                                        <p:cTn id="90" dur="500" fill="hold"/>
                                        <p:tgtEl>
                                          <p:spTgt spid="39"/>
                                        </p:tgtEl>
                                        <p:attrNameLst>
                                          <p:attrName>ppt_w</p:attrName>
                                        </p:attrNameLst>
                                      </p:cBhvr>
                                      <p:tavLst>
                                        <p:tav tm="0">
                                          <p:val>
                                            <p:fltVal val="0"/>
                                          </p:val>
                                        </p:tav>
                                        <p:tav tm="100000">
                                          <p:val>
                                            <p:strVal val="#ppt_w"/>
                                          </p:val>
                                        </p:tav>
                                      </p:tavLst>
                                    </p:anim>
                                    <p:anim calcmode="lin" valueType="num">
                                      <p:cBhvr>
                                        <p:cTn id="91" dur="500" fill="hold"/>
                                        <p:tgtEl>
                                          <p:spTgt spid="39"/>
                                        </p:tgtEl>
                                        <p:attrNameLst>
                                          <p:attrName>ppt_h</p:attrName>
                                        </p:attrNameLst>
                                      </p:cBhvr>
                                      <p:tavLst>
                                        <p:tav tm="0">
                                          <p:val>
                                            <p:fltVal val="0"/>
                                          </p:val>
                                        </p:tav>
                                        <p:tav tm="100000">
                                          <p:val>
                                            <p:strVal val="#ppt_h"/>
                                          </p:val>
                                        </p:tav>
                                      </p:tavLst>
                                    </p:anim>
                                    <p:anim calcmode="lin" valueType="num">
                                      <p:cBhvr>
                                        <p:cTn id="92" dur="500" fill="hold"/>
                                        <p:tgtEl>
                                          <p:spTgt spid="39"/>
                                        </p:tgtEl>
                                        <p:attrNameLst>
                                          <p:attrName>style.rotation</p:attrName>
                                        </p:attrNameLst>
                                      </p:cBhvr>
                                      <p:tavLst>
                                        <p:tav tm="0">
                                          <p:val>
                                            <p:fltVal val="360"/>
                                          </p:val>
                                        </p:tav>
                                        <p:tav tm="100000">
                                          <p:val>
                                            <p:fltVal val="0"/>
                                          </p:val>
                                        </p:tav>
                                      </p:tavLst>
                                    </p:anim>
                                    <p:animEffect transition="in" filter="fade">
                                      <p:cBhvr>
                                        <p:cTn id="93" dur="500"/>
                                        <p:tgtEl>
                                          <p:spTgt spid="39"/>
                                        </p:tgtEl>
                                      </p:cBhvr>
                                    </p:animEffect>
                                  </p:childTnLst>
                                </p:cTn>
                              </p:par>
                            </p:childTnLst>
                          </p:cTn>
                        </p:par>
                        <p:par>
                          <p:cTn id="94" fill="hold">
                            <p:stCondLst>
                              <p:cond delay="8000"/>
                            </p:stCondLst>
                            <p:childTnLst>
                              <p:par>
                                <p:cTn id="95" presetID="18" presetClass="entr" presetSubtype="9" fill="hold" nodeType="afterEffect">
                                  <p:stCondLst>
                                    <p:cond delay="0"/>
                                  </p:stCondLst>
                                  <p:childTnLst>
                                    <p:set>
                                      <p:cBhvr>
                                        <p:cTn id="96" dur="1" fill="hold">
                                          <p:stCondLst>
                                            <p:cond delay="0"/>
                                          </p:stCondLst>
                                        </p:cTn>
                                        <p:tgtEl>
                                          <p:spTgt spid="65"/>
                                        </p:tgtEl>
                                        <p:attrNameLst>
                                          <p:attrName>style.visibility</p:attrName>
                                        </p:attrNameLst>
                                      </p:cBhvr>
                                      <p:to>
                                        <p:strVal val="visible"/>
                                      </p:to>
                                    </p:set>
                                    <p:animEffect transition="in" filter="strips(upLeft)">
                                      <p:cBhvr>
                                        <p:cTn id="97" dur="500"/>
                                        <p:tgtEl>
                                          <p:spTgt spid="65"/>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 calcmode="lin" valueType="num">
                                      <p:cBhvr>
                                        <p:cTn id="101" dur="500" fill="hold"/>
                                        <p:tgtEl>
                                          <p:spTgt spid="46"/>
                                        </p:tgtEl>
                                        <p:attrNameLst>
                                          <p:attrName>ppt_w</p:attrName>
                                        </p:attrNameLst>
                                      </p:cBhvr>
                                      <p:tavLst>
                                        <p:tav tm="0">
                                          <p:val>
                                            <p:fltVal val="0"/>
                                          </p:val>
                                        </p:tav>
                                        <p:tav tm="100000">
                                          <p:val>
                                            <p:strVal val="#ppt_w"/>
                                          </p:val>
                                        </p:tav>
                                      </p:tavLst>
                                    </p:anim>
                                    <p:anim calcmode="lin" valueType="num">
                                      <p:cBhvr>
                                        <p:cTn id="102" dur="500" fill="hold"/>
                                        <p:tgtEl>
                                          <p:spTgt spid="46"/>
                                        </p:tgtEl>
                                        <p:attrNameLst>
                                          <p:attrName>ppt_h</p:attrName>
                                        </p:attrNameLst>
                                      </p:cBhvr>
                                      <p:tavLst>
                                        <p:tav tm="0">
                                          <p:val>
                                            <p:fltVal val="0"/>
                                          </p:val>
                                        </p:tav>
                                        <p:tav tm="100000">
                                          <p:val>
                                            <p:strVal val="#ppt_h"/>
                                          </p:val>
                                        </p:tav>
                                      </p:tavLst>
                                    </p:anim>
                                    <p:animEffect transition="in" filter="fade">
                                      <p:cBhvr>
                                        <p:cTn id="103" dur="500"/>
                                        <p:tgtEl>
                                          <p:spTgt spid="46"/>
                                        </p:tgtEl>
                                      </p:cBhvr>
                                    </p:animEffect>
                                  </p:childTnLst>
                                </p:cTn>
                              </p:par>
                            </p:childTnLst>
                          </p:cTn>
                        </p:par>
                        <p:par>
                          <p:cTn id="104" fill="hold">
                            <p:stCondLst>
                              <p:cond delay="9000"/>
                            </p:stCondLst>
                            <p:childTnLst>
                              <p:par>
                                <p:cTn id="105" presetID="49" presetClass="entr" presetSubtype="0" decel="100000"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 calcmode="lin" valueType="num">
                                      <p:cBhvr>
                                        <p:cTn id="109" dur="500" fill="hold"/>
                                        <p:tgtEl>
                                          <p:spTgt spid="45"/>
                                        </p:tgtEl>
                                        <p:attrNameLst>
                                          <p:attrName>style.rotation</p:attrName>
                                        </p:attrNameLst>
                                      </p:cBhvr>
                                      <p:tavLst>
                                        <p:tav tm="0">
                                          <p:val>
                                            <p:fltVal val="360"/>
                                          </p:val>
                                        </p:tav>
                                        <p:tav tm="100000">
                                          <p:val>
                                            <p:fltVal val="0"/>
                                          </p:val>
                                        </p:tav>
                                      </p:tavLst>
                                    </p:anim>
                                    <p:animEffect transition="in" filter="fade">
                                      <p:cBhvr>
                                        <p:cTn id="110" dur="500"/>
                                        <p:tgtEl>
                                          <p:spTgt spid="45"/>
                                        </p:tgtEl>
                                      </p:cBhvr>
                                    </p:animEffect>
                                  </p:childTnLst>
                                </p:cTn>
                              </p:par>
                            </p:childTnLst>
                          </p:cTn>
                        </p:par>
                        <p:par>
                          <p:cTn id="111" fill="hold">
                            <p:stCondLst>
                              <p:cond delay="9500"/>
                            </p:stCondLst>
                            <p:childTnLst>
                              <p:par>
                                <p:cTn id="112" presetID="18" presetClass="entr" presetSubtype="3" fill="hold"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strips(upRight)">
                                      <p:cBhvr>
                                        <p:cTn id="114" dur="500"/>
                                        <p:tgtEl>
                                          <p:spTgt spid="66"/>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52"/>
                                        </p:tgtEl>
                                        <p:attrNameLst>
                                          <p:attrName>style.visibility</p:attrName>
                                        </p:attrNameLst>
                                      </p:cBhvr>
                                      <p:to>
                                        <p:strVal val="visible"/>
                                      </p:to>
                                    </p:set>
                                    <p:anim calcmode="lin" valueType="num">
                                      <p:cBhvr>
                                        <p:cTn id="118" dur="500" fill="hold"/>
                                        <p:tgtEl>
                                          <p:spTgt spid="52"/>
                                        </p:tgtEl>
                                        <p:attrNameLst>
                                          <p:attrName>ppt_w</p:attrName>
                                        </p:attrNameLst>
                                      </p:cBhvr>
                                      <p:tavLst>
                                        <p:tav tm="0">
                                          <p:val>
                                            <p:fltVal val="0"/>
                                          </p:val>
                                        </p:tav>
                                        <p:tav tm="100000">
                                          <p:val>
                                            <p:strVal val="#ppt_w"/>
                                          </p:val>
                                        </p:tav>
                                      </p:tavLst>
                                    </p:anim>
                                    <p:anim calcmode="lin" valueType="num">
                                      <p:cBhvr>
                                        <p:cTn id="119" dur="500" fill="hold"/>
                                        <p:tgtEl>
                                          <p:spTgt spid="52"/>
                                        </p:tgtEl>
                                        <p:attrNameLst>
                                          <p:attrName>ppt_h</p:attrName>
                                        </p:attrNameLst>
                                      </p:cBhvr>
                                      <p:tavLst>
                                        <p:tav tm="0">
                                          <p:val>
                                            <p:fltVal val="0"/>
                                          </p:val>
                                        </p:tav>
                                        <p:tav tm="100000">
                                          <p:val>
                                            <p:strVal val="#ppt_h"/>
                                          </p:val>
                                        </p:tav>
                                      </p:tavLst>
                                    </p:anim>
                                    <p:animEffect transition="in" filter="fade">
                                      <p:cBhvr>
                                        <p:cTn id="120" dur="500"/>
                                        <p:tgtEl>
                                          <p:spTgt spid="52"/>
                                        </p:tgtEl>
                                      </p:cBhvr>
                                    </p:animEffect>
                                  </p:childTnLst>
                                </p:cTn>
                              </p:par>
                            </p:childTnLst>
                          </p:cTn>
                        </p:par>
                        <p:par>
                          <p:cTn id="121" fill="hold">
                            <p:stCondLst>
                              <p:cond delay="10500"/>
                            </p:stCondLst>
                            <p:childTnLst>
                              <p:par>
                                <p:cTn id="122" presetID="49" presetClass="entr" presetSubtype="0" decel="100000" fill="hold" grpId="0" nodeType="afterEffect">
                                  <p:stCondLst>
                                    <p:cond delay="0"/>
                                  </p:stCondLst>
                                  <p:childTnLst>
                                    <p:set>
                                      <p:cBhvr>
                                        <p:cTn id="123" dur="1" fill="hold">
                                          <p:stCondLst>
                                            <p:cond delay="0"/>
                                          </p:stCondLst>
                                        </p:cTn>
                                        <p:tgtEl>
                                          <p:spTgt spid="51"/>
                                        </p:tgtEl>
                                        <p:attrNameLst>
                                          <p:attrName>style.visibility</p:attrName>
                                        </p:attrNameLst>
                                      </p:cBhvr>
                                      <p:to>
                                        <p:strVal val="visible"/>
                                      </p:to>
                                    </p:set>
                                    <p:anim calcmode="lin" valueType="num">
                                      <p:cBhvr>
                                        <p:cTn id="124" dur="500" fill="hold"/>
                                        <p:tgtEl>
                                          <p:spTgt spid="51"/>
                                        </p:tgtEl>
                                        <p:attrNameLst>
                                          <p:attrName>ppt_w</p:attrName>
                                        </p:attrNameLst>
                                      </p:cBhvr>
                                      <p:tavLst>
                                        <p:tav tm="0">
                                          <p:val>
                                            <p:fltVal val="0"/>
                                          </p:val>
                                        </p:tav>
                                        <p:tav tm="100000">
                                          <p:val>
                                            <p:strVal val="#ppt_w"/>
                                          </p:val>
                                        </p:tav>
                                      </p:tavLst>
                                    </p:anim>
                                    <p:anim calcmode="lin" valueType="num">
                                      <p:cBhvr>
                                        <p:cTn id="125" dur="500" fill="hold"/>
                                        <p:tgtEl>
                                          <p:spTgt spid="51"/>
                                        </p:tgtEl>
                                        <p:attrNameLst>
                                          <p:attrName>ppt_h</p:attrName>
                                        </p:attrNameLst>
                                      </p:cBhvr>
                                      <p:tavLst>
                                        <p:tav tm="0">
                                          <p:val>
                                            <p:fltVal val="0"/>
                                          </p:val>
                                        </p:tav>
                                        <p:tav tm="100000">
                                          <p:val>
                                            <p:strVal val="#ppt_h"/>
                                          </p:val>
                                        </p:tav>
                                      </p:tavLst>
                                    </p:anim>
                                    <p:anim calcmode="lin" valueType="num">
                                      <p:cBhvr>
                                        <p:cTn id="126" dur="500" fill="hold"/>
                                        <p:tgtEl>
                                          <p:spTgt spid="51"/>
                                        </p:tgtEl>
                                        <p:attrNameLst>
                                          <p:attrName>style.rotation</p:attrName>
                                        </p:attrNameLst>
                                      </p:cBhvr>
                                      <p:tavLst>
                                        <p:tav tm="0">
                                          <p:val>
                                            <p:fltVal val="360"/>
                                          </p:val>
                                        </p:tav>
                                        <p:tav tm="100000">
                                          <p:val>
                                            <p:fltVal val="0"/>
                                          </p:val>
                                        </p:tav>
                                      </p:tavLst>
                                    </p:anim>
                                    <p:animEffect transition="in" filter="fade">
                                      <p:cBhvr>
                                        <p:cTn id="127" dur="500"/>
                                        <p:tgtEl>
                                          <p:spTgt spid="51"/>
                                        </p:tgtEl>
                                      </p:cBhvr>
                                    </p:animEffect>
                                  </p:childTnLst>
                                </p:cTn>
                              </p:par>
                            </p:childTnLst>
                          </p:cTn>
                        </p:par>
                        <p:par>
                          <p:cTn id="128" fill="hold">
                            <p:stCondLst>
                              <p:cond delay="11000"/>
                            </p:stCondLst>
                            <p:childTnLst>
                              <p:par>
                                <p:cTn id="129" presetID="18" presetClass="entr" presetSubtype="6" fill="hold" nodeType="afterEffect">
                                  <p:stCondLst>
                                    <p:cond delay="0"/>
                                  </p:stCondLst>
                                  <p:childTnLst>
                                    <p:set>
                                      <p:cBhvr>
                                        <p:cTn id="130" dur="1" fill="hold">
                                          <p:stCondLst>
                                            <p:cond delay="0"/>
                                          </p:stCondLst>
                                        </p:cTn>
                                        <p:tgtEl>
                                          <p:spTgt spid="67"/>
                                        </p:tgtEl>
                                        <p:attrNameLst>
                                          <p:attrName>style.visibility</p:attrName>
                                        </p:attrNameLst>
                                      </p:cBhvr>
                                      <p:to>
                                        <p:strVal val="visible"/>
                                      </p:to>
                                    </p:set>
                                    <p:animEffect transition="in" filter="strips(downRight)">
                                      <p:cBhvr>
                                        <p:cTn id="131"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26" grpId="0" animBg="1"/>
      <p:bldP spid="27" grpId="0" animBg="1"/>
      <p:bldP spid="33" grpId="0" animBg="1"/>
      <p:bldP spid="34" grpId="0" animBg="1"/>
      <p:bldP spid="39" grpId="0" animBg="1"/>
      <p:bldP spid="40" grpId="0" animBg="1"/>
      <p:bldP spid="45" grpId="0" animBg="1"/>
      <p:bldP spid="46" grpId="0" animBg="1"/>
      <p:bldP spid="51" grpId="0" animBg="1"/>
      <p:bldP spid="52" grpId="0" animBg="1"/>
      <p:bldP spid="56" grpId="0" build="p"/>
      <p:bldP spid="5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F746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4CC8EC"/>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F4C956"/>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F7467">
                  <a:alpha val="0"/>
                </a:srgbClr>
              </a:gs>
              <a:gs pos="23000">
                <a:srgbClr val="FF7467">
                  <a:alpha val="5000"/>
                </a:srgbClr>
              </a:gs>
              <a:gs pos="42000">
                <a:srgbClr val="FF7467">
                  <a:alpha val="40000"/>
                </a:srgbClr>
              </a:gs>
              <a:gs pos="74000">
                <a:srgbClr val="FF7467">
                  <a:alpha val="80000"/>
                </a:srgbClr>
              </a:gs>
              <a:gs pos="100000">
                <a:srgbClr val="FF746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rgbClr val="4D4D4D"/>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D4D4D"/>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F4C956"/>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4CC8EC"/>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746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74%</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87%</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61%</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746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4CC8EC"/>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F4C956"/>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705123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E0EC0A8-F26F-4655-8C7D-5AD66083FE1F}"/>
              </a:ext>
            </a:extLst>
          </p:cNvPr>
          <p:cNvSpPr/>
          <p:nvPr/>
        </p:nvSpPr>
        <p:spPr>
          <a:xfrm>
            <a:off x="726098" y="685800"/>
            <a:ext cx="4572000" cy="183264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D2F1F74-0B42-4F12-B284-9856FDD1FA9D}"/>
              </a:ext>
            </a:extLst>
          </p:cNvPr>
          <p:cNvSpPr/>
          <p:nvPr/>
        </p:nvSpPr>
        <p:spPr>
          <a:xfrm rot="16200000">
            <a:off x="7572334" y="-1303324"/>
            <a:ext cx="1213772" cy="6429756"/>
          </a:xfrm>
          <a:custGeom>
            <a:avLst/>
            <a:gdLst>
              <a:gd name="connsiteX0" fmla="*/ 1295400 w 1295400"/>
              <a:gd name="connsiteY0" fmla="*/ 333756 h 6429756"/>
              <a:gd name="connsiteX1" fmla="*/ 1295400 w 1295400"/>
              <a:gd name="connsiteY1" fmla="*/ 6429756 h 6429756"/>
              <a:gd name="connsiteX2" fmla="*/ 0 w 1295400"/>
              <a:gd name="connsiteY2" fmla="*/ 6429756 h 6429756"/>
              <a:gd name="connsiteX3" fmla="*/ 0 w 1295400"/>
              <a:gd name="connsiteY3" fmla="*/ 333756 h 6429756"/>
              <a:gd name="connsiteX4" fmla="*/ 447446 w 1295400"/>
              <a:gd name="connsiteY4" fmla="*/ 333756 h 6429756"/>
              <a:gd name="connsiteX5" fmla="*/ 647700 w 1295400"/>
              <a:gd name="connsiteY5" fmla="*/ 0 h 6429756"/>
              <a:gd name="connsiteX6" fmla="*/ 847954 w 1295400"/>
              <a:gd name="connsiteY6" fmla="*/ 333756 h 6429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400" h="6429756">
                <a:moveTo>
                  <a:pt x="1295400" y="333756"/>
                </a:moveTo>
                <a:lnTo>
                  <a:pt x="1295400" y="6429756"/>
                </a:lnTo>
                <a:lnTo>
                  <a:pt x="0" y="6429756"/>
                </a:lnTo>
                <a:lnTo>
                  <a:pt x="0" y="333756"/>
                </a:lnTo>
                <a:lnTo>
                  <a:pt x="447446" y="333756"/>
                </a:lnTo>
                <a:lnTo>
                  <a:pt x="647700" y="0"/>
                </a:lnTo>
                <a:lnTo>
                  <a:pt x="847954" y="333756"/>
                </a:ln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A831313-D5C4-4A28-B0D1-136232CC212A}"/>
              </a:ext>
            </a:extLst>
          </p:cNvPr>
          <p:cNvSpPr/>
          <p:nvPr/>
        </p:nvSpPr>
        <p:spPr>
          <a:xfrm>
            <a:off x="5298098" y="2518436"/>
            <a:ext cx="6096000" cy="3998311"/>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BD7C066F-BF9E-46C0-80E9-6EC4E902F879}"/>
              </a:ext>
            </a:extLst>
          </p:cNvPr>
          <p:cNvSpPr/>
          <p:nvPr/>
        </p:nvSpPr>
        <p:spPr>
          <a:xfrm>
            <a:off x="726098" y="2518438"/>
            <a:ext cx="4884420" cy="3998310"/>
          </a:xfrm>
          <a:custGeom>
            <a:avLst/>
            <a:gdLst>
              <a:gd name="connsiteX0" fmla="*/ 0 w 4884420"/>
              <a:gd name="connsiteY0" fmla="*/ 0 h 4267201"/>
              <a:gd name="connsiteX1" fmla="*/ 4572000 w 4884420"/>
              <a:gd name="connsiteY1" fmla="*/ 0 h 4267201"/>
              <a:gd name="connsiteX2" fmla="*/ 4572000 w 4884420"/>
              <a:gd name="connsiteY2" fmla="*/ 1946148 h 4267201"/>
              <a:gd name="connsiteX3" fmla="*/ 4884420 w 4884420"/>
              <a:gd name="connsiteY3" fmla="*/ 2133600 h 4267201"/>
              <a:gd name="connsiteX4" fmla="*/ 4572000 w 4884420"/>
              <a:gd name="connsiteY4" fmla="*/ 2321052 h 4267201"/>
              <a:gd name="connsiteX5" fmla="*/ 4572000 w 4884420"/>
              <a:gd name="connsiteY5" fmla="*/ 4267201 h 4267201"/>
              <a:gd name="connsiteX6" fmla="*/ 0 w 4884420"/>
              <a:gd name="connsiteY6" fmla="*/ 4267201 h 426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4420" h="4267201">
                <a:moveTo>
                  <a:pt x="0" y="0"/>
                </a:moveTo>
                <a:lnTo>
                  <a:pt x="4572000" y="0"/>
                </a:lnTo>
                <a:lnTo>
                  <a:pt x="4572000" y="1946148"/>
                </a:lnTo>
                <a:lnTo>
                  <a:pt x="4884420" y="2133600"/>
                </a:lnTo>
                <a:lnTo>
                  <a:pt x="4572000" y="2321052"/>
                </a:lnTo>
                <a:lnTo>
                  <a:pt x="4572000" y="4267201"/>
                </a:lnTo>
                <a:lnTo>
                  <a:pt x="0" y="4267201"/>
                </a:lnTo>
                <a:close/>
              </a:path>
            </a:pathLst>
          </a:cu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093A00D-AA2E-4794-B6A5-7C4DED40CF2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B6BB06C2-619F-4703-AB1F-E437D562DCE7}"/>
              </a:ext>
            </a:extLst>
          </p:cNvPr>
          <p:cNvSpPr txBox="1"/>
          <p:nvPr/>
        </p:nvSpPr>
        <p:spPr>
          <a:xfrm>
            <a:off x="990600" y="2852408"/>
            <a:ext cx="3374858" cy="3308598"/>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7" name="TextBox 16">
            <a:extLst>
              <a:ext uri="{FF2B5EF4-FFF2-40B4-BE49-F238E27FC236}">
                <a16:creationId xmlns:a16="http://schemas.microsoft.com/office/drawing/2014/main" id="{93F8E175-4CCD-4748-AF93-F485001FA5EC}"/>
              </a:ext>
            </a:extLst>
          </p:cNvPr>
          <p:cNvSpPr txBox="1"/>
          <p:nvPr/>
        </p:nvSpPr>
        <p:spPr>
          <a:xfrm>
            <a:off x="6019800" y="1410439"/>
            <a:ext cx="5173980" cy="1107996"/>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5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rgbClr val="767171"/>
              </a:solidFill>
              <a:latin typeface="Candara" panose="020E0502030303020204" pitchFamily="34" charset="0"/>
            </a:endParaRPr>
          </a:p>
        </p:txBody>
      </p:sp>
    </p:spTree>
    <p:extLst>
      <p:ext uri="{BB962C8B-B14F-4D97-AF65-F5344CB8AC3E}">
        <p14:creationId xmlns:p14="http://schemas.microsoft.com/office/powerpoint/2010/main" val="2335645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750" fill="hold"/>
                                        <p:tgtEl>
                                          <p:spTgt spid="7"/>
                                        </p:tgtEl>
                                        <p:attrNameLst>
                                          <p:attrName>ppt_w</p:attrName>
                                        </p:attrNameLst>
                                      </p:cBhvr>
                                      <p:tavLst>
                                        <p:tav tm="0">
                                          <p:val>
                                            <p:fltVal val="0"/>
                                          </p:val>
                                        </p:tav>
                                        <p:tav tm="100000">
                                          <p:val>
                                            <p:strVal val="#ppt_w"/>
                                          </p:val>
                                        </p:tav>
                                      </p:tavLst>
                                    </p:anim>
                                    <p:anim calcmode="lin" valueType="num">
                                      <p:cBhvr>
                                        <p:cTn id="12" dur="750" fill="hold"/>
                                        <p:tgtEl>
                                          <p:spTgt spid="7"/>
                                        </p:tgtEl>
                                        <p:attrNameLst>
                                          <p:attrName>ppt_h</p:attrName>
                                        </p:attrNameLst>
                                      </p:cBhvr>
                                      <p:tavLst>
                                        <p:tav tm="0">
                                          <p:val>
                                            <p:fltVal val="0"/>
                                          </p:val>
                                        </p:tav>
                                        <p:tav tm="100000">
                                          <p:val>
                                            <p:strVal val="#ppt_h"/>
                                          </p:val>
                                        </p:tav>
                                      </p:tavLst>
                                    </p:anim>
                                    <p:animEffect transition="in" filter="fade">
                                      <p:cBhvr>
                                        <p:cTn id="13" dur="750"/>
                                        <p:tgtEl>
                                          <p:spTgt spid="7"/>
                                        </p:tgtEl>
                                      </p:cBhvr>
                                    </p:animEffect>
                                  </p:childTnLst>
                                </p:cTn>
                              </p:par>
                            </p:childTnLst>
                          </p:cTn>
                        </p:par>
                        <p:par>
                          <p:cTn id="14" fill="hold">
                            <p:stCondLst>
                              <p:cond delay="1250"/>
                            </p:stCondLst>
                            <p:childTnLst>
                              <p:par>
                                <p:cTn id="15" presetID="2" presetClass="entr" presetSubtype="2"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750" fill="hold"/>
                                        <p:tgtEl>
                                          <p:spTgt spid="12"/>
                                        </p:tgtEl>
                                        <p:attrNameLst>
                                          <p:attrName>ppt_x</p:attrName>
                                        </p:attrNameLst>
                                      </p:cBhvr>
                                      <p:tavLst>
                                        <p:tav tm="0">
                                          <p:val>
                                            <p:strVal val="1+#ppt_w/2"/>
                                          </p:val>
                                        </p:tav>
                                        <p:tav tm="100000">
                                          <p:val>
                                            <p:strVal val="#ppt_x"/>
                                          </p:val>
                                        </p:tav>
                                      </p:tavLst>
                                    </p:anim>
                                    <p:anim calcmode="lin" valueType="num">
                                      <p:cBhvr additive="base">
                                        <p:cTn id="18" dur="750" fill="hold"/>
                                        <p:tgtEl>
                                          <p:spTgt spid="12"/>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750" fill="hold"/>
                                        <p:tgtEl>
                                          <p:spTgt spid="17"/>
                                        </p:tgtEl>
                                        <p:attrNameLst>
                                          <p:attrName>ppt_x</p:attrName>
                                        </p:attrNameLst>
                                      </p:cBhvr>
                                      <p:tavLst>
                                        <p:tav tm="0">
                                          <p:val>
                                            <p:strVal val="1+#ppt_w/2"/>
                                          </p:val>
                                        </p:tav>
                                        <p:tav tm="100000">
                                          <p:val>
                                            <p:strVal val="#ppt_x"/>
                                          </p:val>
                                        </p:tav>
                                      </p:tavLst>
                                    </p:anim>
                                    <p:anim calcmode="lin" valueType="num">
                                      <p:cBhvr additive="base">
                                        <p:cTn id="22" dur="75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750" fill="hold"/>
                                        <p:tgtEl>
                                          <p:spTgt spid="11"/>
                                        </p:tgtEl>
                                        <p:attrNameLst>
                                          <p:attrName>ppt_w</p:attrName>
                                        </p:attrNameLst>
                                      </p:cBhvr>
                                      <p:tavLst>
                                        <p:tav tm="0">
                                          <p:val>
                                            <p:fltVal val="0"/>
                                          </p:val>
                                        </p:tav>
                                        <p:tav tm="100000">
                                          <p:val>
                                            <p:strVal val="#ppt_w"/>
                                          </p:val>
                                        </p:tav>
                                      </p:tavLst>
                                    </p:anim>
                                    <p:anim calcmode="lin" valueType="num">
                                      <p:cBhvr>
                                        <p:cTn id="27" dur="750" fill="hold"/>
                                        <p:tgtEl>
                                          <p:spTgt spid="11"/>
                                        </p:tgtEl>
                                        <p:attrNameLst>
                                          <p:attrName>ppt_h</p:attrName>
                                        </p:attrNameLst>
                                      </p:cBhvr>
                                      <p:tavLst>
                                        <p:tav tm="0">
                                          <p:val>
                                            <p:fltVal val="0"/>
                                          </p:val>
                                        </p:tav>
                                        <p:tav tm="100000">
                                          <p:val>
                                            <p:strVal val="#ppt_h"/>
                                          </p:val>
                                        </p:tav>
                                      </p:tavLst>
                                    </p:anim>
                                    <p:animEffect transition="in" filter="fade">
                                      <p:cBhvr>
                                        <p:cTn id="28" dur="750"/>
                                        <p:tgtEl>
                                          <p:spTgt spid="11"/>
                                        </p:tgtEl>
                                      </p:cBhvr>
                                    </p:animEffect>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750" fill="hold"/>
                                        <p:tgtEl>
                                          <p:spTgt spid="13"/>
                                        </p:tgtEl>
                                        <p:attrNameLst>
                                          <p:attrName>ppt_x</p:attrName>
                                        </p:attrNameLst>
                                      </p:cBhvr>
                                      <p:tavLst>
                                        <p:tav tm="0">
                                          <p:val>
                                            <p:strVal val="0-#ppt_w/2"/>
                                          </p:val>
                                        </p:tav>
                                        <p:tav tm="100000">
                                          <p:val>
                                            <p:strVal val="#ppt_x"/>
                                          </p:val>
                                        </p:tav>
                                      </p:tavLst>
                                    </p:anim>
                                    <p:anim calcmode="lin" valueType="num">
                                      <p:cBhvr additive="base">
                                        <p:cTn id="33" dur="750" fill="hold"/>
                                        <p:tgtEl>
                                          <p:spTgt spid="13"/>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750" fill="hold"/>
                                        <p:tgtEl>
                                          <p:spTgt spid="16"/>
                                        </p:tgtEl>
                                        <p:attrNameLst>
                                          <p:attrName>ppt_x</p:attrName>
                                        </p:attrNameLst>
                                      </p:cBhvr>
                                      <p:tavLst>
                                        <p:tav tm="0">
                                          <p:val>
                                            <p:strVal val="0-#ppt_w/2"/>
                                          </p:val>
                                        </p:tav>
                                        <p:tav tm="100000">
                                          <p:val>
                                            <p:strVal val="#ppt_x"/>
                                          </p:val>
                                        </p:tav>
                                      </p:tavLst>
                                    </p:anim>
                                    <p:anim calcmode="lin" valueType="num">
                                      <p:cBhvr additive="base">
                                        <p:cTn id="37" dur="75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1" grpId="0" animBg="1"/>
      <p:bldP spid="13" grpId="0" animBg="1"/>
      <p:bldP spid="14" grpId="0"/>
      <p:bldP spid="16" grpId="0"/>
      <p:bldP spid="17"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8989317-EBF8-4233-9029-DC674468999C}"/>
              </a:ext>
            </a:extLst>
          </p:cNvPr>
          <p:cNvGrpSpPr/>
          <p:nvPr/>
        </p:nvGrpSpPr>
        <p:grpSpPr>
          <a:xfrm>
            <a:off x="3229125" y="5296427"/>
            <a:ext cx="1676400" cy="1559338"/>
            <a:chOff x="4030737" y="5322261"/>
            <a:chExt cx="1676400" cy="1559338"/>
          </a:xfrm>
        </p:grpSpPr>
        <p:sp>
          <p:nvSpPr>
            <p:cNvPr id="31" name="TextBox 30">
              <a:extLst>
                <a:ext uri="{FF2B5EF4-FFF2-40B4-BE49-F238E27FC236}">
                  <a16:creationId xmlns:a16="http://schemas.microsoft.com/office/drawing/2014/main" id="{ABC990E2-2A9B-478D-B81A-D0FBBDB10B6D}"/>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48778" y="5389064"/>
              <a:ext cx="243476" cy="236507"/>
            </a:xfrm>
            <a:prstGeom prst="rect">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54" name="Straight Connector 53">
            <a:extLst>
              <a:ext uri="{FF2B5EF4-FFF2-40B4-BE49-F238E27FC236}">
                <a16:creationId xmlns:a16="http://schemas.microsoft.com/office/drawing/2014/main" id="{EF02F4DD-FCCE-406B-8D9A-71A3B6D2456E}"/>
              </a:ext>
            </a:extLst>
          </p:cNvPr>
          <p:cNvCxnSpPr/>
          <p:nvPr/>
        </p:nvCxnSpPr>
        <p:spPr>
          <a:xfrm>
            <a:off x="9220200" y="1886441"/>
            <a:ext cx="0" cy="27432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3477875"/>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rgbClr val="6C6767"/>
                </a:solidFill>
                <a:latin typeface="Candara" panose="020E0502030303020204" pitchFamily="34" charset="0"/>
              </a:rPr>
              <a:t>MY GRAPH</a:t>
            </a:r>
          </a:p>
          <a:p>
            <a:pPr algn="ctr"/>
            <a:endParaRPr lang="en-US" sz="2000" b="1" dirty="0">
              <a:solidFill>
                <a:srgbClr val="6C6767"/>
              </a:solidFill>
              <a:latin typeface="Candara" panose="020E0502030303020204" pitchFamily="34" charset="0"/>
            </a:endParaRPr>
          </a:p>
          <a:p>
            <a:endParaRPr lang="en-US" sz="2000" b="1" dirty="0">
              <a:solidFill>
                <a:srgbClr val="6C6767"/>
              </a:solidFill>
              <a:latin typeface="Candara" panose="020E0502030303020204" pitchFamily="34" charset="0"/>
            </a:endParaRPr>
          </a:p>
          <a:p>
            <a:endParaRPr lang="en-US" sz="2000" b="1" dirty="0">
              <a:solidFill>
                <a:srgbClr val="6C6767"/>
              </a:solidFill>
              <a:latin typeface="Candara" panose="020E0502030303020204" pitchFamily="34" charset="0"/>
            </a:endParaRPr>
          </a:p>
          <a:p>
            <a:endParaRPr lang="en-US" sz="2000" b="1" dirty="0">
              <a:solidFill>
                <a:srgbClr val="6C6767"/>
              </a:solidFill>
              <a:latin typeface="Candara" panose="020E0502030303020204" pitchFamily="34" charset="0"/>
            </a:endParaRPr>
          </a:p>
          <a:p>
            <a:endParaRPr lang="en-US" sz="1300" dirty="0">
              <a:solidFill>
                <a:srgbClr val="6C6767"/>
              </a:solidFill>
              <a:latin typeface="Candara" panose="020E0502030303020204" pitchFamily="34" charset="0"/>
            </a:endParaRPr>
          </a:p>
          <a:p>
            <a:r>
              <a:rPr lang="en-US" sz="1300" dirty="0">
                <a:solidFill>
                  <a:srgbClr val="6C6767"/>
                </a:solidFill>
                <a:latin typeface="Candara" panose="020E0502030303020204" pitchFamily="34" charset="0"/>
              </a:rPr>
              <a:t>Lorem ipsum dolor sit amet, consectetur adipiscing elit, sed do eiusmod tempor incididunt ut labore et dolore magna aliqua. </a:t>
            </a:r>
          </a:p>
          <a:p>
            <a:endParaRPr lang="en-US" sz="1000" b="1" dirty="0">
              <a:solidFill>
                <a:srgbClr val="6C6767"/>
              </a:solidFill>
              <a:latin typeface="Candara" panose="020E0502030303020204" pitchFamily="34" charset="0"/>
            </a:endParaRPr>
          </a:p>
          <a:p>
            <a:r>
              <a:rPr lang="en-US" sz="1300" dirty="0">
                <a:solidFill>
                  <a:srgbClr val="6C6767"/>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5" name="Group 7">
            <a:extLst>
              <a:ext uri="{FF2B5EF4-FFF2-40B4-BE49-F238E27FC236}">
                <a16:creationId xmlns:a16="http://schemas.microsoft.com/office/drawing/2014/main" id="{770601B0-B2EE-45DA-BD34-308011A45D19}"/>
              </a:ext>
            </a:extLst>
          </p:cNvPr>
          <p:cNvGrpSpPr>
            <a:grpSpLocks noChangeAspect="1"/>
          </p:cNvGrpSpPr>
          <p:nvPr/>
        </p:nvGrpSpPr>
        <p:grpSpPr>
          <a:xfrm>
            <a:off x="7132795" y="762000"/>
            <a:ext cx="1037651" cy="2839053"/>
            <a:chOff x="1978090" y="2190750"/>
            <a:chExt cx="612710" cy="1676400"/>
          </a:xfrm>
          <a:solidFill>
            <a:srgbClr val="FF9285"/>
          </a:solidFill>
          <a:effectLst>
            <a:outerShdw blurRad="50800" dist="38100" algn="l" rotWithShape="0">
              <a:prstClr val="black">
                <a:alpha val="40000"/>
              </a:prstClr>
            </a:outerShdw>
          </a:effectLst>
        </p:grpSpPr>
        <p:sp>
          <p:nvSpPr>
            <p:cNvPr id="76" name="Right Triangle 75">
              <a:extLst>
                <a:ext uri="{FF2B5EF4-FFF2-40B4-BE49-F238E27FC236}">
                  <a16:creationId xmlns:a16="http://schemas.microsoft.com/office/drawing/2014/main" id="{A154588F-4F5A-467C-9070-EE2E1125BDDB}"/>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7" name="Right Triangle 76">
              <a:extLst>
                <a:ext uri="{FF2B5EF4-FFF2-40B4-BE49-F238E27FC236}">
                  <a16:creationId xmlns:a16="http://schemas.microsoft.com/office/drawing/2014/main" id="{4042C6C5-F94E-45B9-B07F-639543DD7A5B}"/>
                </a:ext>
              </a:extLst>
            </p:cNvPr>
            <p:cNvSpPr/>
            <p:nvPr/>
          </p:nvSpPr>
          <p:spPr>
            <a:xfrm rot="-1200000" flipH="1">
              <a:off x="1978090" y="2190750"/>
              <a:ext cx="609600" cy="1676400"/>
            </a:xfrm>
            <a:prstGeom prst="rtTriangle">
              <a:avLst/>
            </a:prstGeom>
            <a:solidFill>
              <a:srgbClr val="EB7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78" name="Group 10">
            <a:extLst>
              <a:ext uri="{FF2B5EF4-FFF2-40B4-BE49-F238E27FC236}">
                <a16:creationId xmlns:a16="http://schemas.microsoft.com/office/drawing/2014/main" id="{AFFF4AFD-8B12-4575-90FA-865D95FB125B}"/>
              </a:ext>
            </a:extLst>
          </p:cNvPr>
          <p:cNvGrpSpPr>
            <a:grpSpLocks noChangeAspect="1"/>
          </p:cNvGrpSpPr>
          <p:nvPr/>
        </p:nvGrpSpPr>
        <p:grpSpPr>
          <a:xfrm>
            <a:off x="6409406" y="1553580"/>
            <a:ext cx="861541" cy="2357212"/>
            <a:chOff x="1978090" y="2190750"/>
            <a:chExt cx="612710" cy="1676400"/>
          </a:xfrm>
          <a:solidFill>
            <a:srgbClr val="57CCC6"/>
          </a:solidFill>
          <a:effectLst>
            <a:outerShdw blurRad="50800" dist="38100" algn="l" rotWithShape="0">
              <a:prstClr val="black">
                <a:alpha val="40000"/>
              </a:prstClr>
            </a:outerShdw>
          </a:effectLst>
        </p:grpSpPr>
        <p:sp>
          <p:nvSpPr>
            <p:cNvPr id="79" name="Right Triangle 78">
              <a:extLst>
                <a:ext uri="{FF2B5EF4-FFF2-40B4-BE49-F238E27FC236}">
                  <a16:creationId xmlns:a16="http://schemas.microsoft.com/office/drawing/2014/main" id="{E772F3F8-5B3C-43AB-908F-0DAAAEAA0A20}"/>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0" name="Right Triangle 79">
              <a:extLst>
                <a:ext uri="{FF2B5EF4-FFF2-40B4-BE49-F238E27FC236}">
                  <a16:creationId xmlns:a16="http://schemas.microsoft.com/office/drawing/2014/main" id="{07DD06B2-13ED-4FCE-B019-B1790848CA25}"/>
                </a:ext>
              </a:extLst>
            </p:cNvPr>
            <p:cNvSpPr/>
            <p:nvPr/>
          </p:nvSpPr>
          <p:spPr>
            <a:xfrm rot="-1200000" flipH="1">
              <a:off x="1978090" y="2190750"/>
              <a:ext cx="609600" cy="1676400"/>
            </a:xfrm>
            <a:prstGeom prst="rtTriangle">
              <a:avLst/>
            </a:prstGeom>
            <a:solidFill>
              <a:srgbClr val="43B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1" name="Group 13">
            <a:extLst>
              <a:ext uri="{FF2B5EF4-FFF2-40B4-BE49-F238E27FC236}">
                <a16:creationId xmlns:a16="http://schemas.microsoft.com/office/drawing/2014/main" id="{859D0486-9089-4C43-9001-D0C17348529F}"/>
              </a:ext>
            </a:extLst>
          </p:cNvPr>
          <p:cNvGrpSpPr>
            <a:grpSpLocks noChangeAspect="1"/>
          </p:cNvGrpSpPr>
          <p:nvPr/>
        </p:nvGrpSpPr>
        <p:grpSpPr>
          <a:xfrm>
            <a:off x="5359902" y="1408305"/>
            <a:ext cx="1037651" cy="2839053"/>
            <a:chOff x="1978090" y="2190750"/>
            <a:chExt cx="612710" cy="1676400"/>
          </a:xfrm>
          <a:solidFill>
            <a:srgbClr val="F4C956"/>
          </a:solidFill>
          <a:effectLst>
            <a:outerShdw blurRad="50800" dist="38100" algn="l" rotWithShape="0">
              <a:prstClr val="black">
                <a:alpha val="40000"/>
              </a:prstClr>
            </a:outerShdw>
          </a:effectLst>
        </p:grpSpPr>
        <p:sp>
          <p:nvSpPr>
            <p:cNvPr id="82" name="Right Triangle 81">
              <a:extLst>
                <a:ext uri="{FF2B5EF4-FFF2-40B4-BE49-F238E27FC236}">
                  <a16:creationId xmlns:a16="http://schemas.microsoft.com/office/drawing/2014/main" id="{F66651B9-6DDE-49D7-A4F9-715577DF9129}"/>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3" name="Right Triangle 82">
              <a:extLst>
                <a:ext uri="{FF2B5EF4-FFF2-40B4-BE49-F238E27FC236}">
                  <a16:creationId xmlns:a16="http://schemas.microsoft.com/office/drawing/2014/main" id="{627CEF30-DB97-45FC-8175-715D3B78B2CA}"/>
                </a:ext>
              </a:extLst>
            </p:cNvPr>
            <p:cNvSpPr/>
            <p:nvPr/>
          </p:nvSpPr>
          <p:spPr>
            <a:xfrm rot="-1200000" flipH="1">
              <a:off x="1978090" y="2190750"/>
              <a:ext cx="609600" cy="1676400"/>
            </a:xfrm>
            <a:prstGeom prst="rtTriangle">
              <a:avLst/>
            </a:prstGeom>
            <a:solidFill>
              <a:srgbClr val="E0B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4" name="Group 16">
            <a:extLst>
              <a:ext uri="{FF2B5EF4-FFF2-40B4-BE49-F238E27FC236}">
                <a16:creationId xmlns:a16="http://schemas.microsoft.com/office/drawing/2014/main" id="{A80498D9-0631-45B0-A4C7-5C40EF309A5E}"/>
              </a:ext>
            </a:extLst>
          </p:cNvPr>
          <p:cNvGrpSpPr>
            <a:grpSpLocks noChangeAspect="1"/>
          </p:cNvGrpSpPr>
          <p:nvPr/>
        </p:nvGrpSpPr>
        <p:grpSpPr>
          <a:xfrm>
            <a:off x="4639474" y="2196923"/>
            <a:ext cx="861541" cy="2357212"/>
            <a:chOff x="1978090" y="2190750"/>
            <a:chExt cx="612710" cy="1676400"/>
          </a:xfrm>
          <a:solidFill>
            <a:srgbClr val="4CC8EC"/>
          </a:solidFill>
          <a:effectLst>
            <a:outerShdw blurRad="50800" dist="38100" algn="l" rotWithShape="0">
              <a:prstClr val="black">
                <a:alpha val="40000"/>
              </a:prstClr>
            </a:outerShdw>
          </a:effectLst>
        </p:grpSpPr>
        <p:sp>
          <p:nvSpPr>
            <p:cNvPr id="85" name="Right Triangle 84">
              <a:extLst>
                <a:ext uri="{FF2B5EF4-FFF2-40B4-BE49-F238E27FC236}">
                  <a16:creationId xmlns:a16="http://schemas.microsoft.com/office/drawing/2014/main" id="{3B151D9B-5E89-4912-9DA3-F6DE040EAC3C}"/>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6" name="Right Triangle 85">
              <a:extLst>
                <a:ext uri="{FF2B5EF4-FFF2-40B4-BE49-F238E27FC236}">
                  <a16:creationId xmlns:a16="http://schemas.microsoft.com/office/drawing/2014/main" id="{04EFF78C-B5CB-4BB5-826E-E67A74B618C1}"/>
                </a:ext>
              </a:extLst>
            </p:cNvPr>
            <p:cNvSpPr/>
            <p:nvPr/>
          </p:nvSpPr>
          <p:spPr>
            <a:xfrm rot="-1200000" flipH="1">
              <a:off x="1978090" y="2190750"/>
              <a:ext cx="609600" cy="1676400"/>
            </a:xfrm>
            <a:prstGeom prst="rtTriangle">
              <a:avLst/>
            </a:prstGeom>
            <a:solidFill>
              <a:srgbClr val="38B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7" name="Group 86">
            <a:extLst>
              <a:ext uri="{FF2B5EF4-FFF2-40B4-BE49-F238E27FC236}">
                <a16:creationId xmlns:a16="http://schemas.microsoft.com/office/drawing/2014/main" id="{05EFC6A9-EF60-4CDD-8ADC-38EB9A529DA1}"/>
              </a:ext>
            </a:extLst>
          </p:cNvPr>
          <p:cNvGrpSpPr>
            <a:grpSpLocks noChangeAspect="1"/>
          </p:cNvGrpSpPr>
          <p:nvPr/>
        </p:nvGrpSpPr>
        <p:grpSpPr>
          <a:xfrm>
            <a:off x="3836036" y="2493128"/>
            <a:ext cx="861541" cy="2357212"/>
            <a:chOff x="1600994" y="3840870"/>
            <a:chExt cx="861541" cy="2357212"/>
          </a:xfrm>
          <a:solidFill>
            <a:srgbClr val="FF7467"/>
          </a:solidFill>
          <a:effectLst>
            <a:outerShdw blurRad="50800" dist="38100" algn="l" rotWithShape="0">
              <a:prstClr val="black">
                <a:alpha val="40000"/>
              </a:prstClr>
            </a:outerShdw>
          </a:effectLst>
        </p:grpSpPr>
        <p:sp>
          <p:nvSpPr>
            <p:cNvPr id="88" name="Right Triangle 87">
              <a:extLst>
                <a:ext uri="{FF2B5EF4-FFF2-40B4-BE49-F238E27FC236}">
                  <a16:creationId xmlns:a16="http://schemas.microsoft.com/office/drawing/2014/main" id="{80F194BC-EE61-49B1-A8CD-F655E6BF5FC9}"/>
                </a:ext>
              </a:extLst>
            </p:cNvPr>
            <p:cNvSpPr/>
            <p:nvPr/>
          </p:nvSpPr>
          <p:spPr>
            <a:xfrm rot="1200000">
              <a:off x="1605367" y="3840870"/>
              <a:ext cx="857168" cy="2357212"/>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9" name="Right Triangle 88">
              <a:extLst>
                <a:ext uri="{FF2B5EF4-FFF2-40B4-BE49-F238E27FC236}">
                  <a16:creationId xmlns:a16="http://schemas.microsoft.com/office/drawing/2014/main" id="{98B51B1B-4730-44FD-B46F-1AFCEF44536D}"/>
                </a:ext>
              </a:extLst>
            </p:cNvPr>
            <p:cNvSpPr/>
            <p:nvPr/>
          </p:nvSpPr>
          <p:spPr>
            <a:xfrm rot="20400000" flipH="1">
              <a:off x="1600994" y="3840870"/>
              <a:ext cx="857168" cy="2357212"/>
            </a:xfrm>
            <a:prstGeom prst="rtTriangle">
              <a:avLst/>
            </a:prstGeom>
            <a:solidFill>
              <a:srgbClr val="EB6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96" name="Freeform 171">
            <a:extLst>
              <a:ext uri="{FF2B5EF4-FFF2-40B4-BE49-F238E27FC236}">
                <a16:creationId xmlns:a16="http://schemas.microsoft.com/office/drawing/2014/main" id="{E847A9C2-8497-498F-AFBB-639FF9C817C1}"/>
              </a:ext>
            </a:extLst>
          </p:cNvPr>
          <p:cNvSpPr>
            <a:spLocks noChangeAspect="1" noEditPoints="1"/>
          </p:cNvSpPr>
          <p:nvPr/>
        </p:nvSpPr>
        <p:spPr bwMode="auto">
          <a:xfrm>
            <a:off x="4426049" y="415541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7" name="Freeform 37">
            <a:extLst>
              <a:ext uri="{FF2B5EF4-FFF2-40B4-BE49-F238E27FC236}">
                <a16:creationId xmlns:a16="http://schemas.microsoft.com/office/drawing/2014/main" id="{44B4FD67-0EFB-4402-836C-7CF5CB9E0421}"/>
              </a:ext>
            </a:extLst>
          </p:cNvPr>
          <p:cNvSpPr>
            <a:spLocks noChangeAspect="1" noEditPoints="1"/>
          </p:cNvSpPr>
          <p:nvPr/>
        </p:nvSpPr>
        <p:spPr bwMode="auto">
          <a:xfrm>
            <a:off x="6119713" y="3479710"/>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8" name="Freeform 101">
            <a:extLst>
              <a:ext uri="{FF2B5EF4-FFF2-40B4-BE49-F238E27FC236}">
                <a16:creationId xmlns:a16="http://schemas.microsoft.com/office/drawing/2014/main" id="{64E3F9D7-B6F0-4605-806D-12E7CA359886}"/>
              </a:ext>
            </a:extLst>
          </p:cNvPr>
          <p:cNvSpPr>
            <a:spLocks noChangeAspect="1" noEditPoints="1"/>
          </p:cNvSpPr>
          <p:nvPr/>
        </p:nvSpPr>
        <p:spPr bwMode="auto">
          <a:xfrm>
            <a:off x="6935875" y="3205392"/>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91">
            <a:extLst>
              <a:ext uri="{FF2B5EF4-FFF2-40B4-BE49-F238E27FC236}">
                <a16:creationId xmlns:a16="http://schemas.microsoft.com/office/drawing/2014/main" id="{D978D925-9E75-4C78-A06F-51AFD4D9849B}"/>
              </a:ext>
            </a:extLst>
          </p:cNvPr>
          <p:cNvSpPr>
            <a:spLocks noChangeAspect="1" noEditPoints="1"/>
          </p:cNvSpPr>
          <p:nvPr/>
        </p:nvSpPr>
        <p:spPr bwMode="auto">
          <a:xfrm>
            <a:off x="7889170" y="282783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39">
            <a:extLst>
              <a:ext uri="{FF2B5EF4-FFF2-40B4-BE49-F238E27FC236}">
                <a16:creationId xmlns:a16="http://schemas.microsoft.com/office/drawing/2014/main" id="{71D64221-DD68-4198-9189-7AAA184ABFC0}"/>
              </a:ext>
            </a:extLst>
          </p:cNvPr>
          <p:cNvSpPr>
            <a:spLocks noChangeAspect="1" noEditPoints="1"/>
          </p:cNvSpPr>
          <p:nvPr/>
        </p:nvSpPr>
        <p:spPr bwMode="auto">
          <a:xfrm>
            <a:off x="5235867" y="3855294"/>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1" name="Group 100">
            <a:extLst>
              <a:ext uri="{FF2B5EF4-FFF2-40B4-BE49-F238E27FC236}">
                <a16:creationId xmlns:a16="http://schemas.microsoft.com/office/drawing/2014/main" id="{AF535926-B977-41BF-87E8-CB9E22565B14}"/>
              </a:ext>
            </a:extLst>
          </p:cNvPr>
          <p:cNvGrpSpPr/>
          <p:nvPr/>
        </p:nvGrpSpPr>
        <p:grpSpPr>
          <a:xfrm>
            <a:off x="4949692" y="5292507"/>
            <a:ext cx="1676400" cy="1559338"/>
            <a:chOff x="4030737" y="5322261"/>
            <a:chExt cx="1676400" cy="1559338"/>
          </a:xfrm>
        </p:grpSpPr>
        <p:sp>
          <p:nvSpPr>
            <p:cNvPr id="102" name="TextBox 101">
              <a:extLst>
                <a:ext uri="{FF2B5EF4-FFF2-40B4-BE49-F238E27FC236}">
                  <a16:creationId xmlns:a16="http://schemas.microsoft.com/office/drawing/2014/main" id="{596F5442-B074-4822-8423-866371949524}"/>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3" name="Rectangle 102">
              <a:extLst>
                <a:ext uri="{FF2B5EF4-FFF2-40B4-BE49-F238E27FC236}">
                  <a16:creationId xmlns:a16="http://schemas.microsoft.com/office/drawing/2014/main" id="{4D814BAC-9717-45B6-A8A5-1C446924F28A}"/>
                </a:ext>
              </a:extLst>
            </p:cNvPr>
            <p:cNvSpPr>
              <a:spLocks noChangeAspect="1"/>
            </p:cNvSpPr>
            <p:nvPr/>
          </p:nvSpPr>
          <p:spPr>
            <a:xfrm>
              <a:off x="4048778" y="5389064"/>
              <a:ext cx="243476" cy="236507"/>
            </a:xfrm>
            <a:prstGeom prst="rect">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4" name="Group 103">
            <a:extLst>
              <a:ext uri="{FF2B5EF4-FFF2-40B4-BE49-F238E27FC236}">
                <a16:creationId xmlns:a16="http://schemas.microsoft.com/office/drawing/2014/main" id="{C5304C68-3A84-4F3F-B9CB-45535ACB5B00}"/>
              </a:ext>
            </a:extLst>
          </p:cNvPr>
          <p:cNvGrpSpPr/>
          <p:nvPr/>
        </p:nvGrpSpPr>
        <p:grpSpPr>
          <a:xfrm>
            <a:off x="6626092" y="5285948"/>
            <a:ext cx="1676400" cy="1559338"/>
            <a:chOff x="4030737" y="5322261"/>
            <a:chExt cx="1676400" cy="1559338"/>
          </a:xfrm>
        </p:grpSpPr>
        <p:sp>
          <p:nvSpPr>
            <p:cNvPr id="105" name="TextBox 104">
              <a:extLst>
                <a:ext uri="{FF2B5EF4-FFF2-40B4-BE49-F238E27FC236}">
                  <a16:creationId xmlns:a16="http://schemas.microsoft.com/office/drawing/2014/main" id="{DC8B53E6-42CE-4159-8CF0-95FBC1EAAFEE}"/>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6" name="Rectangle 105">
              <a:extLst>
                <a:ext uri="{FF2B5EF4-FFF2-40B4-BE49-F238E27FC236}">
                  <a16:creationId xmlns:a16="http://schemas.microsoft.com/office/drawing/2014/main" id="{06B22EBB-4A26-4EC6-A716-79B418D39A85}"/>
                </a:ext>
              </a:extLst>
            </p:cNvPr>
            <p:cNvSpPr>
              <a:spLocks noChangeAspect="1"/>
            </p:cNvSpPr>
            <p:nvPr/>
          </p:nvSpPr>
          <p:spPr>
            <a:xfrm>
              <a:off x="4048778" y="5389064"/>
              <a:ext cx="243476" cy="236507"/>
            </a:xfrm>
            <a:prstGeom prst="rect">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7" name="Group 106">
            <a:extLst>
              <a:ext uri="{FF2B5EF4-FFF2-40B4-BE49-F238E27FC236}">
                <a16:creationId xmlns:a16="http://schemas.microsoft.com/office/drawing/2014/main" id="{82BCC873-A83E-4F6A-8F31-F11D6A4E8248}"/>
              </a:ext>
            </a:extLst>
          </p:cNvPr>
          <p:cNvGrpSpPr/>
          <p:nvPr/>
        </p:nvGrpSpPr>
        <p:grpSpPr>
          <a:xfrm>
            <a:off x="8326506" y="5285160"/>
            <a:ext cx="1676400" cy="1559338"/>
            <a:chOff x="4030737" y="5322261"/>
            <a:chExt cx="1676400" cy="1559338"/>
          </a:xfrm>
        </p:grpSpPr>
        <p:sp>
          <p:nvSpPr>
            <p:cNvPr id="108" name="TextBox 107">
              <a:extLst>
                <a:ext uri="{FF2B5EF4-FFF2-40B4-BE49-F238E27FC236}">
                  <a16:creationId xmlns:a16="http://schemas.microsoft.com/office/drawing/2014/main" id="{D87C76AB-F31F-4DB5-8DFE-0CAABBF29DC5}"/>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9" name="Rectangle 108">
              <a:extLst>
                <a:ext uri="{FF2B5EF4-FFF2-40B4-BE49-F238E27FC236}">
                  <a16:creationId xmlns:a16="http://schemas.microsoft.com/office/drawing/2014/main" id="{7F298EA5-11BA-4F27-BF30-09B62D7132D0}"/>
                </a:ext>
              </a:extLst>
            </p:cNvPr>
            <p:cNvSpPr>
              <a:spLocks noChangeAspect="1"/>
            </p:cNvSpPr>
            <p:nvPr/>
          </p:nvSpPr>
          <p:spPr>
            <a:xfrm>
              <a:off x="4048778" y="5389064"/>
              <a:ext cx="243476" cy="236507"/>
            </a:xfrm>
            <a:prstGeom prst="rect">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10" name="Group 109">
            <a:extLst>
              <a:ext uri="{FF2B5EF4-FFF2-40B4-BE49-F238E27FC236}">
                <a16:creationId xmlns:a16="http://schemas.microsoft.com/office/drawing/2014/main" id="{F5EDF609-31E8-4BE3-9544-CC53DE80BF83}"/>
              </a:ext>
            </a:extLst>
          </p:cNvPr>
          <p:cNvGrpSpPr/>
          <p:nvPr/>
        </p:nvGrpSpPr>
        <p:grpSpPr>
          <a:xfrm>
            <a:off x="10012754" y="5310133"/>
            <a:ext cx="1676400" cy="1559338"/>
            <a:chOff x="4030737" y="5322261"/>
            <a:chExt cx="1676400" cy="1559338"/>
          </a:xfrm>
        </p:grpSpPr>
        <p:sp>
          <p:nvSpPr>
            <p:cNvPr id="111" name="TextBox 110">
              <a:extLst>
                <a:ext uri="{FF2B5EF4-FFF2-40B4-BE49-F238E27FC236}">
                  <a16:creationId xmlns:a16="http://schemas.microsoft.com/office/drawing/2014/main" id="{93C5B225-773D-4100-8BB3-058A7870572F}"/>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FF928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12" name="Rectangle 111">
              <a:extLst>
                <a:ext uri="{FF2B5EF4-FFF2-40B4-BE49-F238E27FC236}">
                  <a16:creationId xmlns:a16="http://schemas.microsoft.com/office/drawing/2014/main" id="{C274B073-B3D1-48BB-BF40-C966D09E6642}"/>
                </a:ext>
              </a:extLst>
            </p:cNvPr>
            <p:cNvSpPr>
              <a:spLocks noChangeAspect="1"/>
            </p:cNvSpPr>
            <p:nvPr/>
          </p:nvSpPr>
          <p:spPr>
            <a:xfrm>
              <a:off x="4048778" y="5389064"/>
              <a:ext cx="243476" cy="236507"/>
            </a:xfrm>
            <a:prstGeom prst="rect">
              <a:avLst/>
            </a:pr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735586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wipe(up)">
                                      <p:cBhvr>
                                        <p:cTn id="16" dur="1500"/>
                                        <p:tgtEl>
                                          <p:spTgt spid="58"/>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59"/>
                                        </p:tgtEl>
                                        <p:attrNameLst>
                                          <p:attrName>style.visibility</p:attrName>
                                        </p:attrNameLst>
                                      </p:cBhvr>
                                      <p:to>
                                        <p:strVal val="visible"/>
                                      </p:to>
                                    </p:set>
                                    <p:anim calcmode="lin" valueType="num">
                                      <p:cBhvr>
                                        <p:cTn id="19" dur="1000" fill="hold"/>
                                        <p:tgtEl>
                                          <p:spTgt spid="59"/>
                                        </p:tgtEl>
                                        <p:attrNameLst>
                                          <p:attrName>ppt_w</p:attrName>
                                        </p:attrNameLst>
                                      </p:cBhvr>
                                      <p:tavLst>
                                        <p:tav tm="0">
                                          <p:val>
                                            <p:fltVal val="0"/>
                                          </p:val>
                                        </p:tav>
                                        <p:tav tm="100000">
                                          <p:val>
                                            <p:strVal val="#ppt_w"/>
                                          </p:val>
                                        </p:tav>
                                      </p:tavLst>
                                    </p:anim>
                                    <p:anim calcmode="lin" valueType="num">
                                      <p:cBhvr>
                                        <p:cTn id="20" dur="1000" fill="hold"/>
                                        <p:tgtEl>
                                          <p:spTgt spid="59"/>
                                        </p:tgtEl>
                                        <p:attrNameLst>
                                          <p:attrName>ppt_h</p:attrName>
                                        </p:attrNameLst>
                                      </p:cBhvr>
                                      <p:tavLst>
                                        <p:tav tm="0">
                                          <p:val>
                                            <p:fltVal val="0"/>
                                          </p:val>
                                        </p:tav>
                                        <p:tav tm="100000">
                                          <p:val>
                                            <p:strVal val="#ppt_h"/>
                                          </p:val>
                                        </p:tav>
                                      </p:tavLst>
                                    </p:anim>
                                    <p:animEffect transition="in" filter="fade">
                                      <p:cBhvr>
                                        <p:cTn id="21" dur="1000"/>
                                        <p:tgtEl>
                                          <p:spTgt spid="5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87"/>
                                        </p:tgtEl>
                                        <p:attrNameLst>
                                          <p:attrName>style.visibility</p:attrName>
                                        </p:attrNameLst>
                                      </p:cBhvr>
                                      <p:to>
                                        <p:strVal val="visible"/>
                                      </p:to>
                                    </p:set>
                                    <p:animEffect transition="in" filter="fade">
                                      <p:cBhvr>
                                        <p:cTn id="25" dur="1000"/>
                                        <p:tgtEl>
                                          <p:spTgt spid="87"/>
                                        </p:tgtEl>
                                      </p:cBhvr>
                                    </p:animEffect>
                                    <p:anim calcmode="lin" valueType="num">
                                      <p:cBhvr>
                                        <p:cTn id="26" dur="1000" fill="hold"/>
                                        <p:tgtEl>
                                          <p:spTgt spid="87"/>
                                        </p:tgtEl>
                                        <p:attrNameLst>
                                          <p:attrName>ppt_x</p:attrName>
                                        </p:attrNameLst>
                                      </p:cBhvr>
                                      <p:tavLst>
                                        <p:tav tm="0">
                                          <p:val>
                                            <p:strVal val="#ppt_x"/>
                                          </p:val>
                                        </p:tav>
                                        <p:tav tm="100000">
                                          <p:val>
                                            <p:strVal val="#ppt_x"/>
                                          </p:val>
                                        </p:tav>
                                      </p:tavLst>
                                    </p:anim>
                                    <p:anim calcmode="lin" valueType="num">
                                      <p:cBhvr>
                                        <p:cTn id="27" dur="1000" fill="hold"/>
                                        <p:tgtEl>
                                          <p:spTgt spid="87"/>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96"/>
                                        </p:tgtEl>
                                        <p:attrNameLst>
                                          <p:attrName>style.visibility</p:attrName>
                                        </p:attrNameLst>
                                      </p:cBhvr>
                                      <p:to>
                                        <p:strVal val="visible"/>
                                      </p:to>
                                    </p:set>
                                    <p:animEffect transition="in" filter="fade">
                                      <p:cBhvr>
                                        <p:cTn id="30" dur="1000"/>
                                        <p:tgtEl>
                                          <p:spTgt spid="96"/>
                                        </p:tgtEl>
                                      </p:cBhvr>
                                    </p:animEffect>
                                    <p:anim calcmode="lin" valueType="num">
                                      <p:cBhvr>
                                        <p:cTn id="31" dur="1000" fill="hold"/>
                                        <p:tgtEl>
                                          <p:spTgt spid="96"/>
                                        </p:tgtEl>
                                        <p:attrNameLst>
                                          <p:attrName>ppt_x</p:attrName>
                                        </p:attrNameLst>
                                      </p:cBhvr>
                                      <p:tavLst>
                                        <p:tav tm="0">
                                          <p:val>
                                            <p:strVal val="#ppt_x"/>
                                          </p:val>
                                        </p:tav>
                                        <p:tav tm="100000">
                                          <p:val>
                                            <p:strVal val="#ppt_x"/>
                                          </p:val>
                                        </p:tav>
                                      </p:tavLst>
                                    </p:anim>
                                    <p:anim calcmode="lin" valueType="num">
                                      <p:cBhvr>
                                        <p:cTn id="32" dur="1000" fill="hold"/>
                                        <p:tgtEl>
                                          <p:spTgt spid="96"/>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53" presetClass="entr" presetSubtype="528" fill="hold"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4000"/>
                            </p:stCondLst>
                            <p:childTnLst>
                              <p:par>
                                <p:cTn id="42" presetID="42" presetClass="entr" presetSubtype="0" fill="hold" nodeType="afterEffect">
                                  <p:stCondLst>
                                    <p:cond delay="0"/>
                                  </p:stCondLst>
                                  <p:childTnLst>
                                    <p:set>
                                      <p:cBhvr>
                                        <p:cTn id="43" dur="1" fill="hold">
                                          <p:stCondLst>
                                            <p:cond delay="0"/>
                                          </p:stCondLst>
                                        </p:cTn>
                                        <p:tgtEl>
                                          <p:spTgt spid="84"/>
                                        </p:tgtEl>
                                        <p:attrNameLst>
                                          <p:attrName>style.visibility</p:attrName>
                                        </p:attrNameLst>
                                      </p:cBhvr>
                                      <p:to>
                                        <p:strVal val="visible"/>
                                      </p:to>
                                    </p:set>
                                    <p:animEffect transition="in" filter="fade">
                                      <p:cBhvr>
                                        <p:cTn id="44" dur="1000"/>
                                        <p:tgtEl>
                                          <p:spTgt spid="84"/>
                                        </p:tgtEl>
                                      </p:cBhvr>
                                    </p:animEffect>
                                    <p:anim calcmode="lin" valueType="num">
                                      <p:cBhvr>
                                        <p:cTn id="45" dur="1000" fill="hold"/>
                                        <p:tgtEl>
                                          <p:spTgt spid="84"/>
                                        </p:tgtEl>
                                        <p:attrNameLst>
                                          <p:attrName>ppt_x</p:attrName>
                                        </p:attrNameLst>
                                      </p:cBhvr>
                                      <p:tavLst>
                                        <p:tav tm="0">
                                          <p:val>
                                            <p:strVal val="#ppt_x"/>
                                          </p:val>
                                        </p:tav>
                                        <p:tav tm="100000">
                                          <p:val>
                                            <p:strVal val="#ppt_x"/>
                                          </p:val>
                                        </p:tav>
                                      </p:tavLst>
                                    </p:anim>
                                    <p:anim calcmode="lin" valueType="num">
                                      <p:cBhvr>
                                        <p:cTn id="46" dur="1000" fill="hold"/>
                                        <p:tgtEl>
                                          <p:spTgt spid="84"/>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100"/>
                                        </p:tgtEl>
                                        <p:attrNameLst>
                                          <p:attrName>style.visibility</p:attrName>
                                        </p:attrNameLst>
                                      </p:cBhvr>
                                      <p:to>
                                        <p:strVal val="visible"/>
                                      </p:to>
                                    </p:set>
                                    <p:animEffect transition="in" filter="fade">
                                      <p:cBhvr>
                                        <p:cTn id="49" dur="1000"/>
                                        <p:tgtEl>
                                          <p:spTgt spid="100"/>
                                        </p:tgtEl>
                                      </p:cBhvr>
                                    </p:animEffect>
                                    <p:anim calcmode="lin" valueType="num">
                                      <p:cBhvr>
                                        <p:cTn id="50" dur="1000" fill="hold"/>
                                        <p:tgtEl>
                                          <p:spTgt spid="100"/>
                                        </p:tgtEl>
                                        <p:attrNameLst>
                                          <p:attrName>ppt_x</p:attrName>
                                        </p:attrNameLst>
                                      </p:cBhvr>
                                      <p:tavLst>
                                        <p:tav tm="0">
                                          <p:val>
                                            <p:strVal val="#ppt_x"/>
                                          </p:val>
                                        </p:tav>
                                        <p:tav tm="100000">
                                          <p:val>
                                            <p:strVal val="#ppt_x"/>
                                          </p:val>
                                        </p:tav>
                                      </p:tavLst>
                                    </p:anim>
                                    <p:anim calcmode="lin" valueType="num">
                                      <p:cBhvr>
                                        <p:cTn id="51" dur="1000" fill="hold"/>
                                        <p:tgtEl>
                                          <p:spTgt spid="100"/>
                                        </p:tgtEl>
                                        <p:attrNameLst>
                                          <p:attrName>ppt_y</p:attrName>
                                        </p:attrNameLst>
                                      </p:cBhvr>
                                      <p:tavLst>
                                        <p:tav tm="0">
                                          <p:val>
                                            <p:strVal val="#ppt_y+.1"/>
                                          </p:val>
                                        </p:tav>
                                        <p:tav tm="100000">
                                          <p:val>
                                            <p:strVal val="#ppt_y"/>
                                          </p:val>
                                        </p:tav>
                                      </p:tavLst>
                                    </p:anim>
                                  </p:childTnLst>
                                </p:cTn>
                              </p:par>
                            </p:childTnLst>
                          </p:cTn>
                        </p:par>
                        <p:par>
                          <p:cTn id="52" fill="hold">
                            <p:stCondLst>
                              <p:cond delay="5000"/>
                            </p:stCondLst>
                            <p:childTnLst>
                              <p:par>
                                <p:cTn id="53" presetID="53" presetClass="entr" presetSubtype="528" fill="hold" nodeType="afterEffect">
                                  <p:stCondLst>
                                    <p:cond delay="0"/>
                                  </p:stCondLst>
                                  <p:childTnLst>
                                    <p:set>
                                      <p:cBhvr>
                                        <p:cTn id="54" dur="1" fill="hold">
                                          <p:stCondLst>
                                            <p:cond delay="0"/>
                                          </p:stCondLst>
                                        </p:cTn>
                                        <p:tgtEl>
                                          <p:spTgt spid="101"/>
                                        </p:tgtEl>
                                        <p:attrNameLst>
                                          <p:attrName>style.visibility</p:attrName>
                                        </p:attrNameLst>
                                      </p:cBhvr>
                                      <p:to>
                                        <p:strVal val="visible"/>
                                      </p:to>
                                    </p:set>
                                    <p:anim calcmode="lin" valueType="num">
                                      <p:cBhvr>
                                        <p:cTn id="55" dur="500" fill="hold"/>
                                        <p:tgtEl>
                                          <p:spTgt spid="101"/>
                                        </p:tgtEl>
                                        <p:attrNameLst>
                                          <p:attrName>ppt_w</p:attrName>
                                        </p:attrNameLst>
                                      </p:cBhvr>
                                      <p:tavLst>
                                        <p:tav tm="0">
                                          <p:val>
                                            <p:fltVal val="0"/>
                                          </p:val>
                                        </p:tav>
                                        <p:tav tm="100000">
                                          <p:val>
                                            <p:strVal val="#ppt_w"/>
                                          </p:val>
                                        </p:tav>
                                      </p:tavLst>
                                    </p:anim>
                                    <p:anim calcmode="lin" valueType="num">
                                      <p:cBhvr>
                                        <p:cTn id="56" dur="500" fill="hold"/>
                                        <p:tgtEl>
                                          <p:spTgt spid="101"/>
                                        </p:tgtEl>
                                        <p:attrNameLst>
                                          <p:attrName>ppt_h</p:attrName>
                                        </p:attrNameLst>
                                      </p:cBhvr>
                                      <p:tavLst>
                                        <p:tav tm="0">
                                          <p:val>
                                            <p:fltVal val="0"/>
                                          </p:val>
                                        </p:tav>
                                        <p:tav tm="100000">
                                          <p:val>
                                            <p:strVal val="#ppt_h"/>
                                          </p:val>
                                        </p:tav>
                                      </p:tavLst>
                                    </p:anim>
                                    <p:animEffect transition="in" filter="fade">
                                      <p:cBhvr>
                                        <p:cTn id="57" dur="500"/>
                                        <p:tgtEl>
                                          <p:spTgt spid="101"/>
                                        </p:tgtEl>
                                      </p:cBhvr>
                                    </p:animEffect>
                                    <p:anim calcmode="lin" valueType="num">
                                      <p:cBhvr>
                                        <p:cTn id="58" dur="500" fill="hold"/>
                                        <p:tgtEl>
                                          <p:spTgt spid="101"/>
                                        </p:tgtEl>
                                        <p:attrNameLst>
                                          <p:attrName>ppt_x</p:attrName>
                                        </p:attrNameLst>
                                      </p:cBhvr>
                                      <p:tavLst>
                                        <p:tav tm="0">
                                          <p:val>
                                            <p:fltVal val="0.5"/>
                                          </p:val>
                                        </p:tav>
                                        <p:tav tm="100000">
                                          <p:val>
                                            <p:strVal val="#ppt_x"/>
                                          </p:val>
                                        </p:tav>
                                      </p:tavLst>
                                    </p:anim>
                                    <p:anim calcmode="lin" valueType="num">
                                      <p:cBhvr>
                                        <p:cTn id="59" dur="500" fill="hold"/>
                                        <p:tgtEl>
                                          <p:spTgt spid="101"/>
                                        </p:tgtEl>
                                        <p:attrNameLst>
                                          <p:attrName>ppt_y</p:attrName>
                                        </p:attrNameLst>
                                      </p:cBhvr>
                                      <p:tavLst>
                                        <p:tav tm="0">
                                          <p:val>
                                            <p:fltVal val="0.5"/>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81"/>
                                        </p:tgtEl>
                                        <p:attrNameLst>
                                          <p:attrName>style.visibility</p:attrName>
                                        </p:attrNameLst>
                                      </p:cBhvr>
                                      <p:to>
                                        <p:strVal val="visible"/>
                                      </p:to>
                                    </p:set>
                                    <p:animEffect transition="in" filter="fade">
                                      <p:cBhvr>
                                        <p:cTn id="63" dur="1000"/>
                                        <p:tgtEl>
                                          <p:spTgt spid="81"/>
                                        </p:tgtEl>
                                      </p:cBhvr>
                                    </p:animEffect>
                                    <p:anim calcmode="lin" valueType="num">
                                      <p:cBhvr>
                                        <p:cTn id="64" dur="1000" fill="hold"/>
                                        <p:tgtEl>
                                          <p:spTgt spid="81"/>
                                        </p:tgtEl>
                                        <p:attrNameLst>
                                          <p:attrName>ppt_x</p:attrName>
                                        </p:attrNameLst>
                                      </p:cBhvr>
                                      <p:tavLst>
                                        <p:tav tm="0">
                                          <p:val>
                                            <p:strVal val="#ppt_x"/>
                                          </p:val>
                                        </p:tav>
                                        <p:tav tm="100000">
                                          <p:val>
                                            <p:strVal val="#ppt_x"/>
                                          </p:val>
                                        </p:tav>
                                      </p:tavLst>
                                    </p:anim>
                                    <p:anim calcmode="lin" valueType="num">
                                      <p:cBhvr>
                                        <p:cTn id="65" dur="1000" fill="hold"/>
                                        <p:tgtEl>
                                          <p:spTgt spid="81"/>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97"/>
                                        </p:tgtEl>
                                        <p:attrNameLst>
                                          <p:attrName>style.visibility</p:attrName>
                                        </p:attrNameLst>
                                      </p:cBhvr>
                                      <p:to>
                                        <p:strVal val="visible"/>
                                      </p:to>
                                    </p:set>
                                    <p:animEffect transition="in" filter="fade">
                                      <p:cBhvr>
                                        <p:cTn id="68" dur="1000"/>
                                        <p:tgtEl>
                                          <p:spTgt spid="97"/>
                                        </p:tgtEl>
                                      </p:cBhvr>
                                    </p:animEffect>
                                    <p:anim calcmode="lin" valueType="num">
                                      <p:cBhvr>
                                        <p:cTn id="69" dur="1000" fill="hold"/>
                                        <p:tgtEl>
                                          <p:spTgt spid="97"/>
                                        </p:tgtEl>
                                        <p:attrNameLst>
                                          <p:attrName>ppt_x</p:attrName>
                                        </p:attrNameLst>
                                      </p:cBhvr>
                                      <p:tavLst>
                                        <p:tav tm="0">
                                          <p:val>
                                            <p:strVal val="#ppt_x"/>
                                          </p:val>
                                        </p:tav>
                                        <p:tav tm="100000">
                                          <p:val>
                                            <p:strVal val="#ppt_x"/>
                                          </p:val>
                                        </p:tav>
                                      </p:tavLst>
                                    </p:anim>
                                    <p:anim calcmode="lin" valueType="num">
                                      <p:cBhvr>
                                        <p:cTn id="70" dur="1000" fill="hold"/>
                                        <p:tgtEl>
                                          <p:spTgt spid="97"/>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53" presetClass="entr" presetSubtype="528" fill="hold" nodeType="afterEffect">
                                  <p:stCondLst>
                                    <p:cond delay="0"/>
                                  </p:stCondLst>
                                  <p:childTnLst>
                                    <p:set>
                                      <p:cBhvr>
                                        <p:cTn id="73" dur="1" fill="hold">
                                          <p:stCondLst>
                                            <p:cond delay="0"/>
                                          </p:stCondLst>
                                        </p:cTn>
                                        <p:tgtEl>
                                          <p:spTgt spid="104"/>
                                        </p:tgtEl>
                                        <p:attrNameLst>
                                          <p:attrName>style.visibility</p:attrName>
                                        </p:attrNameLst>
                                      </p:cBhvr>
                                      <p:to>
                                        <p:strVal val="visible"/>
                                      </p:to>
                                    </p:set>
                                    <p:anim calcmode="lin" valueType="num">
                                      <p:cBhvr>
                                        <p:cTn id="74" dur="500" fill="hold"/>
                                        <p:tgtEl>
                                          <p:spTgt spid="104"/>
                                        </p:tgtEl>
                                        <p:attrNameLst>
                                          <p:attrName>ppt_w</p:attrName>
                                        </p:attrNameLst>
                                      </p:cBhvr>
                                      <p:tavLst>
                                        <p:tav tm="0">
                                          <p:val>
                                            <p:fltVal val="0"/>
                                          </p:val>
                                        </p:tav>
                                        <p:tav tm="100000">
                                          <p:val>
                                            <p:strVal val="#ppt_w"/>
                                          </p:val>
                                        </p:tav>
                                      </p:tavLst>
                                    </p:anim>
                                    <p:anim calcmode="lin" valueType="num">
                                      <p:cBhvr>
                                        <p:cTn id="75" dur="500" fill="hold"/>
                                        <p:tgtEl>
                                          <p:spTgt spid="104"/>
                                        </p:tgtEl>
                                        <p:attrNameLst>
                                          <p:attrName>ppt_h</p:attrName>
                                        </p:attrNameLst>
                                      </p:cBhvr>
                                      <p:tavLst>
                                        <p:tav tm="0">
                                          <p:val>
                                            <p:fltVal val="0"/>
                                          </p:val>
                                        </p:tav>
                                        <p:tav tm="100000">
                                          <p:val>
                                            <p:strVal val="#ppt_h"/>
                                          </p:val>
                                        </p:tav>
                                      </p:tavLst>
                                    </p:anim>
                                    <p:animEffect transition="in" filter="fade">
                                      <p:cBhvr>
                                        <p:cTn id="76" dur="500"/>
                                        <p:tgtEl>
                                          <p:spTgt spid="104"/>
                                        </p:tgtEl>
                                      </p:cBhvr>
                                    </p:animEffect>
                                    <p:anim calcmode="lin" valueType="num">
                                      <p:cBhvr>
                                        <p:cTn id="77" dur="500" fill="hold"/>
                                        <p:tgtEl>
                                          <p:spTgt spid="104"/>
                                        </p:tgtEl>
                                        <p:attrNameLst>
                                          <p:attrName>ppt_x</p:attrName>
                                        </p:attrNameLst>
                                      </p:cBhvr>
                                      <p:tavLst>
                                        <p:tav tm="0">
                                          <p:val>
                                            <p:fltVal val="0.5"/>
                                          </p:val>
                                        </p:tav>
                                        <p:tav tm="100000">
                                          <p:val>
                                            <p:strVal val="#ppt_x"/>
                                          </p:val>
                                        </p:tav>
                                      </p:tavLst>
                                    </p:anim>
                                    <p:anim calcmode="lin" valueType="num">
                                      <p:cBhvr>
                                        <p:cTn id="78" dur="500" fill="hold"/>
                                        <p:tgtEl>
                                          <p:spTgt spid="104"/>
                                        </p:tgtEl>
                                        <p:attrNameLst>
                                          <p:attrName>ppt_y</p:attrName>
                                        </p:attrNameLst>
                                      </p:cBhvr>
                                      <p:tavLst>
                                        <p:tav tm="0">
                                          <p:val>
                                            <p:fltVal val="0.5"/>
                                          </p:val>
                                        </p:tav>
                                        <p:tav tm="100000">
                                          <p:val>
                                            <p:strVal val="#ppt_y"/>
                                          </p:val>
                                        </p:tav>
                                      </p:tavLst>
                                    </p:anim>
                                  </p:childTnLst>
                                </p:cTn>
                              </p:par>
                            </p:childTnLst>
                          </p:cTn>
                        </p:par>
                        <p:par>
                          <p:cTn id="79" fill="hold">
                            <p:stCondLst>
                              <p:cond delay="7000"/>
                            </p:stCondLst>
                            <p:childTnLst>
                              <p:par>
                                <p:cTn id="80" presetID="42" presetClass="entr" presetSubtype="0" fill="hold" nodeType="afterEffect">
                                  <p:stCondLst>
                                    <p:cond delay="0"/>
                                  </p:stCondLst>
                                  <p:childTnLst>
                                    <p:set>
                                      <p:cBhvr>
                                        <p:cTn id="81" dur="1" fill="hold">
                                          <p:stCondLst>
                                            <p:cond delay="0"/>
                                          </p:stCondLst>
                                        </p:cTn>
                                        <p:tgtEl>
                                          <p:spTgt spid="78"/>
                                        </p:tgtEl>
                                        <p:attrNameLst>
                                          <p:attrName>style.visibility</p:attrName>
                                        </p:attrNameLst>
                                      </p:cBhvr>
                                      <p:to>
                                        <p:strVal val="visible"/>
                                      </p:to>
                                    </p:set>
                                    <p:animEffect transition="in" filter="fade">
                                      <p:cBhvr>
                                        <p:cTn id="82" dur="1000"/>
                                        <p:tgtEl>
                                          <p:spTgt spid="78"/>
                                        </p:tgtEl>
                                      </p:cBhvr>
                                    </p:animEffect>
                                    <p:anim calcmode="lin" valueType="num">
                                      <p:cBhvr>
                                        <p:cTn id="83" dur="1000" fill="hold"/>
                                        <p:tgtEl>
                                          <p:spTgt spid="78"/>
                                        </p:tgtEl>
                                        <p:attrNameLst>
                                          <p:attrName>ppt_x</p:attrName>
                                        </p:attrNameLst>
                                      </p:cBhvr>
                                      <p:tavLst>
                                        <p:tav tm="0">
                                          <p:val>
                                            <p:strVal val="#ppt_x"/>
                                          </p:val>
                                        </p:tav>
                                        <p:tav tm="100000">
                                          <p:val>
                                            <p:strVal val="#ppt_x"/>
                                          </p:val>
                                        </p:tav>
                                      </p:tavLst>
                                    </p:anim>
                                    <p:anim calcmode="lin" valueType="num">
                                      <p:cBhvr>
                                        <p:cTn id="84" dur="1000" fill="hold"/>
                                        <p:tgtEl>
                                          <p:spTgt spid="78"/>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98"/>
                                        </p:tgtEl>
                                        <p:attrNameLst>
                                          <p:attrName>style.visibility</p:attrName>
                                        </p:attrNameLst>
                                      </p:cBhvr>
                                      <p:to>
                                        <p:strVal val="visible"/>
                                      </p:to>
                                    </p:set>
                                    <p:animEffect transition="in" filter="fade">
                                      <p:cBhvr>
                                        <p:cTn id="87" dur="1000"/>
                                        <p:tgtEl>
                                          <p:spTgt spid="98"/>
                                        </p:tgtEl>
                                      </p:cBhvr>
                                    </p:animEffect>
                                    <p:anim calcmode="lin" valueType="num">
                                      <p:cBhvr>
                                        <p:cTn id="88" dur="1000" fill="hold"/>
                                        <p:tgtEl>
                                          <p:spTgt spid="98"/>
                                        </p:tgtEl>
                                        <p:attrNameLst>
                                          <p:attrName>ppt_x</p:attrName>
                                        </p:attrNameLst>
                                      </p:cBhvr>
                                      <p:tavLst>
                                        <p:tav tm="0">
                                          <p:val>
                                            <p:strVal val="#ppt_x"/>
                                          </p:val>
                                        </p:tav>
                                        <p:tav tm="100000">
                                          <p:val>
                                            <p:strVal val="#ppt_x"/>
                                          </p:val>
                                        </p:tav>
                                      </p:tavLst>
                                    </p:anim>
                                    <p:anim calcmode="lin" valueType="num">
                                      <p:cBhvr>
                                        <p:cTn id="89" dur="1000" fill="hold"/>
                                        <p:tgtEl>
                                          <p:spTgt spid="98"/>
                                        </p:tgtEl>
                                        <p:attrNameLst>
                                          <p:attrName>ppt_y</p:attrName>
                                        </p:attrNameLst>
                                      </p:cBhvr>
                                      <p:tavLst>
                                        <p:tav tm="0">
                                          <p:val>
                                            <p:strVal val="#ppt_y+.1"/>
                                          </p:val>
                                        </p:tav>
                                        <p:tav tm="100000">
                                          <p:val>
                                            <p:strVal val="#ppt_y"/>
                                          </p:val>
                                        </p:tav>
                                      </p:tavLst>
                                    </p:anim>
                                  </p:childTnLst>
                                </p:cTn>
                              </p:par>
                            </p:childTnLst>
                          </p:cTn>
                        </p:par>
                        <p:par>
                          <p:cTn id="90" fill="hold">
                            <p:stCondLst>
                              <p:cond delay="8000"/>
                            </p:stCondLst>
                            <p:childTnLst>
                              <p:par>
                                <p:cTn id="91" presetID="53" presetClass="entr" presetSubtype="528" fill="hold" nodeType="afterEffect">
                                  <p:stCondLst>
                                    <p:cond delay="0"/>
                                  </p:stCondLst>
                                  <p:childTnLst>
                                    <p:set>
                                      <p:cBhvr>
                                        <p:cTn id="92" dur="1" fill="hold">
                                          <p:stCondLst>
                                            <p:cond delay="0"/>
                                          </p:stCondLst>
                                        </p:cTn>
                                        <p:tgtEl>
                                          <p:spTgt spid="107"/>
                                        </p:tgtEl>
                                        <p:attrNameLst>
                                          <p:attrName>style.visibility</p:attrName>
                                        </p:attrNameLst>
                                      </p:cBhvr>
                                      <p:to>
                                        <p:strVal val="visible"/>
                                      </p:to>
                                    </p:set>
                                    <p:anim calcmode="lin" valueType="num">
                                      <p:cBhvr>
                                        <p:cTn id="93" dur="500" fill="hold"/>
                                        <p:tgtEl>
                                          <p:spTgt spid="107"/>
                                        </p:tgtEl>
                                        <p:attrNameLst>
                                          <p:attrName>ppt_w</p:attrName>
                                        </p:attrNameLst>
                                      </p:cBhvr>
                                      <p:tavLst>
                                        <p:tav tm="0">
                                          <p:val>
                                            <p:fltVal val="0"/>
                                          </p:val>
                                        </p:tav>
                                        <p:tav tm="100000">
                                          <p:val>
                                            <p:strVal val="#ppt_w"/>
                                          </p:val>
                                        </p:tav>
                                      </p:tavLst>
                                    </p:anim>
                                    <p:anim calcmode="lin" valueType="num">
                                      <p:cBhvr>
                                        <p:cTn id="94" dur="500" fill="hold"/>
                                        <p:tgtEl>
                                          <p:spTgt spid="107"/>
                                        </p:tgtEl>
                                        <p:attrNameLst>
                                          <p:attrName>ppt_h</p:attrName>
                                        </p:attrNameLst>
                                      </p:cBhvr>
                                      <p:tavLst>
                                        <p:tav tm="0">
                                          <p:val>
                                            <p:fltVal val="0"/>
                                          </p:val>
                                        </p:tav>
                                        <p:tav tm="100000">
                                          <p:val>
                                            <p:strVal val="#ppt_h"/>
                                          </p:val>
                                        </p:tav>
                                      </p:tavLst>
                                    </p:anim>
                                    <p:animEffect transition="in" filter="fade">
                                      <p:cBhvr>
                                        <p:cTn id="95" dur="500"/>
                                        <p:tgtEl>
                                          <p:spTgt spid="107"/>
                                        </p:tgtEl>
                                      </p:cBhvr>
                                    </p:animEffect>
                                    <p:anim calcmode="lin" valueType="num">
                                      <p:cBhvr>
                                        <p:cTn id="96" dur="500" fill="hold"/>
                                        <p:tgtEl>
                                          <p:spTgt spid="107"/>
                                        </p:tgtEl>
                                        <p:attrNameLst>
                                          <p:attrName>ppt_x</p:attrName>
                                        </p:attrNameLst>
                                      </p:cBhvr>
                                      <p:tavLst>
                                        <p:tav tm="0">
                                          <p:val>
                                            <p:fltVal val="0.5"/>
                                          </p:val>
                                        </p:tav>
                                        <p:tav tm="100000">
                                          <p:val>
                                            <p:strVal val="#ppt_x"/>
                                          </p:val>
                                        </p:tav>
                                      </p:tavLst>
                                    </p:anim>
                                    <p:anim calcmode="lin" valueType="num">
                                      <p:cBhvr>
                                        <p:cTn id="97" dur="500" fill="hold"/>
                                        <p:tgtEl>
                                          <p:spTgt spid="107"/>
                                        </p:tgtEl>
                                        <p:attrNameLst>
                                          <p:attrName>ppt_y</p:attrName>
                                        </p:attrNameLst>
                                      </p:cBhvr>
                                      <p:tavLst>
                                        <p:tav tm="0">
                                          <p:val>
                                            <p:fltVal val="0.5"/>
                                          </p:val>
                                        </p:tav>
                                        <p:tav tm="100000">
                                          <p:val>
                                            <p:strVal val="#ppt_y"/>
                                          </p:val>
                                        </p:tav>
                                      </p:tavLst>
                                    </p:anim>
                                  </p:childTnLst>
                                </p:cTn>
                              </p:par>
                            </p:childTnLst>
                          </p:cTn>
                        </p:par>
                        <p:par>
                          <p:cTn id="98" fill="hold">
                            <p:stCondLst>
                              <p:cond delay="8500"/>
                            </p:stCondLst>
                            <p:childTnLst>
                              <p:par>
                                <p:cTn id="99" presetID="42" presetClass="entr" presetSubtype="0" fill="hold" nodeType="after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par>
                                <p:cTn id="104" presetID="42" presetClass="entr" presetSubtype="0" fill="hold" grpId="0" nodeType="withEffect">
                                  <p:stCondLst>
                                    <p:cond delay="0"/>
                                  </p:stCondLst>
                                  <p:childTnLst>
                                    <p:set>
                                      <p:cBhvr>
                                        <p:cTn id="105" dur="1" fill="hold">
                                          <p:stCondLst>
                                            <p:cond delay="0"/>
                                          </p:stCondLst>
                                        </p:cTn>
                                        <p:tgtEl>
                                          <p:spTgt spid="99"/>
                                        </p:tgtEl>
                                        <p:attrNameLst>
                                          <p:attrName>style.visibility</p:attrName>
                                        </p:attrNameLst>
                                      </p:cBhvr>
                                      <p:to>
                                        <p:strVal val="visible"/>
                                      </p:to>
                                    </p:set>
                                    <p:animEffect transition="in" filter="fade">
                                      <p:cBhvr>
                                        <p:cTn id="106" dur="1000"/>
                                        <p:tgtEl>
                                          <p:spTgt spid="99"/>
                                        </p:tgtEl>
                                      </p:cBhvr>
                                    </p:animEffect>
                                    <p:anim calcmode="lin" valueType="num">
                                      <p:cBhvr>
                                        <p:cTn id="107" dur="1000" fill="hold"/>
                                        <p:tgtEl>
                                          <p:spTgt spid="99"/>
                                        </p:tgtEl>
                                        <p:attrNameLst>
                                          <p:attrName>ppt_x</p:attrName>
                                        </p:attrNameLst>
                                      </p:cBhvr>
                                      <p:tavLst>
                                        <p:tav tm="0">
                                          <p:val>
                                            <p:strVal val="#ppt_x"/>
                                          </p:val>
                                        </p:tav>
                                        <p:tav tm="100000">
                                          <p:val>
                                            <p:strVal val="#ppt_x"/>
                                          </p:val>
                                        </p:tav>
                                      </p:tavLst>
                                    </p:anim>
                                    <p:anim calcmode="lin" valueType="num">
                                      <p:cBhvr>
                                        <p:cTn id="108" dur="1000" fill="hold"/>
                                        <p:tgtEl>
                                          <p:spTgt spid="99"/>
                                        </p:tgtEl>
                                        <p:attrNameLst>
                                          <p:attrName>ppt_y</p:attrName>
                                        </p:attrNameLst>
                                      </p:cBhvr>
                                      <p:tavLst>
                                        <p:tav tm="0">
                                          <p:val>
                                            <p:strVal val="#ppt_y+.1"/>
                                          </p:val>
                                        </p:tav>
                                        <p:tav tm="100000">
                                          <p:val>
                                            <p:strVal val="#ppt_y"/>
                                          </p:val>
                                        </p:tav>
                                      </p:tavLst>
                                    </p:anim>
                                  </p:childTnLst>
                                </p:cTn>
                              </p:par>
                            </p:childTnLst>
                          </p:cTn>
                        </p:par>
                        <p:par>
                          <p:cTn id="109" fill="hold">
                            <p:stCondLst>
                              <p:cond delay="9500"/>
                            </p:stCondLst>
                            <p:childTnLst>
                              <p:par>
                                <p:cTn id="110" presetID="53" presetClass="entr" presetSubtype="528" fill="hold" nodeType="after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p:cTn id="112" dur="500" fill="hold"/>
                                        <p:tgtEl>
                                          <p:spTgt spid="110"/>
                                        </p:tgtEl>
                                        <p:attrNameLst>
                                          <p:attrName>ppt_w</p:attrName>
                                        </p:attrNameLst>
                                      </p:cBhvr>
                                      <p:tavLst>
                                        <p:tav tm="0">
                                          <p:val>
                                            <p:fltVal val="0"/>
                                          </p:val>
                                        </p:tav>
                                        <p:tav tm="100000">
                                          <p:val>
                                            <p:strVal val="#ppt_w"/>
                                          </p:val>
                                        </p:tav>
                                      </p:tavLst>
                                    </p:anim>
                                    <p:anim calcmode="lin" valueType="num">
                                      <p:cBhvr>
                                        <p:cTn id="113" dur="500" fill="hold"/>
                                        <p:tgtEl>
                                          <p:spTgt spid="110"/>
                                        </p:tgtEl>
                                        <p:attrNameLst>
                                          <p:attrName>ppt_h</p:attrName>
                                        </p:attrNameLst>
                                      </p:cBhvr>
                                      <p:tavLst>
                                        <p:tav tm="0">
                                          <p:val>
                                            <p:fltVal val="0"/>
                                          </p:val>
                                        </p:tav>
                                        <p:tav tm="100000">
                                          <p:val>
                                            <p:strVal val="#ppt_h"/>
                                          </p:val>
                                        </p:tav>
                                      </p:tavLst>
                                    </p:anim>
                                    <p:animEffect transition="in" filter="fade">
                                      <p:cBhvr>
                                        <p:cTn id="114" dur="500"/>
                                        <p:tgtEl>
                                          <p:spTgt spid="110"/>
                                        </p:tgtEl>
                                      </p:cBhvr>
                                    </p:animEffect>
                                    <p:anim calcmode="lin" valueType="num">
                                      <p:cBhvr>
                                        <p:cTn id="115" dur="500" fill="hold"/>
                                        <p:tgtEl>
                                          <p:spTgt spid="110"/>
                                        </p:tgtEl>
                                        <p:attrNameLst>
                                          <p:attrName>ppt_x</p:attrName>
                                        </p:attrNameLst>
                                      </p:cBhvr>
                                      <p:tavLst>
                                        <p:tav tm="0">
                                          <p:val>
                                            <p:fltVal val="0.5"/>
                                          </p:val>
                                        </p:tav>
                                        <p:tav tm="100000">
                                          <p:val>
                                            <p:strVal val="#ppt_x"/>
                                          </p:val>
                                        </p:tav>
                                      </p:tavLst>
                                    </p:anim>
                                    <p:anim calcmode="lin" valueType="num">
                                      <p:cBhvr>
                                        <p:cTn id="116" dur="500" fill="hold"/>
                                        <p:tgtEl>
                                          <p:spTgt spid="110"/>
                                        </p:tgtEl>
                                        <p:attrNameLst>
                                          <p:attrName>ppt_y</p:attrName>
                                        </p:attrNameLst>
                                      </p:cBhvr>
                                      <p:tavLst>
                                        <p:tav tm="0">
                                          <p:val>
                                            <p:fltVal val="0.5"/>
                                          </p:val>
                                        </p:tav>
                                        <p:tav tm="100000">
                                          <p:val>
                                            <p:strVal val="#ppt_y"/>
                                          </p:val>
                                        </p:tav>
                                      </p:tavLst>
                                    </p:anim>
                                  </p:childTnLst>
                                </p:cTn>
                              </p:par>
                            </p:childTnLst>
                          </p:cTn>
                        </p:par>
                        <p:par>
                          <p:cTn id="117" fill="hold">
                            <p:stCondLst>
                              <p:cond delay="10000"/>
                            </p:stCondLst>
                            <p:childTnLst>
                              <p:par>
                                <p:cTn id="118" presetID="2" presetClass="entr" presetSubtype="2"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 calcmode="lin" valueType="num">
                                      <p:cBhvr additive="base">
                                        <p:cTn id="120" dur="500" fill="hold"/>
                                        <p:tgtEl>
                                          <p:spTgt spid="54"/>
                                        </p:tgtEl>
                                        <p:attrNameLst>
                                          <p:attrName>ppt_x</p:attrName>
                                        </p:attrNameLst>
                                      </p:cBhvr>
                                      <p:tavLst>
                                        <p:tav tm="0">
                                          <p:val>
                                            <p:strVal val="1+#ppt_w/2"/>
                                          </p:val>
                                        </p:tav>
                                        <p:tav tm="100000">
                                          <p:val>
                                            <p:strVal val="#ppt_x"/>
                                          </p:val>
                                        </p:tav>
                                      </p:tavLst>
                                    </p:anim>
                                    <p:anim calcmode="lin" valueType="num">
                                      <p:cBhvr additive="base">
                                        <p:cTn id="121" dur="500" fill="hold"/>
                                        <p:tgtEl>
                                          <p:spTgt spid="54"/>
                                        </p:tgtEl>
                                        <p:attrNameLst>
                                          <p:attrName>ppt_y</p:attrName>
                                        </p:attrNameLst>
                                      </p:cBhvr>
                                      <p:tavLst>
                                        <p:tav tm="0">
                                          <p:val>
                                            <p:strVal val="#ppt_y"/>
                                          </p:val>
                                        </p:tav>
                                        <p:tav tm="100000">
                                          <p:val>
                                            <p:strVal val="#ppt_y"/>
                                          </p:val>
                                        </p:tav>
                                      </p:tavLst>
                                    </p:anim>
                                  </p:childTnLst>
                                </p:cTn>
                              </p:par>
                            </p:childTnLst>
                          </p:cTn>
                        </p:par>
                        <p:par>
                          <p:cTn id="122" fill="hold">
                            <p:stCondLst>
                              <p:cond delay="10500"/>
                            </p:stCondLst>
                            <p:childTnLst>
                              <p:par>
                                <p:cTn id="123" presetID="22" presetClass="entr" presetSubtype="1"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Effect transition="in" filter="wipe(up)">
                                      <p:cBhvr>
                                        <p:cTn id="125" dur="10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6" grpId="0" animBg="1"/>
      <p:bldP spid="58" grpId="0"/>
      <p:bldP spid="59" grpId="0" animBg="1"/>
      <p:bldP spid="60" grpId="0"/>
      <p:bldP spid="96" grpId="0" animBg="1"/>
      <p:bldP spid="97" grpId="0" animBg="1"/>
      <p:bldP spid="98" grpId="0" animBg="1"/>
      <p:bldP spid="99" grpId="0" animBg="1"/>
      <p:bldP spid="10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FD380C56-DFFC-43ED-9A47-841CAF925936}"/>
              </a:ext>
            </a:extLst>
          </p:cNvPr>
          <p:cNvGrpSpPr/>
          <p:nvPr/>
        </p:nvGrpSpPr>
        <p:grpSpPr>
          <a:xfrm>
            <a:off x="1653714" y="2310791"/>
            <a:ext cx="4116826" cy="1157184"/>
            <a:chOff x="1653714" y="2310791"/>
            <a:chExt cx="4116826" cy="1157184"/>
          </a:xfrm>
        </p:grpSpPr>
        <p:sp>
          <p:nvSpPr>
            <p:cNvPr id="11" name="Freeform: Shape 10">
              <a:extLst>
                <a:ext uri="{FF2B5EF4-FFF2-40B4-BE49-F238E27FC236}">
                  <a16:creationId xmlns:a16="http://schemas.microsoft.com/office/drawing/2014/main" id="{EC564A0F-8B38-41C2-9DA5-E523E18A0654}"/>
                </a:ext>
              </a:extLst>
            </p:cNvPr>
            <p:cNvSpPr>
              <a:spLocks noChangeAspect="1"/>
            </p:cNvSpPr>
            <p:nvPr/>
          </p:nvSpPr>
          <p:spPr>
            <a:xfrm>
              <a:off x="1653714"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TextBox 11">
              <a:extLst>
                <a:ext uri="{FF2B5EF4-FFF2-40B4-BE49-F238E27FC236}">
                  <a16:creationId xmlns:a16="http://schemas.microsoft.com/office/drawing/2014/main" id="{3BF374D5-AFDF-4CBC-8FB5-897005A95797}"/>
                </a:ext>
              </a:extLst>
            </p:cNvPr>
            <p:cNvSpPr txBox="1"/>
            <p:nvPr/>
          </p:nvSpPr>
          <p:spPr>
            <a:xfrm>
              <a:off x="2015890"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0" name="Group 29">
            <a:extLst>
              <a:ext uri="{FF2B5EF4-FFF2-40B4-BE49-F238E27FC236}">
                <a16:creationId xmlns:a16="http://schemas.microsoft.com/office/drawing/2014/main" id="{4E58413C-2086-4972-AE50-5DE91810C887}"/>
              </a:ext>
            </a:extLst>
          </p:cNvPr>
          <p:cNvGrpSpPr/>
          <p:nvPr/>
        </p:nvGrpSpPr>
        <p:grpSpPr>
          <a:xfrm>
            <a:off x="641184" y="3544823"/>
            <a:ext cx="4171483" cy="1157184"/>
            <a:chOff x="641184" y="3544823"/>
            <a:chExt cx="4171483" cy="1157184"/>
          </a:xfrm>
        </p:grpSpPr>
        <p:sp>
          <p:nvSpPr>
            <p:cNvPr id="15" name="Freeform: Shape 14">
              <a:extLst>
                <a:ext uri="{FF2B5EF4-FFF2-40B4-BE49-F238E27FC236}">
                  <a16:creationId xmlns:a16="http://schemas.microsoft.com/office/drawing/2014/main" id="{F83846D4-1C7A-4028-ADAE-7C9C46F3B960}"/>
                </a:ext>
              </a:extLst>
            </p:cNvPr>
            <p:cNvSpPr>
              <a:spLocks noChangeAspect="1"/>
            </p:cNvSpPr>
            <p:nvPr/>
          </p:nvSpPr>
          <p:spPr>
            <a:xfrm>
              <a:off x="641184"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TextBox 15">
              <a:extLst>
                <a:ext uri="{FF2B5EF4-FFF2-40B4-BE49-F238E27FC236}">
                  <a16:creationId xmlns:a16="http://schemas.microsoft.com/office/drawing/2014/main" id="{A5DE8E26-B4AE-493A-B6AC-5C7BCEF18580}"/>
                </a:ext>
              </a:extLst>
            </p:cNvPr>
            <p:cNvSpPr txBox="1"/>
            <p:nvPr/>
          </p:nvSpPr>
          <p:spPr>
            <a:xfrm>
              <a:off x="1754523"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1" name="Group 30">
            <a:extLst>
              <a:ext uri="{FF2B5EF4-FFF2-40B4-BE49-F238E27FC236}">
                <a16:creationId xmlns:a16="http://schemas.microsoft.com/office/drawing/2014/main" id="{05033C59-D554-4E9C-85E6-760B8B11A07A}"/>
              </a:ext>
            </a:extLst>
          </p:cNvPr>
          <p:cNvGrpSpPr/>
          <p:nvPr/>
        </p:nvGrpSpPr>
        <p:grpSpPr>
          <a:xfrm>
            <a:off x="1591135" y="4795847"/>
            <a:ext cx="4116826" cy="1157184"/>
            <a:chOff x="1591135" y="4795847"/>
            <a:chExt cx="4116826" cy="1157184"/>
          </a:xfrm>
        </p:grpSpPr>
        <p:sp>
          <p:nvSpPr>
            <p:cNvPr id="17" name="Freeform: Shape 16">
              <a:extLst>
                <a:ext uri="{FF2B5EF4-FFF2-40B4-BE49-F238E27FC236}">
                  <a16:creationId xmlns:a16="http://schemas.microsoft.com/office/drawing/2014/main" id="{A847D323-373A-4119-9BE1-2D5AF97B42DC}"/>
                </a:ext>
              </a:extLst>
            </p:cNvPr>
            <p:cNvSpPr>
              <a:spLocks noChangeAspect="1"/>
            </p:cNvSpPr>
            <p:nvPr/>
          </p:nvSpPr>
          <p:spPr>
            <a:xfrm>
              <a:off x="1591135"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8238A48A-0616-4F99-8FE6-E26BEE27BEA6}"/>
                </a:ext>
              </a:extLst>
            </p:cNvPr>
            <p:cNvSpPr txBox="1"/>
            <p:nvPr/>
          </p:nvSpPr>
          <p:spPr>
            <a:xfrm>
              <a:off x="1953311"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2" name="Group 31">
            <a:extLst>
              <a:ext uri="{FF2B5EF4-FFF2-40B4-BE49-F238E27FC236}">
                <a16:creationId xmlns:a16="http://schemas.microsoft.com/office/drawing/2014/main" id="{DA5AEE76-D393-4083-96DB-986EB3964EC8}"/>
              </a:ext>
            </a:extLst>
          </p:cNvPr>
          <p:cNvGrpSpPr/>
          <p:nvPr/>
        </p:nvGrpSpPr>
        <p:grpSpPr>
          <a:xfrm>
            <a:off x="7291441" y="2310791"/>
            <a:ext cx="4116826" cy="1157184"/>
            <a:chOff x="7291441" y="2310791"/>
            <a:chExt cx="4116826" cy="1157184"/>
          </a:xfrm>
        </p:grpSpPr>
        <p:sp>
          <p:nvSpPr>
            <p:cNvPr id="21" name="Freeform: Shape 20">
              <a:extLst>
                <a:ext uri="{FF2B5EF4-FFF2-40B4-BE49-F238E27FC236}">
                  <a16:creationId xmlns:a16="http://schemas.microsoft.com/office/drawing/2014/main" id="{955B9D3C-DF1A-49F8-AD6B-71E62455D3D2}"/>
                </a:ext>
              </a:extLst>
            </p:cNvPr>
            <p:cNvSpPr>
              <a:spLocks noChangeAspect="1"/>
            </p:cNvSpPr>
            <p:nvPr/>
          </p:nvSpPr>
          <p:spPr>
            <a:xfrm>
              <a:off x="7291441"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TextBox 22">
              <a:extLst>
                <a:ext uri="{FF2B5EF4-FFF2-40B4-BE49-F238E27FC236}">
                  <a16:creationId xmlns:a16="http://schemas.microsoft.com/office/drawing/2014/main" id="{3E027D55-72B1-4DDC-89DA-A9BF6112B877}"/>
                </a:ext>
              </a:extLst>
            </p:cNvPr>
            <p:cNvSpPr txBox="1"/>
            <p:nvPr/>
          </p:nvSpPr>
          <p:spPr>
            <a:xfrm>
              <a:off x="7653617"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3" name="Group 32">
            <a:extLst>
              <a:ext uri="{FF2B5EF4-FFF2-40B4-BE49-F238E27FC236}">
                <a16:creationId xmlns:a16="http://schemas.microsoft.com/office/drawing/2014/main" id="{5B898C1C-0CC0-4056-9571-E8D2617099B9}"/>
              </a:ext>
            </a:extLst>
          </p:cNvPr>
          <p:cNvGrpSpPr/>
          <p:nvPr/>
        </p:nvGrpSpPr>
        <p:grpSpPr>
          <a:xfrm>
            <a:off x="6278911" y="3544823"/>
            <a:ext cx="4171483" cy="1157184"/>
            <a:chOff x="6278911" y="3544823"/>
            <a:chExt cx="4171483" cy="1157184"/>
          </a:xfrm>
        </p:grpSpPr>
        <p:sp>
          <p:nvSpPr>
            <p:cNvPr id="24" name="Freeform: Shape 23">
              <a:extLst>
                <a:ext uri="{FF2B5EF4-FFF2-40B4-BE49-F238E27FC236}">
                  <a16:creationId xmlns:a16="http://schemas.microsoft.com/office/drawing/2014/main" id="{306DE5C4-B6AD-4045-88A8-122BCEDED2CD}"/>
                </a:ext>
              </a:extLst>
            </p:cNvPr>
            <p:cNvSpPr>
              <a:spLocks noChangeAspect="1"/>
            </p:cNvSpPr>
            <p:nvPr/>
          </p:nvSpPr>
          <p:spPr>
            <a:xfrm>
              <a:off x="6278911"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TextBox 25">
              <a:extLst>
                <a:ext uri="{FF2B5EF4-FFF2-40B4-BE49-F238E27FC236}">
                  <a16:creationId xmlns:a16="http://schemas.microsoft.com/office/drawing/2014/main" id="{7BB6F4D5-B081-4FD1-9809-54A1F3CD213E}"/>
                </a:ext>
              </a:extLst>
            </p:cNvPr>
            <p:cNvSpPr txBox="1"/>
            <p:nvPr/>
          </p:nvSpPr>
          <p:spPr>
            <a:xfrm>
              <a:off x="7392250"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FF9285"/>
                  </a:solidFill>
                  <a:latin typeface="Candara" panose="020E0502030303020204" pitchFamily="34" charset="0"/>
                </a:rPr>
                <a:t>LOREM IPSUM DOLOR</a:t>
              </a:r>
              <a:endParaRPr lang="en-US" sz="1300" dirty="0">
                <a:solidFill>
                  <a:srgbClr val="FF9285"/>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4" name="Group 33">
            <a:extLst>
              <a:ext uri="{FF2B5EF4-FFF2-40B4-BE49-F238E27FC236}">
                <a16:creationId xmlns:a16="http://schemas.microsoft.com/office/drawing/2014/main" id="{C5E0216B-20C7-445A-85F6-99C3B99C7D76}"/>
              </a:ext>
            </a:extLst>
          </p:cNvPr>
          <p:cNvGrpSpPr/>
          <p:nvPr/>
        </p:nvGrpSpPr>
        <p:grpSpPr>
          <a:xfrm>
            <a:off x="7228862" y="4795847"/>
            <a:ext cx="4116826" cy="1157184"/>
            <a:chOff x="7228862" y="4795847"/>
            <a:chExt cx="4116826" cy="1157184"/>
          </a:xfrm>
        </p:grpSpPr>
        <p:sp>
          <p:nvSpPr>
            <p:cNvPr id="27" name="Freeform: Shape 26">
              <a:extLst>
                <a:ext uri="{FF2B5EF4-FFF2-40B4-BE49-F238E27FC236}">
                  <a16:creationId xmlns:a16="http://schemas.microsoft.com/office/drawing/2014/main" id="{0435E23B-ED5F-4900-BAED-121545E02B57}"/>
                </a:ext>
              </a:extLst>
            </p:cNvPr>
            <p:cNvSpPr>
              <a:spLocks noChangeAspect="1"/>
            </p:cNvSpPr>
            <p:nvPr/>
          </p:nvSpPr>
          <p:spPr>
            <a:xfrm>
              <a:off x="7228862"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TextBox 28">
              <a:extLst>
                <a:ext uri="{FF2B5EF4-FFF2-40B4-BE49-F238E27FC236}">
                  <a16:creationId xmlns:a16="http://schemas.microsoft.com/office/drawing/2014/main" id="{AB3C47F4-9BAC-416E-946C-472B94C4513B}"/>
                </a:ext>
              </a:extLst>
            </p:cNvPr>
            <p:cNvSpPr txBox="1"/>
            <p:nvPr/>
          </p:nvSpPr>
          <p:spPr>
            <a:xfrm>
              <a:off x="7591038"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60DCFF"/>
                  </a:solidFill>
                  <a:latin typeface="Candara" panose="020E0502030303020204" pitchFamily="34" charset="0"/>
                </a:rPr>
                <a:t>LOREM IPSUM DOLOR</a:t>
              </a:r>
              <a:endParaRPr lang="en-US" sz="1300" dirty="0">
                <a:solidFill>
                  <a:srgbClr val="60DCFF"/>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sp>
        <p:nvSpPr>
          <p:cNvPr id="14" name="Freeform: Shape 13">
            <a:extLst>
              <a:ext uri="{FF2B5EF4-FFF2-40B4-BE49-F238E27FC236}">
                <a16:creationId xmlns:a16="http://schemas.microsoft.com/office/drawing/2014/main" id="{53AE9DC4-5AC4-427F-A10F-4B5C73A0DD23}"/>
              </a:ext>
            </a:extLst>
          </p:cNvPr>
          <p:cNvSpPr>
            <a:spLocks noChangeAspect="1"/>
          </p:cNvSpPr>
          <p:nvPr/>
        </p:nvSpPr>
        <p:spPr>
          <a:xfrm>
            <a:off x="609600"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8" name="Freeform: Shape 17">
            <a:extLst>
              <a:ext uri="{FF2B5EF4-FFF2-40B4-BE49-F238E27FC236}">
                <a16:creationId xmlns:a16="http://schemas.microsoft.com/office/drawing/2014/main" id="{2A8EBC20-2680-4472-81A4-6B837814E990}"/>
              </a:ext>
            </a:extLst>
          </p:cNvPr>
          <p:cNvSpPr>
            <a:spLocks noChangeAspect="1"/>
          </p:cNvSpPr>
          <p:nvPr/>
        </p:nvSpPr>
        <p:spPr>
          <a:xfrm>
            <a:off x="4545338"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22" name="Freeform: Shape 21">
            <a:extLst>
              <a:ext uri="{FF2B5EF4-FFF2-40B4-BE49-F238E27FC236}">
                <a16:creationId xmlns:a16="http://schemas.microsoft.com/office/drawing/2014/main" id="{2246E32D-7460-43B8-A552-3906F5B24AD1}"/>
              </a:ext>
            </a:extLst>
          </p:cNvPr>
          <p:cNvSpPr>
            <a:spLocks noChangeAspect="1"/>
          </p:cNvSpPr>
          <p:nvPr/>
        </p:nvSpPr>
        <p:spPr>
          <a:xfrm>
            <a:off x="10245643"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25" name="Freeform: Shape 24">
            <a:extLst>
              <a:ext uri="{FF2B5EF4-FFF2-40B4-BE49-F238E27FC236}">
                <a16:creationId xmlns:a16="http://schemas.microsoft.com/office/drawing/2014/main" id="{092FDD83-D5BB-4E35-9DD1-1B8A630860E1}"/>
              </a:ext>
            </a:extLst>
          </p:cNvPr>
          <p:cNvSpPr>
            <a:spLocks noChangeAspect="1"/>
          </p:cNvSpPr>
          <p:nvPr/>
        </p:nvSpPr>
        <p:spPr>
          <a:xfrm>
            <a:off x="6247327"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05</a:t>
            </a:r>
          </a:p>
        </p:txBody>
      </p:sp>
      <p:sp>
        <p:nvSpPr>
          <p:cNvPr id="28" name="Freeform: Shape 27">
            <a:extLst>
              <a:ext uri="{FF2B5EF4-FFF2-40B4-BE49-F238E27FC236}">
                <a16:creationId xmlns:a16="http://schemas.microsoft.com/office/drawing/2014/main" id="{6CA282FE-302F-4CDA-B49A-5DE27C2CCD6E}"/>
              </a:ext>
            </a:extLst>
          </p:cNvPr>
          <p:cNvSpPr>
            <a:spLocks noChangeAspect="1"/>
          </p:cNvSpPr>
          <p:nvPr/>
        </p:nvSpPr>
        <p:spPr>
          <a:xfrm>
            <a:off x="10183065"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06</a:t>
            </a:r>
          </a:p>
        </p:txBody>
      </p:sp>
      <p:sp>
        <p:nvSpPr>
          <p:cNvPr id="7" name="Freeform: Shape 6">
            <a:extLst>
              <a:ext uri="{FF2B5EF4-FFF2-40B4-BE49-F238E27FC236}">
                <a16:creationId xmlns:a16="http://schemas.microsoft.com/office/drawing/2014/main" id="{0C716F6C-C8DE-4E75-9704-33158782B981}"/>
              </a:ext>
            </a:extLst>
          </p:cNvPr>
          <p:cNvSpPr>
            <a:spLocks noChangeAspect="1"/>
          </p:cNvSpPr>
          <p:nvPr/>
        </p:nvSpPr>
        <p:spPr>
          <a:xfrm>
            <a:off x="4607916"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35" name="Freeform 37">
            <a:extLst>
              <a:ext uri="{FF2B5EF4-FFF2-40B4-BE49-F238E27FC236}">
                <a16:creationId xmlns:a16="http://schemas.microsoft.com/office/drawing/2014/main" id="{FACE3F40-8F79-46CE-8299-AD232A8BF9A2}"/>
              </a:ext>
            </a:extLst>
          </p:cNvPr>
          <p:cNvSpPr>
            <a:spLocks noChangeAspect="1" noEditPoints="1"/>
          </p:cNvSpPr>
          <p:nvPr/>
        </p:nvSpPr>
        <p:spPr bwMode="auto">
          <a:xfrm>
            <a:off x="6685361" y="4174962"/>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41">
            <a:extLst>
              <a:ext uri="{FF2B5EF4-FFF2-40B4-BE49-F238E27FC236}">
                <a16:creationId xmlns:a16="http://schemas.microsoft.com/office/drawing/2014/main" id="{AB54754D-8F14-4650-A1E6-10761586BB30}"/>
              </a:ext>
            </a:extLst>
          </p:cNvPr>
          <p:cNvSpPr>
            <a:spLocks noChangeAspect="1" noEditPoints="1"/>
          </p:cNvSpPr>
          <p:nvPr/>
        </p:nvSpPr>
        <p:spPr bwMode="auto">
          <a:xfrm>
            <a:off x="4838729" y="543797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101">
            <a:extLst>
              <a:ext uri="{FF2B5EF4-FFF2-40B4-BE49-F238E27FC236}">
                <a16:creationId xmlns:a16="http://schemas.microsoft.com/office/drawing/2014/main" id="{D8C70873-0C5A-4365-8EC2-0CEC18E733B2}"/>
              </a:ext>
            </a:extLst>
          </p:cNvPr>
          <p:cNvSpPr>
            <a:spLocks noChangeAspect="1" noEditPoints="1"/>
          </p:cNvSpPr>
          <p:nvPr/>
        </p:nvSpPr>
        <p:spPr bwMode="auto">
          <a:xfrm>
            <a:off x="10583168" y="2908489"/>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1">
            <a:extLst>
              <a:ext uri="{FF2B5EF4-FFF2-40B4-BE49-F238E27FC236}">
                <a16:creationId xmlns:a16="http://schemas.microsoft.com/office/drawing/2014/main" id="{4DFDECD8-1709-49D3-9BEB-13D6DEE201C1}"/>
              </a:ext>
            </a:extLst>
          </p:cNvPr>
          <p:cNvSpPr>
            <a:spLocks noChangeAspect="1" noEditPoints="1"/>
          </p:cNvSpPr>
          <p:nvPr/>
        </p:nvSpPr>
        <p:spPr bwMode="auto">
          <a:xfrm>
            <a:off x="10583168" y="537443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71">
            <a:extLst>
              <a:ext uri="{FF2B5EF4-FFF2-40B4-BE49-F238E27FC236}">
                <a16:creationId xmlns:a16="http://schemas.microsoft.com/office/drawing/2014/main" id="{04452ABC-7AC0-490C-89C9-3D5270D5C1F1}"/>
              </a:ext>
            </a:extLst>
          </p:cNvPr>
          <p:cNvSpPr>
            <a:spLocks noChangeAspect="1" noEditPoints="1"/>
          </p:cNvSpPr>
          <p:nvPr/>
        </p:nvSpPr>
        <p:spPr bwMode="auto">
          <a:xfrm>
            <a:off x="4989511" y="2905118"/>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76717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0" name="Freeform 39">
            <a:extLst>
              <a:ext uri="{FF2B5EF4-FFF2-40B4-BE49-F238E27FC236}">
                <a16:creationId xmlns:a16="http://schemas.microsoft.com/office/drawing/2014/main" id="{547A7367-0EDC-42B6-9742-62E01129EBA7}"/>
              </a:ext>
            </a:extLst>
          </p:cNvPr>
          <p:cNvSpPr>
            <a:spLocks noChangeAspect="1" noEditPoints="1"/>
          </p:cNvSpPr>
          <p:nvPr/>
        </p:nvSpPr>
        <p:spPr bwMode="auto">
          <a:xfrm>
            <a:off x="1077972" y="4159139"/>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06279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53" presetClass="entr" presetSubtype="16"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fltVal val="0"/>
                                          </p:val>
                                        </p:tav>
                                        <p:tav tm="100000">
                                          <p:val>
                                            <p:strVal val="#ppt_w"/>
                                          </p:val>
                                        </p:tav>
                                      </p:tavLst>
                                    </p:anim>
                                    <p:anim calcmode="lin" valueType="num">
                                      <p:cBhvr>
                                        <p:cTn id="23" dur="1000" fill="hold"/>
                                        <p:tgtEl>
                                          <p:spTgt spid="39"/>
                                        </p:tgtEl>
                                        <p:attrNameLst>
                                          <p:attrName>ppt_h</p:attrName>
                                        </p:attrNameLst>
                                      </p:cBhvr>
                                      <p:tavLst>
                                        <p:tav tm="0">
                                          <p:val>
                                            <p:fltVal val="0"/>
                                          </p:val>
                                        </p:tav>
                                        <p:tav tm="100000">
                                          <p:val>
                                            <p:strVal val="#ppt_h"/>
                                          </p:val>
                                        </p:tav>
                                      </p:tavLst>
                                    </p:anim>
                                    <p:animEffect transition="in" filter="fade">
                                      <p:cBhvr>
                                        <p:cTn id="24" dur="1000"/>
                                        <p:tgtEl>
                                          <p:spTgt spid="39"/>
                                        </p:tgtEl>
                                      </p:cBhvr>
                                    </p:animEffect>
                                  </p:childTnLst>
                                </p:cTn>
                              </p:par>
                            </p:childTnLst>
                          </p:cTn>
                        </p:par>
                        <p:par>
                          <p:cTn id="25" fill="hold">
                            <p:stCondLst>
                              <p:cond delay="2000"/>
                            </p:stCondLst>
                            <p:childTnLst>
                              <p:par>
                                <p:cTn id="26" presetID="53" presetClass="entr" presetSubtype="16"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childTnLst>
                          </p:cTn>
                        </p:par>
                        <p:par>
                          <p:cTn id="31" fill="hold">
                            <p:stCondLst>
                              <p:cond delay="2500"/>
                            </p:stCondLst>
                            <p:childTnLst>
                              <p:par>
                                <p:cTn id="32" presetID="42" presetClass="entr" presetSubtype="0" fill="hold" nodeType="after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1000"/>
                                        <p:tgtEl>
                                          <p:spTgt spid="30"/>
                                        </p:tgtEl>
                                      </p:cBhvr>
                                    </p:animEffect>
                                    <p:anim calcmode="lin" valueType="num">
                                      <p:cBhvr>
                                        <p:cTn id="35" dur="1000" fill="hold"/>
                                        <p:tgtEl>
                                          <p:spTgt spid="30"/>
                                        </p:tgtEl>
                                        <p:attrNameLst>
                                          <p:attrName>ppt_x</p:attrName>
                                        </p:attrNameLst>
                                      </p:cBhvr>
                                      <p:tavLst>
                                        <p:tav tm="0">
                                          <p:val>
                                            <p:strVal val="#ppt_x"/>
                                          </p:val>
                                        </p:tav>
                                        <p:tav tm="100000">
                                          <p:val>
                                            <p:strVal val="#ppt_x"/>
                                          </p:val>
                                        </p:tav>
                                      </p:tavLst>
                                    </p:anim>
                                    <p:anim calcmode="lin" valueType="num">
                                      <p:cBhvr>
                                        <p:cTn id="36" dur="1000" fill="hold"/>
                                        <p:tgtEl>
                                          <p:spTgt spid="30"/>
                                        </p:tgtEl>
                                        <p:attrNameLst>
                                          <p:attrName>ppt_y</p:attrName>
                                        </p:attrNameLst>
                                      </p:cBhvr>
                                      <p:tavLst>
                                        <p:tav tm="0">
                                          <p:val>
                                            <p:strVal val="#ppt_y+.1"/>
                                          </p:val>
                                        </p:tav>
                                        <p:tav tm="100000">
                                          <p:val>
                                            <p:strVal val="#ppt_y"/>
                                          </p:val>
                                        </p:tav>
                                      </p:tavLst>
                                    </p:anim>
                                  </p:childTnLst>
                                </p:cTn>
                              </p:par>
                              <p:par>
                                <p:cTn id="37" presetID="53" presetClass="entr" presetSubtype="16"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1000" fill="hold"/>
                                        <p:tgtEl>
                                          <p:spTgt spid="40"/>
                                        </p:tgtEl>
                                        <p:attrNameLst>
                                          <p:attrName>ppt_w</p:attrName>
                                        </p:attrNameLst>
                                      </p:cBhvr>
                                      <p:tavLst>
                                        <p:tav tm="0">
                                          <p:val>
                                            <p:fltVal val="0"/>
                                          </p:val>
                                        </p:tav>
                                        <p:tav tm="100000">
                                          <p:val>
                                            <p:strVal val="#ppt_w"/>
                                          </p:val>
                                        </p:tav>
                                      </p:tavLst>
                                    </p:anim>
                                    <p:anim calcmode="lin" valueType="num">
                                      <p:cBhvr>
                                        <p:cTn id="40" dur="1000" fill="hold"/>
                                        <p:tgtEl>
                                          <p:spTgt spid="40"/>
                                        </p:tgtEl>
                                        <p:attrNameLst>
                                          <p:attrName>ppt_h</p:attrName>
                                        </p:attrNameLst>
                                      </p:cBhvr>
                                      <p:tavLst>
                                        <p:tav tm="0">
                                          <p:val>
                                            <p:fltVal val="0"/>
                                          </p:val>
                                        </p:tav>
                                        <p:tav tm="100000">
                                          <p:val>
                                            <p:strVal val="#ppt_h"/>
                                          </p:val>
                                        </p:tav>
                                      </p:tavLst>
                                    </p:anim>
                                    <p:animEffect transition="in" filter="fade">
                                      <p:cBhvr>
                                        <p:cTn id="41" dur="1000"/>
                                        <p:tgtEl>
                                          <p:spTgt spid="40"/>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4000"/>
                            </p:stCondLst>
                            <p:childTnLst>
                              <p:par>
                                <p:cTn id="49" presetID="42" presetClass="entr" presetSubtype="0" fill="hold"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par>
                                <p:cTn id="54" presetID="53" presetClass="entr" presetSubtype="16" fill="hold" grpId="0" nodeType="with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1000" fill="hold"/>
                                        <p:tgtEl>
                                          <p:spTgt spid="36"/>
                                        </p:tgtEl>
                                        <p:attrNameLst>
                                          <p:attrName>ppt_w</p:attrName>
                                        </p:attrNameLst>
                                      </p:cBhvr>
                                      <p:tavLst>
                                        <p:tav tm="0">
                                          <p:val>
                                            <p:fltVal val="0"/>
                                          </p:val>
                                        </p:tav>
                                        <p:tav tm="100000">
                                          <p:val>
                                            <p:strVal val="#ppt_w"/>
                                          </p:val>
                                        </p:tav>
                                      </p:tavLst>
                                    </p:anim>
                                    <p:anim calcmode="lin" valueType="num">
                                      <p:cBhvr>
                                        <p:cTn id="57" dur="1000" fill="hold"/>
                                        <p:tgtEl>
                                          <p:spTgt spid="36"/>
                                        </p:tgtEl>
                                        <p:attrNameLst>
                                          <p:attrName>ppt_h</p:attrName>
                                        </p:attrNameLst>
                                      </p:cBhvr>
                                      <p:tavLst>
                                        <p:tav tm="0">
                                          <p:val>
                                            <p:fltVal val="0"/>
                                          </p:val>
                                        </p:tav>
                                        <p:tav tm="100000">
                                          <p:val>
                                            <p:strVal val="#ppt_h"/>
                                          </p:val>
                                        </p:tav>
                                      </p:tavLst>
                                    </p:anim>
                                    <p:animEffect transition="in" filter="fade">
                                      <p:cBhvr>
                                        <p:cTn id="58" dur="1000"/>
                                        <p:tgtEl>
                                          <p:spTgt spid="36"/>
                                        </p:tgtEl>
                                      </p:cBhvr>
                                    </p:animEffect>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fade">
                                      <p:cBhvr>
                                        <p:cTn id="68" dur="1000"/>
                                        <p:tgtEl>
                                          <p:spTgt spid="32"/>
                                        </p:tgtEl>
                                      </p:cBhvr>
                                    </p:animEffect>
                                    <p:anim calcmode="lin" valueType="num">
                                      <p:cBhvr>
                                        <p:cTn id="69" dur="1000" fill="hold"/>
                                        <p:tgtEl>
                                          <p:spTgt spid="32"/>
                                        </p:tgtEl>
                                        <p:attrNameLst>
                                          <p:attrName>ppt_x</p:attrName>
                                        </p:attrNameLst>
                                      </p:cBhvr>
                                      <p:tavLst>
                                        <p:tav tm="0">
                                          <p:val>
                                            <p:strVal val="#ppt_x"/>
                                          </p:val>
                                        </p:tav>
                                        <p:tav tm="100000">
                                          <p:val>
                                            <p:strVal val="#ppt_x"/>
                                          </p:val>
                                        </p:tav>
                                      </p:tavLst>
                                    </p:anim>
                                    <p:anim calcmode="lin" valueType="num">
                                      <p:cBhvr>
                                        <p:cTn id="70" dur="1000" fill="hold"/>
                                        <p:tgtEl>
                                          <p:spTgt spid="32"/>
                                        </p:tgtEl>
                                        <p:attrNameLst>
                                          <p:attrName>ppt_y</p:attrName>
                                        </p:attrNameLst>
                                      </p:cBhvr>
                                      <p:tavLst>
                                        <p:tav tm="0">
                                          <p:val>
                                            <p:strVal val="#ppt_y+.1"/>
                                          </p:val>
                                        </p:tav>
                                        <p:tav tm="100000">
                                          <p:val>
                                            <p:strVal val="#ppt_y"/>
                                          </p:val>
                                        </p:tav>
                                      </p:tavLst>
                                    </p:anim>
                                  </p:childTnLst>
                                </p:cTn>
                              </p:par>
                              <p:par>
                                <p:cTn id="71" presetID="53" presetClass="entr" presetSubtype="16" fill="hold" grpId="0" nodeType="withEffect">
                                  <p:stCondLst>
                                    <p:cond delay="0"/>
                                  </p:stCondLst>
                                  <p:childTnLst>
                                    <p:set>
                                      <p:cBhvr>
                                        <p:cTn id="72" dur="1" fill="hold">
                                          <p:stCondLst>
                                            <p:cond delay="0"/>
                                          </p:stCondLst>
                                        </p:cTn>
                                        <p:tgtEl>
                                          <p:spTgt spid="37"/>
                                        </p:tgtEl>
                                        <p:attrNameLst>
                                          <p:attrName>style.visibility</p:attrName>
                                        </p:attrNameLst>
                                      </p:cBhvr>
                                      <p:to>
                                        <p:strVal val="visible"/>
                                      </p:to>
                                    </p:set>
                                    <p:anim calcmode="lin" valueType="num">
                                      <p:cBhvr>
                                        <p:cTn id="73" dur="1000" fill="hold"/>
                                        <p:tgtEl>
                                          <p:spTgt spid="37"/>
                                        </p:tgtEl>
                                        <p:attrNameLst>
                                          <p:attrName>ppt_w</p:attrName>
                                        </p:attrNameLst>
                                      </p:cBhvr>
                                      <p:tavLst>
                                        <p:tav tm="0">
                                          <p:val>
                                            <p:fltVal val="0"/>
                                          </p:val>
                                        </p:tav>
                                        <p:tav tm="100000">
                                          <p:val>
                                            <p:strVal val="#ppt_w"/>
                                          </p:val>
                                        </p:tav>
                                      </p:tavLst>
                                    </p:anim>
                                    <p:anim calcmode="lin" valueType="num">
                                      <p:cBhvr>
                                        <p:cTn id="74" dur="1000" fill="hold"/>
                                        <p:tgtEl>
                                          <p:spTgt spid="37"/>
                                        </p:tgtEl>
                                        <p:attrNameLst>
                                          <p:attrName>ppt_h</p:attrName>
                                        </p:attrNameLst>
                                      </p:cBhvr>
                                      <p:tavLst>
                                        <p:tav tm="0">
                                          <p:val>
                                            <p:fltVal val="0"/>
                                          </p:val>
                                        </p:tav>
                                        <p:tav tm="100000">
                                          <p:val>
                                            <p:strVal val="#ppt_h"/>
                                          </p:val>
                                        </p:tav>
                                      </p:tavLst>
                                    </p:anim>
                                    <p:animEffect transition="in" filter="fade">
                                      <p:cBhvr>
                                        <p:cTn id="75" dur="1000"/>
                                        <p:tgtEl>
                                          <p:spTgt spid="37"/>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 calcmode="lin" valueType="num">
                                      <p:cBhvr>
                                        <p:cTn id="79" dur="500" fill="hold"/>
                                        <p:tgtEl>
                                          <p:spTgt spid="25"/>
                                        </p:tgtEl>
                                        <p:attrNameLst>
                                          <p:attrName>ppt_w</p:attrName>
                                        </p:attrNameLst>
                                      </p:cBhvr>
                                      <p:tavLst>
                                        <p:tav tm="0">
                                          <p:val>
                                            <p:fltVal val="0"/>
                                          </p:val>
                                        </p:tav>
                                        <p:tav tm="100000">
                                          <p:val>
                                            <p:strVal val="#ppt_w"/>
                                          </p:val>
                                        </p:tav>
                                      </p:tavLst>
                                    </p:anim>
                                    <p:anim calcmode="lin" valueType="num">
                                      <p:cBhvr>
                                        <p:cTn id="80" dur="500" fill="hold"/>
                                        <p:tgtEl>
                                          <p:spTgt spid="25"/>
                                        </p:tgtEl>
                                        <p:attrNameLst>
                                          <p:attrName>ppt_h</p:attrName>
                                        </p:attrNameLst>
                                      </p:cBhvr>
                                      <p:tavLst>
                                        <p:tav tm="0">
                                          <p:val>
                                            <p:fltVal val="0"/>
                                          </p:val>
                                        </p:tav>
                                        <p:tav tm="100000">
                                          <p:val>
                                            <p:strVal val="#ppt_h"/>
                                          </p:val>
                                        </p:tav>
                                      </p:tavLst>
                                    </p:anim>
                                    <p:animEffect transition="in" filter="fade">
                                      <p:cBhvr>
                                        <p:cTn id="81" dur="500"/>
                                        <p:tgtEl>
                                          <p:spTgt spid="25"/>
                                        </p:tgtEl>
                                      </p:cBhvr>
                                    </p:animEffect>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par>
                                <p:cTn id="88" presetID="53" presetClass="entr" presetSubtype="16" fill="hold" grpId="0" nodeType="with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1000" fill="hold"/>
                                        <p:tgtEl>
                                          <p:spTgt spid="35"/>
                                        </p:tgtEl>
                                        <p:attrNameLst>
                                          <p:attrName>ppt_w</p:attrName>
                                        </p:attrNameLst>
                                      </p:cBhvr>
                                      <p:tavLst>
                                        <p:tav tm="0">
                                          <p:val>
                                            <p:fltVal val="0"/>
                                          </p:val>
                                        </p:tav>
                                        <p:tav tm="100000">
                                          <p:val>
                                            <p:strVal val="#ppt_w"/>
                                          </p:val>
                                        </p:tav>
                                      </p:tavLst>
                                    </p:anim>
                                    <p:anim calcmode="lin" valueType="num">
                                      <p:cBhvr>
                                        <p:cTn id="91" dur="1000" fill="hold"/>
                                        <p:tgtEl>
                                          <p:spTgt spid="35"/>
                                        </p:tgtEl>
                                        <p:attrNameLst>
                                          <p:attrName>ppt_h</p:attrName>
                                        </p:attrNameLst>
                                      </p:cBhvr>
                                      <p:tavLst>
                                        <p:tav tm="0">
                                          <p:val>
                                            <p:fltVal val="0"/>
                                          </p:val>
                                        </p:tav>
                                        <p:tav tm="100000">
                                          <p:val>
                                            <p:strVal val="#ppt_h"/>
                                          </p:val>
                                        </p:tav>
                                      </p:tavLst>
                                    </p:anim>
                                    <p:animEffect transition="in" filter="fade">
                                      <p:cBhvr>
                                        <p:cTn id="92" dur="1000"/>
                                        <p:tgtEl>
                                          <p:spTgt spid="35"/>
                                        </p:tgtEl>
                                      </p:cBhvr>
                                    </p:animEffect>
                                  </p:childTnLst>
                                </p:cTn>
                              </p:par>
                            </p:childTnLst>
                          </p:cTn>
                        </p:par>
                        <p:par>
                          <p:cTn id="93" fill="hold">
                            <p:stCondLst>
                              <p:cond delay="8000"/>
                            </p:stCondLst>
                            <p:childTnLst>
                              <p:par>
                                <p:cTn id="94" presetID="53" presetClass="entr" presetSubtype="16" fill="hold" grpId="0" nodeType="afterEffect">
                                  <p:stCondLst>
                                    <p:cond delay="0"/>
                                  </p:stCondLst>
                                  <p:childTnLst>
                                    <p:set>
                                      <p:cBhvr>
                                        <p:cTn id="95" dur="1" fill="hold">
                                          <p:stCondLst>
                                            <p:cond delay="0"/>
                                          </p:stCondLst>
                                        </p:cTn>
                                        <p:tgtEl>
                                          <p:spTgt spid="28"/>
                                        </p:tgtEl>
                                        <p:attrNameLst>
                                          <p:attrName>style.visibility</p:attrName>
                                        </p:attrNameLst>
                                      </p:cBhvr>
                                      <p:to>
                                        <p:strVal val="visible"/>
                                      </p:to>
                                    </p:set>
                                    <p:anim calcmode="lin" valueType="num">
                                      <p:cBhvr>
                                        <p:cTn id="96" dur="500" fill="hold"/>
                                        <p:tgtEl>
                                          <p:spTgt spid="28"/>
                                        </p:tgtEl>
                                        <p:attrNameLst>
                                          <p:attrName>ppt_w</p:attrName>
                                        </p:attrNameLst>
                                      </p:cBhvr>
                                      <p:tavLst>
                                        <p:tav tm="0">
                                          <p:val>
                                            <p:fltVal val="0"/>
                                          </p:val>
                                        </p:tav>
                                        <p:tav tm="100000">
                                          <p:val>
                                            <p:strVal val="#ppt_w"/>
                                          </p:val>
                                        </p:tav>
                                      </p:tavLst>
                                    </p:anim>
                                    <p:anim calcmode="lin" valueType="num">
                                      <p:cBhvr>
                                        <p:cTn id="97" dur="500" fill="hold"/>
                                        <p:tgtEl>
                                          <p:spTgt spid="28"/>
                                        </p:tgtEl>
                                        <p:attrNameLst>
                                          <p:attrName>ppt_h</p:attrName>
                                        </p:attrNameLst>
                                      </p:cBhvr>
                                      <p:tavLst>
                                        <p:tav tm="0">
                                          <p:val>
                                            <p:fltVal val="0"/>
                                          </p:val>
                                        </p:tav>
                                        <p:tav tm="100000">
                                          <p:val>
                                            <p:strVal val="#ppt_h"/>
                                          </p:val>
                                        </p:tav>
                                      </p:tavLst>
                                    </p:anim>
                                    <p:animEffect transition="in" filter="fade">
                                      <p:cBhvr>
                                        <p:cTn id="98" dur="500"/>
                                        <p:tgtEl>
                                          <p:spTgt spid="28"/>
                                        </p:tgtEl>
                                      </p:cBhvr>
                                    </p:animEffect>
                                  </p:childTnLst>
                                </p:cTn>
                              </p:par>
                            </p:childTnLst>
                          </p:cTn>
                        </p:par>
                        <p:par>
                          <p:cTn id="99" fill="hold">
                            <p:stCondLst>
                              <p:cond delay="8500"/>
                            </p:stCondLst>
                            <p:childTnLst>
                              <p:par>
                                <p:cTn id="100" presetID="42" presetClass="entr" presetSubtype="0" fill="hold" nodeType="afterEffect">
                                  <p:stCondLst>
                                    <p:cond delay="0"/>
                                  </p:stCondLst>
                                  <p:childTnLst>
                                    <p:set>
                                      <p:cBhvr>
                                        <p:cTn id="101" dur="1" fill="hold">
                                          <p:stCondLst>
                                            <p:cond delay="0"/>
                                          </p:stCondLst>
                                        </p:cTn>
                                        <p:tgtEl>
                                          <p:spTgt spid="34"/>
                                        </p:tgtEl>
                                        <p:attrNameLst>
                                          <p:attrName>style.visibility</p:attrName>
                                        </p:attrNameLst>
                                      </p:cBhvr>
                                      <p:to>
                                        <p:strVal val="visible"/>
                                      </p:to>
                                    </p:set>
                                    <p:animEffect transition="in" filter="fade">
                                      <p:cBhvr>
                                        <p:cTn id="102" dur="1000"/>
                                        <p:tgtEl>
                                          <p:spTgt spid="34"/>
                                        </p:tgtEl>
                                      </p:cBhvr>
                                    </p:animEffect>
                                    <p:anim calcmode="lin" valueType="num">
                                      <p:cBhvr>
                                        <p:cTn id="103" dur="1000" fill="hold"/>
                                        <p:tgtEl>
                                          <p:spTgt spid="34"/>
                                        </p:tgtEl>
                                        <p:attrNameLst>
                                          <p:attrName>ppt_x</p:attrName>
                                        </p:attrNameLst>
                                      </p:cBhvr>
                                      <p:tavLst>
                                        <p:tav tm="0">
                                          <p:val>
                                            <p:strVal val="#ppt_x"/>
                                          </p:val>
                                        </p:tav>
                                        <p:tav tm="100000">
                                          <p:val>
                                            <p:strVal val="#ppt_x"/>
                                          </p:val>
                                        </p:tav>
                                      </p:tavLst>
                                    </p:anim>
                                    <p:anim calcmode="lin" valueType="num">
                                      <p:cBhvr>
                                        <p:cTn id="104" dur="1000" fill="hold"/>
                                        <p:tgtEl>
                                          <p:spTgt spid="34"/>
                                        </p:tgtEl>
                                        <p:attrNameLst>
                                          <p:attrName>ppt_y</p:attrName>
                                        </p:attrNameLst>
                                      </p:cBhvr>
                                      <p:tavLst>
                                        <p:tav tm="0">
                                          <p:val>
                                            <p:strVal val="#ppt_y+.1"/>
                                          </p:val>
                                        </p:tav>
                                        <p:tav tm="100000">
                                          <p:val>
                                            <p:strVal val="#ppt_y"/>
                                          </p:val>
                                        </p:tav>
                                      </p:tavLst>
                                    </p:anim>
                                  </p:childTnLst>
                                </p:cTn>
                              </p:par>
                              <p:par>
                                <p:cTn id="105" presetID="53" presetClass="entr" presetSubtype="16" fill="hold" grpId="0" nodeType="with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1000" fill="hold"/>
                                        <p:tgtEl>
                                          <p:spTgt spid="38"/>
                                        </p:tgtEl>
                                        <p:attrNameLst>
                                          <p:attrName>ppt_w</p:attrName>
                                        </p:attrNameLst>
                                      </p:cBhvr>
                                      <p:tavLst>
                                        <p:tav tm="0">
                                          <p:val>
                                            <p:fltVal val="0"/>
                                          </p:val>
                                        </p:tav>
                                        <p:tav tm="100000">
                                          <p:val>
                                            <p:strVal val="#ppt_w"/>
                                          </p:val>
                                        </p:tav>
                                      </p:tavLst>
                                    </p:anim>
                                    <p:anim calcmode="lin" valueType="num">
                                      <p:cBhvr>
                                        <p:cTn id="108" dur="1000" fill="hold"/>
                                        <p:tgtEl>
                                          <p:spTgt spid="38"/>
                                        </p:tgtEl>
                                        <p:attrNameLst>
                                          <p:attrName>ppt_h</p:attrName>
                                        </p:attrNameLst>
                                      </p:cBhvr>
                                      <p:tavLst>
                                        <p:tav tm="0">
                                          <p:val>
                                            <p:fltVal val="0"/>
                                          </p:val>
                                        </p:tav>
                                        <p:tav tm="100000">
                                          <p:val>
                                            <p:strVal val="#ppt_h"/>
                                          </p:val>
                                        </p:tav>
                                      </p:tavLst>
                                    </p:anim>
                                    <p:animEffect transition="in" filter="fade">
                                      <p:cBhvr>
                                        <p:cTn id="109"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8" grpId="0" animBg="1"/>
      <p:bldP spid="22" grpId="0" animBg="1"/>
      <p:bldP spid="25" grpId="0" animBg="1"/>
      <p:bldP spid="28" grpId="0" animBg="1"/>
      <p:bldP spid="7" grpId="0" animBg="1"/>
      <p:bldP spid="35" grpId="0" animBg="1"/>
      <p:bldP spid="36" grpId="0" animBg="1"/>
      <p:bldP spid="37" grpId="0" animBg="1"/>
      <p:bldP spid="38" grpId="0" animBg="1"/>
      <p:bldP spid="39" grpId="0" animBg="1"/>
      <p:bldP spid="40"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16AAE91-7259-4B12-9289-5F3A027C6CB0}"/>
              </a:ext>
            </a:extLst>
          </p:cNvPr>
          <p:cNvSpPr/>
          <p:nvPr/>
        </p:nvSpPr>
        <p:spPr>
          <a:xfrm>
            <a:off x="9202783" y="1447800"/>
            <a:ext cx="2514600" cy="1524000"/>
          </a:xfrm>
          <a:prstGeom prst="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096DF479-A605-4D90-B878-398F5FB6D605}"/>
              </a:ext>
            </a:extLst>
          </p:cNvPr>
          <p:cNvGrpSpPr/>
          <p:nvPr/>
        </p:nvGrpSpPr>
        <p:grpSpPr>
          <a:xfrm>
            <a:off x="762000" y="2514600"/>
            <a:ext cx="2203704" cy="3562121"/>
            <a:chOff x="762000" y="2533879"/>
            <a:chExt cx="2203704" cy="3562121"/>
          </a:xfrm>
        </p:grpSpPr>
        <p:cxnSp>
          <p:nvCxnSpPr>
            <p:cNvPr id="9" name="Straight Connector 8">
              <a:extLst>
                <a:ext uri="{FF2B5EF4-FFF2-40B4-BE49-F238E27FC236}">
                  <a16:creationId xmlns:a16="http://schemas.microsoft.com/office/drawing/2014/main" id="{5FE528FC-4F73-404A-9C88-8CFB194BDAE7}"/>
                </a:ext>
              </a:extLst>
            </p:cNvPr>
            <p:cNvCxnSpPr>
              <a:cxnSpLocks/>
            </p:cNvCxnSpPr>
            <p:nvPr/>
          </p:nvCxnSpPr>
          <p:spPr>
            <a:xfrm>
              <a:off x="762000" y="2533879"/>
              <a:ext cx="1676400" cy="3562121"/>
            </a:xfrm>
            <a:prstGeom prst="line">
              <a:avLst/>
            </a:prstGeom>
            <a:ln w="25400">
              <a:solidFill>
                <a:srgbClr val="FF7467"/>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E6E823E-31E0-46F4-9A02-99BDFAA9DB57}"/>
                </a:ext>
              </a:extLst>
            </p:cNvPr>
            <p:cNvCxnSpPr>
              <a:cxnSpLocks/>
            </p:cNvCxnSpPr>
            <p:nvPr/>
          </p:nvCxnSpPr>
          <p:spPr>
            <a:xfrm flipH="1">
              <a:off x="2432304" y="6096000"/>
              <a:ext cx="533400" cy="0"/>
            </a:xfrm>
            <a:prstGeom prst="line">
              <a:avLst/>
            </a:prstGeom>
            <a:ln w="25400">
              <a:solidFill>
                <a:srgbClr val="FF7467"/>
              </a:solidFill>
            </a:ln>
          </p:spPr>
          <p:style>
            <a:lnRef idx="1">
              <a:schemeClr val="accent1"/>
            </a:lnRef>
            <a:fillRef idx="0">
              <a:schemeClr val="accent1"/>
            </a:fillRef>
            <a:effectRef idx="0">
              <a:schemeClr val="accent1"/>
            </a:effectRef>
            <a:fontRef idx="minor">
              <a:schemeClr val="tx1"/>
            </a:fontRef>
          </p:style>
        </p:cxnSp>
      </p:grpSp>
      <p:sp>
        <p:nvSpPr>
          <p:cNvPr id="14" name="Rounded Rectangle 47">
            <a:extLst>
              <a:ext uri="{FF2B5EF4-FFF2-40B4-BE49-F238E27FC236}">
                <a16:creationId xmlns:a16="http://schemas.microsoft.com/office/drawing/2014/main" id="{8967CA6A-D162-43DE-A8CA-7F385AE2CACA}"/>
              </a:ext>
            </a:extLst>
          </p:cNvPr>
          <p:cNvSpPr/>
          <p:nvPr/>
        </p:nvSpPr>
        <p:spPr>
          <a:xfrm>
            <a:off x="2949127" y="5684520"/>
            <a:ext cx="91440" cy="822960"/>
          </a:xfrm>
          <a:prstGeom prst="roundRect">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16" name="Group 15">
            <a:extLst>
              <a:ext uri="{FF2B5EF4-FFF2-40B4-BE49-F238E27FC236}">
                <a16:creationId xmlns:a16="http://schemas.microsoft.com/office/drawing/2014/main" id="{09410961-641C-47A0-A58C-4B52F031D94C}"/>
              </a:ext>
            </a:extLst>
          </p:cNvPr>
          <p:cNvGrpSpPr/>
          <p:nvPr/>
        </p:nvGrpSpPr>
        <p:grpSpPr>
          <a:xfrm>
            <a:off x="2057400" y="2514600"/>
            <a:ext cx="1813560" cy="2651760"/>
            <a:chOff x="762000" y="2533879"/>
            <a:chExt cx="1813560" cy="2651760"/>
          </a:xfrm>
        </p:grpSpPr>
        <p:cxnSp>
          <p:nvCxnSpPr>
            <p:cNvPr id="17" name="Straight Connector 16">
              <a:extLst>
                <a:ext uri="{FF2B5EF4-FFF2-40B4-BE49-F238E27FC236}">
                  <a16:creationId xmlns:a16="http://schemas.microsoft.com/office/drawing/2014/main" id="{99EFBF08-C5E5-48F3-9FFD-23F7AD079509}"/>
                </a:ext>
              </a:extLst>
            </p:cNvPr>
            <p:cNvCxnSpPr>
              <a:cxnSpLocks/>
            </p:cNvCxnSpPr>
            <p:nvPr/>
          </p:nvCxnSpPr>
          <p:spPr>
            <a:xfrm>
              <a:off x="762000" y="2533879"/>
              <a:ext cx="1284446" cy="2651760"/>
            </a:xfrm>
            <a:prstGeom prst="line">
              <a:avLst/>
            </a:prstGeom>
            <a:ln w="25400">
              <a:solidFill>
                <a:srgbClr val="4CC8EC"/>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A164FCE1-1955-4F6C-879C-81D3AC78B468}"/>
                </a:ext>
              </a:extLst>
            </p:cNvPr>
            <p:cNvCxnSpPr>
              <a:cxnSpLocks/>
            </p:cNvCxnSpPr>
            <p:nvPr/>
          </p:nvCxnSpPr>
          <p:spPr>
            <a:xfrm flipH="1">
              <a:off x="2042160" y="5178193"/>
              <a:ext cx="533400" cy="0"/>
            </a:xfrm>
            <a:prstGeom prst="line">
              <a:avLst/>
            </a:prstGeom>
            <a:ln w="25400">
              <a:solidFill>
                <a:srgbClr val="4CC8EC"/>
              </a:solidFill>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8841FD2D-AE9C-4057-8A7A-13059B475AC3}"/>
              </a:ext>
            </a:extLst>
          </p:cNvPr>
          <p:cNvGrpSpPr/>
          <p:nvPr/>
        </p:nvGrpSpPr>
        <p:grpSpPr>
          <a:xfrm>
            <a:off x="3276307" y="2514720"/>
            <a:ext cx="1435901" cy="1755583"/>
            <a:chOff x="3276307" y="2514720"/>
            <a:chExt cx="1435901" cy="1755583"/>
          </a:xfrm>
        </p:grpSpPr>
        <p:cxnSp>
          <p:nvCxnSpPr>
            <p:cNvPr id="20" name="Straight Connector 19">
              <a:extLst>
                <a:ext uri="{FF2B5EF4-FFF2-40B4-BE49-F238E27FC236}">
                  <a16:creationId xmlns:a16="http://schemas.microsoft.com/office/drawing/2014/main" id="{A64442F7-27FD-485E-90A4-92AB0B7FAE21}"/>
                </a:ext>
              </a:extLst>
            </p:cNvPr>
            <p:cNvCxnSpPr>
              <a:cxnSpLocks/>
            </p:cNvCxnSpPr>
            <p:nvPr/>
          </p:nvCxnSpPr>
          <p:spPr>
            <a:xfrm>
              <a:off x="3276307" y="2514720"/>
              <a:ext cx="914986" cy="1755583"/>
            </a:xfrm>
            <a:prstGeom prst="line">
              <a:avLst/>
            </a:prstGeom>
            <a:ln w="25400">
              <a:solidFill>
                <a:srgbClr val="F4C956"/>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DB8D2BEE-C614-4D80-A372-BBA4FAE66852}"/>
                </a:ext>
              </a:extLst>
            </p:cNvPr>
            <p:cNvCxnSpPr>
              <a:cxnSpLocks/>
            </p:cNvCxnSpPr>
            <p:nvPr/>
          </p:nvCxnSpPr>
          <p:spPr>
            <a:xfrm flipH="1">
              <a:off x="4178808" y="4270303"/>
              <a:ext cx="533400" cy="0"/>
            </a:xfrm>
            <a:prstGeom prst="line">
              <a:avLst/>
            </a:prstGeom>
            <a:ln w="25400">
              <a:solidFill>
                <a:srgbClr val="F4C956"/>
              </a:solidFill>
            </a:ln>
          </p:spPr>
          <p:style>
            <a:lnRef idx="1">
              <a:schemeClr val="accent1"/>
            </a:lnRef>
            <a:fillRef idx="0">
              <a:schemeClr val="accent1"/>
            </a:fillRef>
            <a:effectRef idx="0">
              <a:schemeClr val="accent1"/>
            </a:effectRef>
            <a:fontRef idx="minor">
              <a:schemeClr val="tx1"/>
            </a:fontRef>
          </p:style>
        </p:cxnSp>
      </p:grpSp>
      <p:grpSp>
        <p:nvGrpSpPr>
          <p:cNvPr id="34" name="Group 33">
            <a:extLst>
              <a:ext uri="{FF2B5EF4-FFF2-40B4-BE49-F238E27FC236}">
                <a16:creationId xmlns:a16="http://schemas.microsoft.com/office/drawing/2014/main" id="{409AB252-C45E-46FA-9C74-929DFABB6FAF}"/>
              </a:ext>
            </a:extLst>
          </p:cNvPr>
          <p:cNvGrpSpPr/>
          <p:nvPr/>
        </p:nvGrpSpPr>
        <p:grpSpPr>
          <a:xfrm>
            <a:off x="4615372" y="2533879"/>
            <a:ext cx="1020380" cy="944879"/>
            <a:chOff x="4615372" y="2533879"/>
            <a:chExt cx="1020380" cy="944879"/>
          </a:xfrm>
        </p:grpSpPr>
        <p:cxnSp>
          <p:nvCxnSpPr>
            <p:cNvPr id="21" name="Straight Connector 20">
              <a:extLst>
                <a:ext uri="{FF2B5EF4-FFF2-40B4-BE49-F238E27FC236}">
                  <a16:creationId xmlns:a16="http://schemas.microsoft.com/office/drawing/2014/main" id="{FFBF890F-5ABD-4219-8DBA-0070DF073BE4}"/>
                </a:ext>
              </a:extLst>
            </p:cNvPr>
            <p:cNvCxnSpPr>
              <a:cxnSpLocks/>
            </p:cNvCxnSpPr>
            <p:nvPr/>
          </p:nvCxnSpPr>
          <p:spPr>
            <a:xfrm>
              <a:off x="4615372" y="2533879"/>
              <a:ext cx="502331" cy="944879"/>
            </a:xfrm>
            <a:prstGeom prst="line">
              <a:avLst/>
            </a:prstGeom>
            <a:ln w="25400">
              <a:solidFill>
                <a:srgbClr val="57CCC6"/>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3E8380F9-A480-492A-B9EC-4F0B8DC9D192}"/>
                </a:ext>
              </a:extLst>
            </p:cNvPr>
            <p:cNvCxnSpPr>
              <a:cxnSpLocks/>
            </p:cNvCxnSpPr>
            <p:nvPr/>
          </p:nvCxnSpPr>
          <p:spPr>
            <a:xfrm flipH="1">
              <a:off x="5102352" y="3474720"/>
              <a:ext cx="533400" cy="0"/>
            </a:xfrm>
            <a:prstGeom prst="line">
              <a:avLst/>
            </a:prstGeom>
            <a:ln w="25400">
              <a:solidFill>
                <a:srgbClr val="57CCC6"/>
              </a:solidFill>
            </a:ln>
          </p:spPr>
          <p:style>
            <a:lnRef idx="1">
              <a:schemeClr val="accent1"/>
            </a:lnRef>
            <a:fillRef idx="0">
              <a:schemeClr val="accent1"/>
            </a:fillRef>
            <a:effectRef idx="0">
              <a:schemeClr val="accent1"/>
            </a:effectRef>
            <a:fontRef idx="minor">
              <a:schemeClr val="tx1"/>
            </a:fontRef>
          </p:style>
        </p:cxnSp>
      </p:grpSp>
      <p:sp>
        <p:nvSpPr>
          <p:cNvPr id="27" name="Rounded Rectangle 47">
            <a:extLst>
              <a:ext uri="{FF2B5EF4-FFF2-40B4-BE49-F238E27FC236}">
                <a16:creationId xmlns:a16="http://schemas.microsoft.com/office/drawing/2014/main" id="{AA9818E7-8B50-415F-9FFA-892B2A823664}"/>
              </a:ext>
            </a:extLst>
          </p:cNvPr>
          <p:cNvSpPr/>
          <p:nvPr/>
        </p:nvSpPr>
        <p:spPr>
          <a:xfrm>
            <a:off x="3825240" y="4741192"/>
            <a:ext cx="91440" cy="822960"/>
          </a:xfrm>
          <a:prstGeom prst="roundRect">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28" name="Rounded Rectangle 47">
            <a:extLst>
              <a:ext uri="{FF2B5EF4-FFF2-40B4-BE49-F238E27FC236}">
                <a16:creationId xmlns:a16="http://schemas.microsoft.com/office/drawing/2014/main" id="{99477227-48A8-415B-ABC9-F00F1C17CE38}"/>
              </a:ext>
            </a:extLst>
          </p:cNvPr>
          <p:cNvSpPr/>
          <p:nvPr/>
        </p:nvSpPr>
        <p:spPr>
          <a:xfrm>
            <a:off x="4666488" y="3884180"/>
            <a:ext cx="91440" cy="822960"/>
          </a:xfrm>
          <a:prstGeom prst="roundRect">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29" name="Rounded Rectangle 47">
            <a:extLst>
              <a:ext uri="{FF2B5EF4-FFF2-40B4-BE49-F238E27FC236}">
                <a16:creationId xmlns:a16="http://schemas.microsoft.com/office/drawing/2014/main" id="{14C3885F-2B0C-45CD-B87F-FE0E745EA3F4}"/>
              </a:ext>
            </a:extLst>
          </p:cNvPr>
          <p:cNvSpPr/>
          <p:nvPr/>
        </p:nvSpPr>
        <p:spPr>
          <a:xfrm>
            <a:off x="5621919" y="3052827"/>
            <a:ext cx="91440" cy="822960"/>
          </a:xfrm>
          <a:prstGeom prst="roundRect">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30" name="TextBox 29">
            <a:extLst>
              <a:ext uri="{FF2B5EF4-FFF2-40B4-BE49-F238E27FC236}">
                <a16:creationId xmlns:a16="http://schemas.microsoft.com/office/drawing/2014/main" id="{31169438-06BE-4356-8A44-1CAAE54D41E7}"/>
              </a:ext>
            </a:extLst>
          </p:cNvPr>
          <p:cNvSpPr txBox="1"/>
          <p:nvPr/>
        </p:nvSpPr>
        <p:spPr>
          <a:xfrm>
            <a:off x="5836760" y="3051227"/>
            <a:ext cx="4754880" cy="747897"/>
          </a:xfrm>
          <a:prstGeom prst="rect">
            <a:avLst/>
          </a:prstGeom>
          <a:noFill/>
        </p:spPr>
        <p:txBody>
          <a:bodyPr wrap="square" rtlCol="0">
            <a:spAutoFit/>
          </a:bodyPr>
          <a:lstStyle/>
          <a:p>
            <a:pP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a:extLst>
              <a:ext uri="{FF2B5EF4-FFF2-40B4-BE49-F238E27FC236}">
                <a16:creationId xmlns:a16="http://schemas.microsoft.com/office/drawing/2014/main" id="{F4955194-6BEC-4D30-93B0-CD443982107F}"/>
              </a:ext>
            </a:extLst>
          </p:cNvPr>
          <p:cNvSpPr txBox="1"/>
          <p:nvPr/>
        </p:nvSpPr>
        <p:spPr>
          <a:xfrm>
            <a:off x="4848495" y="3888642"/>
            <a:ext cx="4754880" cy="747897"/>
          </a:xfrm>
          <a:prstGeom prst="rect">
            <a:avLst/>
          </a:prstGeom>
          <a:noFill/>
        </p:spPr>
        <p:txBody>
          <a:bodyPr wrap="square" rtlCol="0">
            <a:spAutoFit/>
          </a:bodyPr>
          <a:lstStyle/>
          <a:p>
            <a:pP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Box 31">
            <a:extLst>
              <a:ext uri="{FF2B5EF4-FFF2-40B4-BE49-F238E27FC236}">
                <a16:creationId xmlns:a16="http://schemas.microsoft.com/office/drawing/2014/main" id="{720B95FD-AB99-4820-B701-82EFDBAB54EB}"/>
              </a:ext>
            </a:extLst>
          </p:cNvPr>
          <p:cNvSpPr txBox="1"/>
          <p:nvPr/>
        </p:nvSpPr>
        <p:spPr>
          <a:xfrm>
            <a:off x="3992559" y="4747156"/>
            <a:ext cx="4754880" cy="747897"/>
          </a:xfrm>
          <a:prstGeom prst="rect">
            <a:avLst/>
          </a:prstGeom>
          <a:noFill/>
        </p:spPr>
        <p:txBody>
          <a:bodyPr wrap="square" rtlCol="0">
            <a:spAutoFit/>
          </a:bodyPr>
          <a:lstStyle/>
          <a:p>
            <a:pP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a:extLst>
              <a:ext uri="{FF2B5EF4-FFF2-40B4-BE49-F238E27FC236}">
                <a16:creationId xmlns:a16="http://schemas.microsoft.com/office/drawing/2014/main" id="{C07B6885-F556-40EC-B12B-32D201DFAEB5}"/>
              </a:ext>
            </a:extLst>
          </p:cNvPr>
          <p:cNvSpPr txBox="1"/>
          <p:nvPr/>
        </p:nvSpPr>
        <p:spPr>
          <a:xfrm>
            <a:off x="3121819" y="5695109"/>
            <a:ext cx="4754880" cy="747897"/>
          </a:xfrm>
          <a:prstGeom prst="rect">
            <a:avLst/>
          </a:prstGeom>
          <a:noFill/>
        </p:spPr>
        <p:txBody>
          <a:bodyPr wrap="square" rtlCol="0">
            <a:spAutoFit/>
          </a:bodyPr>
          <a:lstStyle/>
          <a:p>
            <a:pP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a:extLst>
              <a:ext uri="{FF2B5EF4-FFF2-40B4-BE49-F238E27FC236}">
                <a16:creationId xmlns:a16="http://schemas.microsoft.com/office/drawing/2014/main" id="{E1DC463E-73AE-467D-AF92-20108064B859}"/>
              </a:ext>
            </a:extLst>
          </p:cNvPr>
          <p:cNvSpPr txBox="1"/>
          <p:nvPr/>
        </p:nvSpPr>
        <p:spPr>
          <a:xfrm>
            <a:off x="306209" y="2065750"/>
            <a:ext cx="911581" cy="400110"/>
          </a:xfrm>
          <a:prstGeom prst="rect">
            <a:avLst/>
          </a:prstGeom>
          <a:noFill/>
        </p:spPr>
        <p:txBody>
          <a:bodyPr wrap="square" rtlCol="0">
            <a:spAutoFit/>
          </a:bodyPr>
          <a:lstStyle/>
          <a:p>
            <a:pPr algn="ctr"/>
            <a:r>
              <a:rPr lang="en-US" sz="2000" b="1" dirty="0">
                <a:solidFill>
                  <a:schemeClr val="bg1"/>
                </a:solidFill>
              </a:rPr>
              <a:t>2012</a:t>
            </a:r>
            <a:endParaRPr lang="en-US" sz="2000" dirty="0">
              <a:solidFill>
                <a:schemeClr val="bg1"/>
              </a:solidFill>
            </a:endParaRPr>
          </a:p>
        </p:txBody>
      </p:sp>
      <p:grpSp>
        <p:nvGrpSpPr>
          <p:cNvPr id="46" name="Group 45">
            <a:extLst>
              <a:ext uri="{FF2B5EF4-FFF2-40B4-BE49-F238E27FC236}">
                <a16:creationId xmlns:a16="http://schemas.microsoft.com/office/drawing/2014/main" id="{67F202AC-FF2B-420D-82FE-3F9BF18C3417}"/>
              </a:ext>
            </a:extLst>
          </p:cNvPr>
          <p:cNvGrpSpPr/>
          <p:nvPr/>
        </p:nvGrpSpPr>
        <p:grpSpPr>
          <a:xfrm>
            <a:off x="0" y="2419574"/>
            <a:ext cx="9269038" cy="182885"/>
            <a:chOff x="0" y="2419574"/>
            <a:chExt cx="9269038" cy="182885"/>
          </a:xfrm>
        </p:grpSpPr>
        <p:grpSp>
          <p:nvGrpSpPr>
            <p:cNvPr id="45" name="Group 44">
              <a:extLst>
                <a:ext uri="{FF2B5EF4-FFF2-40B4-BE49-F238E27FC236}">
                  <a16:creationId xmlns:a16="http://schemas.microsoft.com/office/drawing/2014/main" id="{5771C5E4-A7CF-47E5-AA54-D7420FEE51E1}"/>
                </a:ext>
              </a:extLst>
            </p:cNvPr>
            <p:cNvGrpSpPr/>
            <p:nvPr/>
          </p:nvGrpSpPr>
          <p:grpSpPr>
            <a:xfrm>
              <a:off x="0" y="2419574"/>
              <a:ext cx="9269038" cy="182885"/>
              <a:chOff x="0" y="2419574"/>
              <a:chExt cx="9269038" cy="182885"/>
            </a:xfrm>
          </p:grpSpPr>
          <p:cxnSp>
            <p:nvCxnSpPr>
              <p:cNvPr id="7" name="Straight Connector 6">
                <a:extLst>
                  <a:ext uri="{FF2B5EF4-FFF2-40B4-BE49-F238E27FC236}">
                    <a16:creationId xmlns:a16="http://schemas.microsoft.com/office/drawing/2014/main" id="{8F386F4A-0AD3-479F-A782-A822FC72CECB}"/>
                  </a:ext>
                </a:extLst>
              </p:cNvPr>
              <p:cNvCxnSpPr/>
              <p:nvPr/>
            </p:nvCxnSpPr>
            <p:spPr>
              <a:xfrm flipV="1">
                <a:off x="0" y="2514600"/>
                <a:ext cx="9235440" cy="3680"/>
              </a:xfrm>
              <a:prstGeom prst="line">
                <a:avLst/>
              </a:prstGeom>
              <a:ln w="25400">
                <a:solidFill>
                  <a:schemeClr val="bg1"/>
                </a:solidFill>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1" name="Oval 40">
                <a:extLst>
                  <a:ext uri="{FF2B5EF4-FFF2-40B4-BE49-F238E27FC236}">
                    <a16:creationId xmlns:a16="http://schemas.microsoft.com/office/drawing/2014/main" id="{4D26275F-E109-412D-8862-4FDFA45FB8FB}"/>
                  </a:ext>
                </a:extLst>
              </p:cNvPr>
              <p:cNvSpPr>
                <a:spLocks noChangeAspect="1"/>
              </p:cNvSpPr>
              <p:nvPr/>
            </p:nvSpPr>
            <p:spPr>
              <a:xfrm>
                <a:off x="9086158" y="2419574"/>
                <a:ext cx="182880" cy="182885"/>
              </a:xfrm>
              <a:prstGeom prst="ellipse">
                <a:avLst/>
              </a:prstGeom>
              <a:solidFill>
                <a:schemeClr val="bg1"/>
              </a:solidFill>
              <a:ln w="50800">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grpSp>
        <p:sp>
          <p:nvSpPr>
            <p:cNvPr id="37" name="Oval 36">
              <a:extLst>
                <a:ext uri="{FF2B5EF4-FFF2-40B4-BE49-F238E27FC236}">
                  <a16:creationId xmlns:a16="http://schemas.microsoft.com/office/drawing/2014/main" id="{83548FE0-D9F5-406F-9D21-D87E9BF1170E}"/>
                </a:ext>
              </a:extLst>
            </p:cNvPr>
            <p:cNvSpPr>
              <a:spLocks noChangeAspect="1"/>
            </p:cNvSpPr>
            <p:nvPr/>
          </p:nvSpPr>
          <p:spPr>
            <a:xfrm>
              <a:off x="721871" y="2465299"/>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sp>
          <p:nvSpPr>
            <p:cNvPr id="38" name="Oval 37">
              <a:extLst>
                <a:ext uri="{FF2B5EF4-FFF2-40B4-BE49-F238E27FC236}">
                  <a16:creationId xmlns:a16="http://schemas.microsoft.com/office/drawing/2014/main" id="{1C0D825E-32E5-4E2B-9CE4-F11CE6743306}"/>
                </a:ext>
              </a:extLst>
            </p:cNvPr>
            <p:cNvSpPr>
              <a:spLocks noChangeAspect="1"/>
            </p:cNvSpPr>
            <p:nvPr/>
          </p:nvSpPr>
          <p:spPr>
            <a:xfrm>
              <a:off x="1996273" y="2446019"/>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sp>
          <p:nvSpPr>
            <p:cNvPr id="39" name="Oval 38">
              <a:extLst>
                <a:ext uri="{FF2B5EF4-FFF2-40B4-BE49-F238E27FC236}">
                  <a16:creationId xmlns:a16="http://schemas.microsoft.com/office/drawing/2014/main" id="{AC60B6C8-010A-4499-9856-A6921E0F45BD}"/>
                </a:ext>
              </a:extLst>
            </p:cNvPr>
            <p:cNvSpPr>
              <a:spLocks noChangeAspect="1"/>
            </p:cNvSpPr>
            <p:nvPr/>
          </p:nvSpPr>
          <p:spPr>
            <a:xfrm>
              <a:off x="3213719" y="2446019"/>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sp>
          <p:nvSpPr>
            <p:cNvPr id="40" name="Oval 39">
              <a:extLst>
                <a:ext uri="{FF2B5EF4-FFF2-40B4-BE49-F238E27FC236}">
                  <a16:creationId xmlns:a16="http://schemas.microsoft.com/office/drawing/2014/main" id="{6C0EA1DA-F207-4A76-B28E-A46975D08E1A}"/>
                </a:ext>
              </a:extLst>
            </p:cNvPr>
            <p:cNvSpPr>
              <a:spLocks noChangeAspect="1"/>
            </p:cNvSpPr>
            <p:nvPr/>
          </p:nvSpPr>
          <p:spPr>
            <a:xfrm>
              <a:off x="4529332" y="2445291"/>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grpSp>
      <p:sp>
        <p:nvSpPr>
          <p:cNvPr id="42" name="TextBox 41">
            <a:extLst>
              <a:ext uri="{FF2B5EF4-FFF2-40B4-BE49-F238E27FC236}">
                <a16:creationId xmlns:a16="http://schemas.microsoft.com/office/drawing/2014/main" id="{DAC56749-6014-4940-85D4-C9A566A113E7}"/>
              </a:ext>
            </a:extLst>
          </p:cNvPr>
          <p:cNvSpPr txBox="1"/>
          <p:nvPr/>
        </p:nvSpPr>
        <p:spPr>
          <a:xfrm>
            <a:off x="1609060" y="2075469"/>
            <a:ext cx="911581" cy="400110"/>
          </a:xfrm>
          <a:prstGeom prst="rect">
            <a:avLst/>
          </a:prstGeom>
          <a:noFill/>
        </p:spPr>
        <p:txBody>
          <a:bodyPr wrap="square" rtlCol="0">
            <a:spAutoFit/>
          </a:bodyPr>
          <a:lstStyle/>
          <a:p>
            <a:pPr algn="ctr"/>
            <a:r>
              <a:rPr lang="en-US" sz="2000" b="1" dirty="0">
                <a:solidFill>
                  <a:schemeClr val="bg1"/>
                </a:solidFill>
              </a:rPr>
              <a:t>2015</a:t>
            </a:r>
            <a:endParaRPr lang="en-US" sz="2000" dirty="0">
              <a:solidFill>
                <a:schemeClr val="bg1"/>
              </a:solidFill>
            </a:endParaRPr>
          </a:p>
        </p:txBody>
      </p:sp>
      <p:sp>
        <p:nvSpPr>
          <p:cNvPr id="43" name="TextBox 42">
            <a:extLst>
              <a:ext uri="{FF2B5EF4-FFF2-40B4-BE49-F238E27FC236}">
                <a16:creationId xmlns:a16="http://schemas.microsoft.com/office/drawing/2014/main" id="{B4F4D295-FCBF-4376-BC5E-C77B8BBA7B66}"/>
              </a:ext>
            </a:extLst>
          </p:cNvPr>
          <p:cNvSpPr txBox="1"/>
          <p:nvPr/>
        </p:nvSpPr>
        <p:spPr>
          <a:xfrm>
            <a:off x="2822219" y="2075469"/>
            <a:ext cx="911581" cy="400110"/>
          </a:xfrm>
          <a:prstGeom prst="rect">
            <a:avLst/>
          </a:prstGeom>
          <a:noFill/>
        </p:spPr>
        <p:txBody>
          <a:bodyPr wrap="square" rtlCol="0">
            <a:spAutoFit/>
          </a:bodyPr>
          <a:lstStyle/>
          <a:p>
            <a:pPr algn="ctr"/>
            <a:r>
              <a:rPr lang="en-US" sz="2000" b="1" dirty="0">
                <a:solidFill>
                  <a:schemeClr val="bg1"/>
                </a:solidFill>
              </a:rPr>
              <a:t>2017</a:t>
            </a:r>
            <a:endParaRPr lang="en-US" sz="2000" dirty="0">
              <a:solidFill>
                <a:schemeClr val="bg1"/>
              </a:solidFill>
            </a:endParaRPr>
          </a:p>
        </p:txBody>
      </p:sp>
      <p:sp>
        <p:nvSpPr>
          <p:cNvPr id="44" name="TextBox 43">
            <a:extLst>
              <a:ext uri="{FF2B5EF4-FFF2-40B4-BE49-F238E27FC236}">
                <a16:creationId xmlns:a16="http://schemas.microsoft.com/office/drawing/2014/main" id="{D0CDDA67-2CE5-4640-9E22-40ECA42848CD}"/>
              </a:ext>
            </a:extLst>
          </p:cNvPr>
          <p:cNvSpPr txBox="1"/>
          <p:nvPr/>
        </p:nvSpPr>
        <p:spPr>
          <a:xfrm>
            <a:off x="4142119" y="2075469"/>
            <a:ext cx="911581" cy="400110"/>
          </a:xfrm>
          <a:prstGeom prst="rect">
            <a:avLst/>
          </a:prstGeom>
          <a:noFill/>
        </p:spPr>
        <p:txBody>
          <a:bodyPr wrap="square" rtlCol="0">
            <a:spAutoFit/>
          </a:bodyPr>
          <a:lstStyle/>
          <a:p>
            <a:pPr algn="ctr"/>
            <a:r>
              <a:rPr lang="en-US" sz="2000" b="1" dirty="0">
                <a:solidFill>
                  <a:schemeClr val="bg1"/>
                </a:solidFill>
              </a:rPr>
              <a:t>2020</a:t>
            </a:r>
            <a:endParaRPr lang="en-US" sz="2000" dirty="0">
              <a:solidFill>
                <a:schemeClr val="bg1"/>
              </a:solidFill>
            </a:endParaRPr>
          </a:p>
        </p:txBody>
      </p:sp>
    </p:spTree>
    <p:extLst>
      <p:ext uri="{BB962C8B-B14F-4D97-AF65-F5344CB8AC3E}">
        <p14:creationId xmlns:p14="http://schemas.microsoft.com/office/powerpoint/2010/main" val="2838991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additive="base">
                                        <p:cTn id="11" dur="500" fill="hold"/>
                                        <p:tgtEl>
                                          <p:spTgt spid="46"/>
                                        </p:tgtEl>
                                        <p:attrNameLst>
                                          <p:attrName>ppt_x</p:attrName>
                                        </p:attrNameLst>
                                      </p:cBhvr>
                                      <p:tavLst>
                                        <p:tav tm="0">
                                          <p:val>
                                            <p:strVal val="0-#ppt_w/2"/>
                                          </p:val>
                                        </p:tav>
                                        <p:tav tm="100000">
                                          <p:val>
                                            <p:strVal val="#ppt_x"/>
                                          </p:val>
                                        </p:tav>
                                      </p:tavLst>
                                    </p:anim>
                                    <p:anim calcmode="lin" valueType="num">
                                      <p:cBhvr additive="base">
                                        <p:cTn id="12" dur="500" fill="hold"/>
                                        <p:tgtEl>
                                          <p:spTgt spid="4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36"/>
                                        </p:tgtEl>
                                        <p:attrNameLst>
                                          <p:attrName>style.visibility</p:attrName>
                                        </p:attrNameLst>
                                      </p:cBhvr>
                                      <p:to>
                                        <p:strVal val="visible"/>
                                      </p:to>
                                    </p:set>
                                    <p:anim calcmode="lin" valueType="num">
                                      <p:cBhvr>
                                        <p:cTn id="22" dur="500" fill="hold"/>
                                        <p:tgtEl>
                                          <p:spTgt spid="36"/>
                                        </p:tgtEl>
                                        <p:attrNameLst>
                                          <p:attrName>ppt_w</p:attrName>
                                        </p:attrNameLst>
                                      </p:cBhvr>
                                      <p:tavLst>
                                        <p:tav tm="0">
                                          <p:val>
                                            <p:fltVal val="0"/>
                                          </p:val>
                                        </p:tav>
                                        <p:tav tm="100000">
                                          <p:val>
                                            <p:strVal val="#ppt_w"/>
                                          </p:val>
                                        </p:tav>
                                      </p:tavLst>
                                    </p:anim>
                                    <p:anim calcmode="lin" valueType="num">
                                      <p:cBhvr>
                                        <p:cTn id="23" dur="500" fill="hold"/>
                                        <p:tgtEl>
                                          <p:spTgt spid="36"/>
                                        </p:tgtEl>
                                        <p:attrNameLst>
                                          <p:attrName>ppt_h</p:attrName>
                                        </p:attrNameLst>
                                      </p:cBhvr>
                                      <p:tavLst>
                                        <p:tav tm="0">
                                          <p:val>
                                            <p:fltVal val="0"/>
                                          </p:val>
                                        </p:tav>
                                        <p:tav tm="100000">
                                          <p:val>
                                            <p:strVal val="#ppt_h"/>
                                          </p:val>
                                        </p:tav>
                                      </p:tavLst>
                                    </p:anim>
                                    <p:animEffect transition="in" filter="fade">
                                      <p:cBhvr>
                                        <p:cTn id="24" dur="500"/>
                                        <p:tgtEl>
                                          <p:spTgt spid="36"/>
                                        </p:tgtEl>
                                      </p:cBhvr>
                                    </p:animEffect>
                                  </p:childTnLst>
                                </p:cTn>
                              </p:par>
                            </p:childTnLst>
                          </p:cTn>
                        </p:par>
                        <p:par>
                          <p:cTn id="25" fill="hold">
                            <p:stCondLst>
                              <p:cond delay="2000"/>
                            </p:stCondLst>
                            <p:childTnLst>
                              <p:par>
                                <p:cTn id="26" presetID="2" presetClass="entr" presetSubtype="4"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additive="base">
                                        <p:cTn id="28" dur="750" fill="hold"/>
                                        <p:tgtEl>
                                          <p:spTgt spid="15"/>
                                        </p:tgtEl>
                                        <p:attrNameLst>
                                          <p:attrName>ppt_x</p:attrName>
                                        </p:attrNameLst>
                                      </p:cBhvr>
                                      <p:tavLst>
                                        <p:tav tm="0">
                                          <p:val>
                                            <p:strVal val="#ppt_x"/>
                                          </p:val>
                                        </p:tav>
                                        <p:tav tm="100000">
                                          <p:val>
                                            <p:strVal val="#ppt_x"/>
                                          </p:val>
                                        </p:tav>
                                      </p:tavLst>
                                    </p:anim>
                                    <p:anim calcmode="lin" valueType="num">
                                      <p:cBhvr additive="base">
                                        <p:cTn id="29" dur="750" fill="hold"/>
                                        <p:tgtEl>
                                          <p:spTgt spid="15"/>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750" fill="hold"/>
                                        <p:tgtEl>
                                          <p:spTgt spid="14"/>
                                        </p:tgtEl>
                                        <p:attrNameLst>
                                          <p:attrName>ppt_x</p:attrName>
                                        </p:attrNameLst>
                                      </p:cBhvr>
                                      <p:tavLst>
                                        <p:tav tm="0">
                                          <p:val>
                                            <p:strVal val="#ppt_x"/>
                                          </p:val>
                                        </p:tav>
                                        <p:tav tm="100000">
                                          <p:val>
                                            <p:strVal val="#ppt_x"/>
                                          </p:val>
                                        </p:tav>
                                      </p:tavLst>
                                    </p:anim>
                                    <p:anim calcmode="lin" valueType="num">
                                      <p:cBhvr additive="base">
                                        <p:cTn id="33" dur="750" fill="hold"/>
                                        <p:tgtEl>
                                          <p:spTgt spid="14"/>
                                        </p:tgtEl>
                                        <p:attrNameLst>
                                          <p:attrName>ppt_y</p:attrName>
                                        </p:attrNameLst>
                                      </p:cBhvr>
                                      <p:tavLst>
                                        <p:tav tm="0">
                                          <p:val>
                                            <p:strVal val="1+#ppt_h/2"/>
                                          </p:val>
                                        </p:tav>
                                        <p:tav tm="100000">
                                          <p:val>
                                            <p:strVal val="#ppt_y"/>
                                          </p:val>
                                        </p:tav>
                                      </p:tavLst>
                                    </p:anim>
                                  </p:childTnLst>
                                </p:cTn>
                              </p:par>
                            </p:childTnLst>
                          </p:cTn>
                        </p:par>
                        <p:par>
                          <p:cTn id="34" fill="hold">
                            <p:stCondLst>
                              <p:cond delay="2750"/>
                            </p:stCondLst>
                            <p:childTnLst>
                              <p:par>
                                <p:cTn id="35" presetID="47"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3750"/>
                            </p:stCondLst>
                            <p:childTnLst>
                              <p:par>
                                <p:cTn id="41" presetID="53" presetClass="entr" presetSubtype="16"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250"/>
                            </p:stCondLst>
                            <p:childTnLst>
                              <p:par>
                                <p:cTn id="47" presetID="2" presetClass="entr" presetSubtype="4"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750" fill="hold"/>
                                        <p:tgtEl>
                                          <p:spTgt spid="16"/>
                                        </p:tgtEl>
                                        <p:attrNameLst>
                                          <p:attrName>ppt_x</p:attrName>
                                        </p:attrNameLst>
                                      </p:cBhvr>
                                      <p:tavLst>
                                        <p:tav tm="0">
                                          <p:val>
                                            <p:strVal val="#ppt_x"/>
                                          </p:val>
                                        </p:tav>
                                        <p:tav tm="100000">
                                          <p:val>
                                            <p:strVal val="#ppt_x"/>
                                          </p:val>
                                        </p:tav>
                                      </p:tavLst>
                                    </p:anim>
                                    <p:anim calcmode="lin" valueType="num">
                                      <p:cBhvr additive="base">
                                        <p:cTn id="50" dur="750" fill="hold"/>
                                        <p:tgtEl>
                                          <p:spTgt spid="16"/>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additive="base">
                                        <p:cTn id="53" dur="750" fill="hold"/>
                                        <p:tgtEl>
                                          <p:spTgt spid="27"/>
                                        </p:tgtEl>
                                        <p:attrNameLst>
                                          <p:attrName>ppt_x</p:attrName>
                                        </p:attrNameLst>
                                      </p:cBhvr>
                                      <p:tavLst>
                                        <p:tav tm="0">
                                          <p:val>
                                            <p:strVal val="#ppt_x"/>
                                          </p:val>
                                        </p:tav>
                                        <p:tav tm="100000">
                                          <p:val>
                                            <p:strVal val="#ppt_x"/>
                                          </p:val>
                                        </p:tav>
                                      </p:tavLst>
                                    </p:anim>
                                    <p:anim calcmode="lin" valueType="num">
                                      <p:cBhvr additive="base">
                                        <p:cTn id="54" dur="750" fill="hold"/>
                                        <p:tgtEl>
                                          <p:spTgt spid="27"/>
                                        </p:tgtEl>
                                        <p:attrNameLst>
                                          <p:attrName>ppt_y</p:attrName>
                                        </p:attrNameLst>
                                      </p:cBhvr>
                                      <p:tavLst>
                                        <p:tav tm="0">
                                          <p:val>
                                            <p:strVal val="1+#ppt_h/2"/>
                                          </p:val>
                                        </p:tav>
                                        <p:tav tm="100000">
                                          <p:val>
                                            <p:strVal val="#ppt_y"/>
                                          </p:val>
                                        </p:tav>
                                      </p:tavLst>
                                    </p:anim>
                                  </p:childTnLst>
                                </p:cTn>
                              </p:par>
                            </p:childTnLst>
                          </p:cTn>
                        </p:par>
                        <p:par>
                          <p:cTn id="55" fill="hold">
                            <p:stCondLst>
                              <p:cond delay="5000"/>
                            </p:stCondLst>
                            <p:childTnLst>
                              <p:par>
                                <p:cTn id="56" presetID="47" presetClass="entr" presetSubtype="0" fill="hold" grpId="0" nodeType="afterEffect">
                                  <p:stCondLst>
                                    <p:cond delay="0"/>
                                  </p:stCondLst>
                                  <p:childTnLst>
                                    <p:set>
                                      <p:cBhvr>
                                        <p:cTn id="57" dur="1" fill="hold">
                                          <p:stCondLst>
                                            <p:cond delay="0"/>
                                          </p:stCondLst>
                                        </p:cTn>
                                        <p:tgtEl>
                                          <p:spTgt spid="32"/>
                                        </p:tgtEl>
                                        <p:attrNameLst>
                                          <p:attrName>style.visibility</p:attrName>
                                        </p:attrNameLst>
                                      </p:cBhvr>
                                      <p:to>
                                        <p:strVal val="visible"/>
                                      </p:to>
                                    </p:set>
                                    <p:animEffect transition="in" filter="fade">
                                      <p:cBhvr>
                                        <p:cTn id="58" dur="1000"/>
                                        <p:tgtEl>
                                          <p:spTgt spid="32"/>
                                        </p:tgtEl>
                                      </p:cBhvr>
                                    </p:animEffect>
                                    <p:anim calcmode="lin" valueType="num">
                                      <p:cBhvr>
                                        <p:cTn id="59" dur="1000" fill="hold"/>
                                        <p:tgtEl>
                                          <p:spTgt spid="32"/>
                                        </p:tgtEl>
                                        <p:attrNameLst>
                                          <p:attrName>ppt_x</p:attrName>
                                        </p:attrNameLst>
                                      </p:cBhvr>
                                      <p:tavLst>
                                        <p:tav tm="0">
                                          <p:val>
                                            <p:strVal val="#ppt_x"/>
                                          </p:val>
                                        </p:tav>
                                        <p:tav tm="100000">
                                          <p:val>
                                            <p:strVal val="#ppt_x"/>
                                          </p:val>
                                        </p:tav>
                                      </p:tavLst>
                                    </p:anim>
                                    <p:anim calcmode="lin" valueType="num">
                                      <p:cBhvr>
                                        <p:cTn id="60" dur="1000" fill="hold"/>
                                        <p:tgtEl>
                                          <p:spTgt spid="32"/>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 calcmode="lin" valueType="num">
                                      <p:cBhvr>
                                        <p:cTn id="64" dur="500" fill="hold"/>
                                        <p:tgtEl>
                                          <p:spTgt spid="43"/>
                                        </p:tgtEl>
                                        <p:attrNameLst>
                                          <p:attrName>ppt_w</p:attrName>
                                        </p:attrNameLst>
                                      </p:cBhvr>
                                      <p:tavLst>
                                        <p:tav tm="0">
                                          <p:val>
                                            <p:fltVal val="0"/>
                                          </p:val>
                                        </p:tav>
                                        <p:tav tm="100000">
                                          <p:val>
                                            <p:strVal val="#ppt_w"/>
                                          </p:val>
                                        </p:tav>
                                      </p:tavLst>
                                    </p:anim>
                                    <p:anim calcmode="lin" valueType="num">
                                      <p:cBhvr>
                                        <p:cTn id="65" dur="500" fill="hold"/>
                                        <p:tgtEl>
                                          <p:spTgt spid="43"/>
                                        </p:tgtEl>
                                        <p:attrNameLst>
                                          <p:attrName>ppt_h</p:attrName>
                                        </p:attrNameLst>
                                      </p:cBhvr>
                                      <p:tavLst>
                                        <p:tav tm="0">
                                          <p:val>
                                            <p:fltVal val="0"/>
                                          </p:val>
                                        </p:tav>
                                        <p:tav tm="100000">
                                          <p:val>
                                            <p:strVal val="#ppt_h"/>
                                          </p:val>
                                        </p:tav>
                                      </p:tavLst>
                                    </p:anim>
                                    <p:animEffect transition="in" filter="fade">
                                      <p:cBhvr>
                                        <p:cTn id="66" dur="500"/>
                                        <p:tgtEl>
                                          <p:spTgt spid="43"/>
                                        </p:tgtEl>
                                      </p:cBhvr>
                                    </p:animEffect>
                                  </p:childTnLst>
                                </p:cTn>
                              </p:par>
                            </p:childTnLst>
                          </p:cTn>
                        </p:par>
                        <p:par>
                          <p:cTn id="67" fill="hold">
                            <p:stCondLst>
                              <p:cond delay="6500"/>
                            </p:stCondLst>
                            <p:childTnLst>
                              <p:par>
                                <p:cTn id="68" presetID="2" presetClass="entr" presetSubtype="4" fill="hold"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750" fill="hold"/>
                                        <p:tgtEl>
                                          <p:spTgt spid="35"/>
                                        </p:tgtEl>
                                        <p:attrNameLst>
                                          <p:attrName>ppt_x</p:attrName>
                                        </p:attrNameLst>
                                      </p:cBhvr>
                                      <p:tavLst>
                                        <p:tav tm="0">
                                          <p:val>
                                            <p:strVal val="#ppt_x"/>
                                          </p:val>
                                        </p:tav>
                                        <p:tav tm="100000">
                                          <p:val>
                                            <p:strVal val="#ppt_x"/>
                                          </p:val>
                                        </p:tav>
                                      </p:tavLst>
                                    </p:anim>
                                    <p:anim calcmode="lin" valueType="num">
                                      <p:cBhvr additive="base">
                                        <p:cTn id="71" dur="750" fill="hold"/>
                                        <p:tgtEl>
                                          <p:spTgt spid="3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additive="base">
                                        <p:cTn id="74" dur="750" fill="hold"/>
                                        <p:tgtEl>
                                          <p:spTgt spid="28"/>
                                        </p:tgtEl>
                                        <p:attrNameLst>
                                          <p:attrName>ppt_x</p:attrName>
                                        </p:attrNameLst>
                                      </p:cBhvr>
                                      <p:tavLst>
                                        <p:tav tm="0">
                                          <p:val>
                                            <p:strVal val="#ppt_x"/>
                                          </p:val>
                                        </p:tav>
                                        <p:tav tm="100000">
                                          <p:val>
                                            <p:strVal val="#ppt_x"/>
                                          </p:val>
                                        </p:tav>
                                      </p:tavLst>
                                    </p:anim>
                                    <p:anim calcmode="lin" valueType="num">
                                      <p:cBhvr additive="base">
                                        <p:cTn id="75" dur="750" fill="hold"/>
                                        <p:tgtEl>
                                          <p:spTgt spid="28"/>
                                        </p:tgtEl>
                                        <p:attrNameLst>
                                          <p:attrName>ppt_y</p:attrName>
                                        </p:attrNameLst>
                                      </p:cBhvr>
                                      <p:tavLst>
                                        <p:tav tm="0">
                                          <p:val>
                                            <p:strVal val="1+#ppt_h/2"/>
                                          </p:val>
                                        </p:tav>
                                        <p:tav tm="100000">
                                          <p:val>
                                            <p:strVal val="#ppt_y"/>
                                          </p:val>
                                        </p:tav>
                                      </p:tavLst>
                                    </p:anim>
                                  </p:childTnLst>
                                </p:cTn>
                              </p:par>
                            </p:childTnLst>
                          </p:cTn>
                        </p:par>
                        <p:par>
                          <p:cTn id="76" fill="hold">
                            <p:stCondLst>
                              <p:cond delay="7250"/>
                            </p:stCondLst>
                            <p:childTnLst>
                              <p:par>
                                <p:cTn id="77" presetID="47" presetClass="entr" presetSubtype="0"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8250"/>
                            </p:stCondLst>
                            <p:childTnLst>
                              <p:par>
                                <p:cTn id="83" presetID="53" presetClass="entr" presetSubtype="16" fill="hold" grpId="0" nodeType="afterEffect">
                                  <p:stCondLst>
                                    <p:cond delay="0"/>
                                  </p:stCondLst>
                                  <p:childTnLst>
                                    <p:set>
                                      <p:cBhvr>
                                        <p:cTn id="84" dur="1" fill="hold">
                                          <p:stCondLst>
                                            <p:cond delay="0"/>
                                          </p:stCondLst>
                                        </p:cTn>
                                        <p:tgtEl>
                                          <p:spTgt spid="44"/>
                                        </p:tgtEl>
                                        <p:attrNameLst>
                                          <p:attrName>style.visibility</p:attrName>
                                        </p:attrNameLst>
                                      </p:cBhvr>
                                      <p:to>
                                        <p:strVal val="visible"/>
                                      </p:to>
                                    </p:set>
                                    <p:anim calcmode="lin" valueType="num">
                                      <p:cBhvr>
                                        <p:cTn id="85" dur="500" fill="hold"/>
                                        <p:tgtEl>
                                          <p:spTgt spid="44"/>
                                        </p:tgtEl>
                                        <p:attrNameLst>
                                          <p:attrName>ppt_w</p:attrName>
                                        </p:attrNameLst>
                                      </p:cBhvr>
                                      <p:tavLst>
                                        <p:tav tm="0">
                                          <p:val>
                                            <p:fltVal val="0"/>
                                          </p:val>
                                        </p:tav>
                                        <p:tav tm="100000">
                                          <p:val>
                                            <p:strVal val="#ppt_w"/>
                                          </p:val>
                                        </p:tav>
                                      </p:tavLst>
                                    </p:anim>
                                    <p:anim calcmode="lin" valueType="num">
                                      <p:cBhvr>
                                        <p:cTn id="86" dur="500" fill="hold"/>
                                        <p:tgtEl>
                                          <p:spTgt spid="44"/>
                                        </p:tgtEl>
                                        <p:attrNameLst>
                                          <p:attrName>ppt_h</p:attrName>
                                        </p:attrNameLst>
                                      </p:cBhvr>
                                      <p:tavLst>
                                        <p:tav tm="0">
                                          <p:val>
                                            <p:fltVal val="0"/>
                                          </p:val>
                                        </p:tav>
                                        <p:tav tm="100000">
                                          <p:val>
                                            <p:strVal val="#ppt_h"/>
                                          </p:val>
                                        </p:tav>
                                      </p:tavLst>
                                    </p:anim>
                                    <p:animEffect transition="in" filter="fade">
                                      <p:cBhvr>
                                        <p:cTn id="87" dur="500"/>
                                        <p:tgtEl>
                                          <p:spTgt spid="44"/>
                                        </p:tgtEl>
                                      </p:cBhvr>
                                    </p:animEffect>
                                  </p:childTnLst>
                                </p:cTn>
                              </p:par>
                            </p:childTnLst>
                          </p:cTn>
                        </p:par>
                        <p:par>
                          <p:cTn id="88" fill="hold">
                            <p:stCondLst>
                              <p:cond delay="8750"/>
                            </p:stCondLst>
                            <p:childTnLst>
                              <p:par>
                                <p:cTn id="89" presetID="2" presetClass="entr" presetSubtype="4" fill="hold" nodeType="afterEffect">
                                  <p:stCondLst>
                                    <p:cond delay="0"/>
                                  </p:stCondLst>
                                  <p:childTnLst>
                                    <p:set>
                                      <p:cBhvr>
                                        <p:cTn id="90" dur="1" fill="hold">
                                          <p:stCondLst>
                                            <p:cond delay="0"/>
                                          </p:stCondLst>
                                        </p:cTn>
                                        <p:tgtEl>
                                          <p:spTgt spid="34"/>
                                        </p:tgtEl>
                                        <p:attrNameLst>
                                          <p:attrName>style.visibility</p:attrName>
                                        </p:attrNameLst>
                                      </p:cBhvr>
                                      <p:to>
                                        <p:strVal val="visible"/>
                                      </p:to>
                                    </p:set>
                                    <p:anim calcmode="lin" valueType="num">
                                      <p:cBhvr additive="base">
                                        <p:cTn id="91" dur="750" fill="hold"/>
                                        <p:tgtEl>
                                          <p:spTgt spid="34"/>
                                        </p:tgtEl>
                                        <p:attrNameLst>
                                          <p:attrName>ppt_x</p:attrName>
                                        </p:attrNameLst>
                                      </p:cBhvr>
                                      <p:tavLst>
                                        <p:tav tm="0">
                                          <p:val>
                                            <p:strVal val="#ppt_x"/>
                                          </p:val>
                                        </p:tav>
                                        <p:tav tm="100000">
                                          <p:val>
                                            <p:strVal val="#ppt_x"/>
                                          </p:val>
                                        </p:tav>
                                      </p:tavLst>
                                    </p:anim>
                                    <p:anim calcmode="lin" valueType="num">
                                      <p:cBhvr additive="base">
                                        <p:cTn id="92" dur="750" fill="hold"/>
                                        <p:tgtEl>
                                          <p:spTgt spid="34"/>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9"/>
                                        </p:tgtEl>
                                        <p:attrNameLst>
                                          <p:attrName>style.visibility</p:attrName>
                                        </p:attrNameLst>
                                      </p:cBhvr>
                                      <p:to>
                                        <p:strVal val="visible"/>
                                      </p:to>
                                    </p:set>
                                    <p:anim calcmode="lin" valueType="num">
                                      <p:cBhvr additive="base">
                                        <p:cTn id="95" dur="750" fill="hold"/>
                                        <p:tgtEl>
                                          <p:spTgt spid="29"/>
                                        </p:tgtEl>
                                        <p:attrNameLst>
                                          <p:attrName>ppt_x</p:attrName>
                                        </p:attrNameLst>
                                      </p:cBhvr>
                                      <p:tavLst>
                                        <p:tav tm="0">
                                          <p:val>
                                            <p:strVal val="#ppt_x"/>
                                          </p:val>
                                        </p:tav>
                                        <p:tav tm="100000">
                                          <p:val>
                                            <p:strVal val="#ppt_x"/>
                                          </p:val>
                                        </p:tav>
                                      </p:tavLst>
                                    </p:anim>
                                    <p:anim calcmode="lin" valueType="num">
                                      <p:cBhvr additive="base">
                                        <p:cTn id="96" dur="750" fill="hold"/>
                                        <p:tgtEl>
                                          <p:spTgt spid="29"/>
                                        </p:tgtEl>
                                        <p:attrNameLst>
                                          <p:attrName>ppt_y</p:attrName>
                                        </p:attrNameLst>
                                      </p:cBhvr>
                                      <p:tavLst>
                                        <p:tav tm="0">
                                          <p:val>
                                            <p:strVal val="1+#ppt_h/2"/>
                                          </p:val>
                                        </p:tav>
                                        <p:tav tm="100000">
                                          <p:val>
                                            <p:strVal val="#ppt_y"/>
                                          </p:val>
                                        </p:tav>
                                      </p:tavLst>
                                    </p:anim>
                                  </p:childTnLst>
                                </p:cTn>
                              </p:par>
                            </p:childTnLst>
                          </p:cTn>
                        </p:par>
                        <p:par>
                          <p:cTn id="97" fill="hold">
                            <p:stCondLst>
                              <p:cond delay="9500"/>
                            </p:stCondLst>
                            <p:childTnLst>
                              <p:par>
                                <p:cTn id="98" presetID="47" presetClass="entr" presetSubtype="0" fill="hold" grpId="0" nodeType="afterEffect">
                                  <p:stCondLst>
                                    <p:cond delay="0"/>
                                  </p:stCondLst>
                                  <p:childTnLst>
                                    <p:set>
                                      <p:cBhvr>
                                        <p:cTn id="99" dur="1" fill="hold">
                                          <p:stCondLst>
                                            <p:cond delay="0"/>
                                          </p:stCondLst>
                                        </p:cTn>
                                        <p:tgtEl>
                                          <p:spTgt spid="30"/>
                                        </p:tgtEl>
                                        <p:attrNameLst>
                                          <p:attrName>style.visibility</p:attrName>
                                        </p:attrNameLst>
                                      </p:cBhvr>
                                      <p:to>
                                        <p:strVal val="visible"/>
                                      </p:to>
                                    </p:set>
                                    <p:animEffect transition="in" filter="fade">
                                      <p:cBhvr>
                                        <p:cTn id="100" dur="1000"/>
                                        <p:tgtEl>
                                          <p:spTgt spid="30"/>
                                        </p:tgtEl>
                                      </p:cBhvr>
                                    </p:animEffect>
                                    <p:anim calcmode="lin" valueType="num">
                                      <p:cBhvr>
                                        <p:cTn id="101" dur="1000" fill="hold"/>
                                        <p:tgtEl>
                                          <p:spTgt spid="30"/>
                                        </p:tgtEl>
                                        <p:attrNameLst>
                                          <p:attrName>ppt_x</p:attrName>
                                        </p:attrNameLst>
                                      </p:cBhvr>
                                      <p:tavLst>
                                        <p:tav tm="0">
                                          <p:val>
                                            <p:strVal val="#ppt_x"/>
                                          </p:val>
                                        </p:tav>
                                        <p:tav tm="100000">
                                          <p:val>
                                            <p:strVal val="#ppt_x"/>
                                          </p:val>
                                        </p:tav>
                                      </p:tavLst>
                                    </p:anim>
                                    <p:anim calcmode="lin" valueType="num">
                                      <p:cBhvr>
                                        <p:cTn id="102"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14" grpId="0" animBg="1"/>
      <p:bldP spid="27" grpId="0" animBg="1"/>
      <p:bldP spid="28" grpId="0" animBg="1"/>
      <p:bldP spid="29" grpId="0" animBg="1"/>
      <p:bldP spid="30" grpId="0"/>
      <p:bldP spid="31" grpId="0"/>
      <p:bldP spid="32" grpId="0"/>
      <p:bldP spid="33" grpId="0"/>
      <p:bldP spid="36" grpId="0"/>
      <p:bldP spid="42" grpId="0"/>
      <p:bldP spid="43" grpId="0"/>
      <p:bldP spid="4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7" name="Freeform: Shape 66">
            <a:extLst>
              <a:ext uri="{FF2B5EF4-FFF2-40B4-BE49-F238E27FC236}">
                <a16:creationId xmlns:a16="http://schemas.microsoft.com/office/drawing/2014/main" id="{CDC9E3A9-7C0C-4EAA-AFC1-B154AB658EBB}"/>
              </a:ext>
            </a:extLst>
          </p:cNvPr>
          <p:cNvSpPr/>
          <p:nvPr/>
        </p:nvSpPr>
        <p:spPr>
          <a:xfrm>
            <a:off x="173472" y="2781537"/>
            <a:ext cx="2340864" cy="3840480"/>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BC1FC701-20FA-4522-8E6B-A50F331F053F}"/>
              </a:ext>
            </a:extLst>
          </p:cNvPr>
          <p:cNvSpPr/>
          <p:nvPr/>
        </p:nvSpPr>
        <p:spPr>
          <a:xfrm>
            <a:off x="9655713" y="1116240"/>
            <a:ext cx="2338167" cy="3448377"/>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781C786-643A-41CD-8C9C-7C42DA0FE0F6}"/>
              </a:ext>
            </a:extLst>
          </p:cNvPr>
          <p:cNvSpPr/>
          <p:nvPr/>
        </p:nvSpPr>
        <p:spPr>
          <a:xfrm rot="10800000">
            <a:off x="4397206" y="1502603"/>
            <a:ext cx="1774994" cy="762000"/>
          </a:xfrm>
          <a:custGeom>
            <a:avLst/>
            <a:gdLst>
              <a:gd name="connsiteX0" fmla="*/ 1466545 w 1774994"/>
              <a:gd name="connsiteY0" fmla="*/ 762000 h 762000"/>
              <a:gd name="connsiteX1" fmla="*/ 0 w 1774994"/>
              <a:gd name="connsiteY1" fmla="*/ 762000 h 762000"/>
              <a:gd name="connsiteX2" fmla="*/ 47949 w 1774994"/>
              <a:gd name="connsiteY2" fmla="*/ 673660 h 762000"/>
              <a:gd name="connsiteX3" fmla="*/ 109028 w 1774994"/>
              <a:gd name="connsiteY3" fmla="*/ 371123 h 762000"/>
              <a:gd name="connsiteX4" fmla="*/ 55116 w 1774994"/>
              <a:gd name="connsiteY4" fmla="*/ 86129 h 762000"/>
              <a:gd name="connsiteX5" fmla="*/ 11696 w 1774994"/>
              <a:gd name="connsiteY5" fmla="*/ 0 h 762000"/>
              <a:gd name="connsiteX6" fmla="*/ 1466545 w 1774994"/>
              <a:gd name="connsiteY6" fmla="*/ 0 h 762000"/>
              <a:gd name="connsiteX7" fmla="*/ 1774994 w 1774994"/>
              <a:gd name="connsiteY7" fmla="*/ 381000 h 762000"/>
              <a:gd name="connsiteX8" fmla="*/ 1466545 w 1774994"/>
              <a:gd name="connsiteY8"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4994" h="762000">
                <a:moveTo>
                  <a:pt x="1466545" y="762000"/>
                </a:moveTo>
                <a:lnTo>
                  <a:pt x="0" y="762000"/>
                </a:lnTo>
                <a:lnTo>
                  <a:pt x="47949" y="673660"/>
                </a:lnTo>
                <a:cubicBezTo>
                  <a:pt x="87279" y="580672"/>
                  <a:pt x="109028" y="478438"/>
                  <a:pt x="109028" y="371123"/>
                </a:cubicBezTo>
                <a:cubicBezTo>
                  <a:pt x="109028" y="270516"/>
                  <a:pt x="89913" y="174373"/>
                  <a:pt x="55116" y="86129"/>
                </a:cubicBezTo>
                <a:lnTo>
                  <a:pt x="11696" y="0"/>
                </a:lnTo>
                <a:lnTo>
                  <a:pt x="1466545" y="0"/>
                </a:lnTo>
                <a:cubicBezTo>
                  <a:pt x="1636896" y="0"/>
                  <a:pt x="1774994" y="170580"/>
                  <a:pt x="1774994" y="381000"/>
                </a:cubicBezTo>
                <a:cubicBezTo>
                  <a:pt x="1774994" y="591420"/>
                  <a:pt x="1636896" y="762000"/>
                  <a:pt x="1466545" y="7620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0AA4CD5-5602-4CC5-B3EB-9ABE82F12297}"/>
              </a:ext>
            </a:extLst>
          </p:cNvPr>
          <p:cNvSpPr/>
          <p:nvPr/>
        </p:nvSpPr>
        <p:spPr>
          <a:xfrm>
            <a:off x="7391400" y="2855755"/>
            <a:ext cx="1780186" cy="762000"/>
          </a:xfrm>
          <a:custGeom>
            <a:avLst/>
            <a:gdLst>
              <a:gd name="connsiteX0" fmla="*/ 1587 w 1780186"/>
              <a:gd name="connsiteY0" fmla="*/ 0 h 762000"/>
              <a:gd name="connsiteX1" fmla="*/ 1471736 w 1780186"/>
              <a:gd name="connsiteY1" fmla="*/ 0 h 762000"/>
              <a:gd name="connsiteX2" fmla="*/ 1780186 w 1780186"/>
              <a:gd name="connsiteY2" fmla="*/ 381000 h 762000"/>
              <a:gd name="connsiteX3" fmla="*/ 1471736 w 1780186"/>
              <a:gd name="connsiteY3" fmla="*/ 762000 h 762000"/>
              <a:gd name="connsiteX4" fmla="*/ 0 w 1780186"/>
              <a:gd name="connsiteY4" fmla="*/ 762000 h 762000"/>
              <a:gd name="connsiteX5" fmla="*/ 42708 w 1780186"/>
              <a:gd name="connsiteY5" fmla="*/ 683316 h 762000"/>
              <a:gd name="connsiteX6" fmla="*/ 103787 w 1780186"/>
              <a:gd name="connsiteY6" fmla="*/ 380779 h 762000"/>
              <a:gd name="connsiteX7" fmla="*/ 49875 w 1780186"/>
              <a:gd name="connsiteY7" fmla="*/ 95785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80186" h="762000">
                <a:moveTo>
                  <a:pt x="1587" y="0"/>
                </a:moveTo>
                <a:lnTo>
                  <a:pt x="1471736" y="0"/>
                </a:lnTo>
                <a:cubicBezTo>
                  <a:pt x="1642088" y="0"/>
                  <a:pt x="1780186" y="170580"/>
                  <a:pt x="1780186" y="381000"/>
                </a:cubicBezTo>
                <a:cubicBezTo>
                  <a:pt x="1780186" y="591420"/>
                  <a:pt x="1642088" y="762000"/>
                  <a:pt x="1471736" y="762000"/>
                </a:cubicBezTo>
                <a:lnTo>
                  <a:pt x="0" y="762000"/>
                </a:lnTo>
                <a:lnTo>
                  <a:pt x="42708" y="683316"/>
                </a:lnTo>
                <a:cubicBezTo>
                  <a:pt x="82038" y="590328"/>
                  <a:pt x="103787" y="488094"/>
                  <a:pt x="103787" y="380779"/>
                </a:cubicBezTo>
                <a:cubicBezTo>
                  <a:pt x="103787" y="280172"/>
                  <a:pt x="84672" y="184029"/>
                  <a:pt x="49875" y="95785"/>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CB3365D-AD11-4124-8535-6B47BE931C7C}"/>
              </a:ext>
            </a:extLst>
          </p:cNvPr>
          <p:cNvSpPr/>
          <p:nvPr/>
        </p:nvSpPr>
        <p:spPr>
          <a:xfrm>
            <a:off x="5943600" y="4333891"/>
            <a:ext cx="1804873" cy="762000"/>
          </a:xfrm>
          <a:custGeom>
            <a:avLst/>
            <a:gdLst>
              <a:gd name="connsiteX0" fmla="*/ 67367 w 1804873"/>
              <a:gd name="connsiteY0" fmla="*/ 0 h 762000"/>
              <a:gd name="connsiteX1" fmla="*/ 1496424 w 1804873"/>
              <a:gd name="connsiteY1" fmla="*/ 0 h 762000"/>
              <a:gd name="connsiteX2" fmla="*/ 1804873 w 1804873"/>
              <a:gd name="connsiteY2" fmla="*/ 381000 h 762000"/>
              <a:gd name="connsiteX3" fmla="*/ 1496424 w 1804873"/>
              <a:gd name="connsiteY3" fmla="*/ 762000 h 762000"/>
              <a:gd name="connsiteX4" fmla="*/ 0 w 1804873"/>
              <a:gd name="connsiteY4" fmla="*/ 762000 h 762000"/>
              <a:gd name="connsiteX5" fmla="*/ 6167 w 1804873"/>
              <a:gd name="connsiteY5" fmla="*/ 754526 h 762000"/>
              <a:gd name="connsiteX6" fmla="*/ 138907 w 1804873"/>
              <a:gd name="connsiteY6" fmla="*/ 319963 h 762000"/>
              <a:gd name="connsiteX7" fmla="*/ 84995 w 1804873"/>
              <a:gd name="connsiteY7" fmla="*/ 34969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04873" h="762000">
                <a:moveTo>
                  <a:pt x="67367" y="0"/>
                </a:moveTo>
                <a:lnTo>
                  <a:pt x="1496424" y="0"/>
                </a:lnTo>
                <a:cubicBezTo>
                  <a:pt x="1666775" y="0"/>
                  <a:pt x="1804873" y="170580"/>
                  <a:pt x="1804873" y="381000"/>
                </a:cubicBezTo>
                <a:cubicBezTo>
                  <a:pt x="1804873" y="591420"/>
                  <a:pt x="1666775" y="762000"/>
                  <a:pt x="1496424" y="762000"/>
                </a:cubicBezTo>
                <a:lnTo>
                  <a:pt x="0" y="762000"/>
                </a:lnTo>
                <a:lnTo>
                  <a:pt x="6167" y="754526"/>
                </a:lnTo>
                <a:cubicBezTo>
                  <a:pt x="89972" y="630477"/>
                  <a:pt x="138907" y="480935"/>
                  <a:pt x="138907" y="319963"/>
                </a:cubicBezTo>
                <a:cubicBezTo>
                  <a:pt x="138907" y="219356"/>
                  <a:pt x="119792" y="123213"/>
                  <a:pt x="84995" y="34969"/>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8207FB1B-4371-4684-9FDC-51470B8765EE}"/>
              </a:ext>
            </a:extLst>
          </p:cNvPr>
          <p:cNvSpPr/>
          <p:nvPr/>
        </p:nvSpPr>
        <p:spPr>
          <a:xfrm rot="10800000">
            <a:off x="2992161" y="2978423"/>
            <a:ext cx="1808439" cy="762000"/>
          </a:xfrm>
          <a:custGeom>
            <a:avLst/>
            <a:gdLst>
              <a:gd name="connsiteX0" fmla="*/ 1499990 w 1808439"/>
              <a:gd name="connsiteY0" fmla="*/ 762000 h 762000"/>
              <a:gd name="connsiteX1" fmla="*/ 55128 w 1808439"/>
              <a:gd name="connsiteY1" fmla="*/ 762000 h 762000"/>
              <a:gd name="connsiteX2" fmla="*/ 70960 w 1808439"/>
              <a:gd name="connsiteY2" fmla="*/ 732832 h 762000"/>
              <a:gd name="connsiteX3" fmla="*/ 132039 w 1808439"/>
              <a:gd name="connsiteY3" fmla="*/ 430295 h 762000"/>
              <a:gd name="connsiteX4" fmla="*/ 14600 w 1808439"/>
              <a:gd name="connsiteY4" fmla="*/ 19287 h 762000"/>
              <a:gd name="connsiteX5" fmla="*/ 0 w 1808439"/>
              <a:gd name="connsiteY5" fmla="*/ 0 h 762000"/>
              <a:gd name="connsiteX6" fmla="*/ 1499990 w 1808439"/>
              <a:gd name="connsiteY6" fmla="*/ 0 h 762000"/>
              <a:gd name="connsiteX7" fmla="*/ 1808439 w 1808439"/>
              <a:gd name="connsiteY7" fmla="*/ 381000 h 762000"/>
              <a:gd name="connsiteX8" fmla="*/ 1499990 w 1808439"/>
              <a:gd name="connsiteY8"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8439" h="762000">
                <a:moveTo>
                  <a:pt x="1499990" y="762000"/>
                </a:moveTo>
                <a:lnTo>
                  <a:pt x="55128" y="762000"/>
                </a:lnTo>
                <a:lnTo>
                  <a:pt x="70960" y="732832"/>
                </a:lnTo>
                <a:cubicBezTo>
                  <a:pt x="110290" y="639844"/>
                  <a:pt x="132039" y="537610"/>
                  <a:pt x="132039" y="430295"/>
                </a:cubicBezTo>
                <a:cubicBezTo>
                  <a:pt x="132039" y="279384"/>
                  <a:pt x="89030" y="138519"/>
                  <a:pt x="14600" y="19287"/>
                </a:cubicBezTo>
                <a:lnTo>
                  <a:pt x="0" y="0"/>
                </a:lnTo>
                <a:lnTo>
                  <a:pt x="1499990" y="0"/>
                </a:lnTo>
                <a:cubicBezTo>
                  <a:pt x="1670341" y="0"/>
                  <a:pt x="1808439" y="170580"/>
                  <a:pt x="1808439" y="381000"/>
                </a:cubicBezTo>
                <a:cubicBezTo>
                  <a:pt x="1808439" y="591420"/>
                  <a:pt x="1670341" y="762000"/>
                  <a:pt x="1499990" y="76200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7" name="TextBox 26">
            <a:extLst>
              <a:ext uri="{FF2B5EF4-FFF2-40B4-BE49-F238E27FC236}">
                <a16:creationId xmlns:a16="http://schemas.microsoft.com/office/drawing/2014/main" id="{1D690481-D825-4872-B56E-E180427C5D1D}"/>
              </a:ext>
            </a:extLst>
          </p:cNvPr>
          <p:cNvSpPr txBox="1"/>
          <p:nvPr/>
        </p:nvSpPr>
        <p:spPr>
          <a:xfrm>
            <a:off x="276634" y="3959352"/>
            <a:ext cx="2168818" cy="1892826"/>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28" name="Rectangle 27">
            <a:extLst>
              <a:ext uri="{FF2B5EF4-FFF2-40B4-BE49-F238E27FC236}">
                <a16:creationId xmlns:a16="http://schemas.microsoft.com/office/drawing/2014/main" id="{2A4F5EBE-57DD-4438-B903-01767AC47FAE}"/>
              </a:ext>
            </a:extLst>
          </p:cNvPr>
          <p:cNvSpPr>
            <a:spLocks noChangeAspect="1"/>
          </p:cNvSpPr>
          <p:nvPr/>
        </p:nvSpPr>
        <p:spPr>
          <a:xfrm>
            <a:off x="567958" y="3049052"/>
            <a:ext cx="1371600" cy="74814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BDDF8C60-9C3D-4CDF-B496-DD647B53BB28}"/>
              </a:ext>
            </a:extLst>
          </p:cNvPr>
          <p:cNvSpPr>
            <a:spLocks noChangeAspect="1"/>
          </p:cNvSpPr>
          <p:nvPr/>
        </p:nvSpPr>
        <p:spPr>
          <a:xfrm>
            <a:off x="5986271" y="1116240"/>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57CCC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D7A8F957-A416-4ECB-AF41-9D6B3184189E}"/>
              </a:ext>
            </a:extLst>
          </p:cNvPr>
          <p:cNvGrpSpPr/>
          <p:nvPr/>
        </p:nvGrpSpPr>
        <p:grpSpPr>
          <a:xfrm>
            <a:off x="6305432" y="1426576"/>
            <a:ext cx="914400" cy="914430"/>
            <a:chOff x="6305432" y="1426576"/>
            <a:chExt cx="914400" cy="914430"/>
          </a:xfrm>
        </p:grpSpPr>
        <p:sp>
          <p:nvSpPr>
            <p:cNvPr id="29" name="Oval 28">
              <a:extLst>
                <a:ext uri="{FF2B5EF4-FFF2-40B4-BE49-F238E27FC236}">
                  <a16:creationId xmlns:a16="http://schemas.microsoft.com/office/drawing/2014/main" id="{80F79A7C-F698-449B-A7D9-444514C53554}"/>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3267E61B-3D5D-404C-8C6B-14F63F772B13}"/>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04</a:t>
              </a:r>
            </a:p>
          </p:txBody>
        </p:sp>
      </p:grpSp>
      <p:sp>
        <p:nvSpPr>
          <p:cNvPr id="64" name="Freeform: Shape 63">
            <a:extLst>
              <a:ext uri="{FF2B5EF4-FFF2-40B4-BE49-F238E27FC236}">
                <a16:creationId xmlns:a16="http://schemas.microsoft.com/office/drawing/2014/main" id="{DF45F121-ACE6-4286-B33C-2C3888AA20A4}"/>
              </a:ext>
            </a:extLst>
          </p:cNvPr>
          <p:cNvSpPr>
            <a:spLocks noChangeAspect="1"/>
          </p:cNvSpPr>
          <p:nvPr/>
        </p:nvSpPr>
        <p:spPr>
          <a:xfrm rot="10800000">
            <a:off x="7334366" y="1847088"/>
            <a:ext cx="2321347" cy="742425"/>
          </a:xfrm>
          <a:custGeom>
            <a:avLst/>
            <a:gdLst>
              <a:gd name="connsiteX0" fmla="*/ 2321347 w 2321347"/>
              <a:gd name="connsiteY0" fmla="*/ 742425 h 742425"/>
              <a:gd name="connsiteX1" fmla="*/ 2113856 w 2321347"/>
              <a:gd name="connsiteY1" fmla="*/ 742425 h 742425"/>
              <a:gd name="connsiteX2" fmla="*/ 2105754 w 2321347"/>
              <a:gd name="connsiteY2" fmla="*/ 662063 h 742425"/>
              <a:gd name="connsiteX3" fmla="*/ 1647030 w 2321347"/>
              <a:gd name="connsiteY3" fmla="*/ 214666 h 742425"/>
              <a:gd name="connsiteX4" fmla="*/ 1558497 w 2321347"/>
              <a:gd name="connsiteY4" fmla="*/ 206855 h 742425"/>
              <a:gd name="connsiteX5" fmla="*/ 1558497 w 2321347"/>
              <a:gd name="connsiteY5" fmla="*/ 209870 h 742425"/>
              <a:gd name="connsiteX6" fmla="*/ 0 w 2321347"/>
              <a:gd name="connsiteY6" fmla="*/ 209870 h 742425"/>
              <a:gd name="connsiteX7" fmla="*/ 0 w 2321347"/>
              <a:gd name="connsiteY7" fmla="*/ 0 h 742425"/>
              <a:gd name="connsiteX8" fmla="*/ 1545865 w 2321347"/>
              <a:gd name="connsiteY8" fmla="*/ 0 h 742425"/>
              <a:gd name="connsiteX9" fmla="*/ 1558497 w 2321347"/>
              <a:gd name="connsiteY9" fmla="*/ 0 h 742425"/>
              <a:gd name="connsiteX10" fmla="*/ 1558497 w 2321347"/>
              <a:gd name="connsiteY10" fmla="*/ 1194 h 742425"/>
              <a:gd name="connsiteX11" fmla="*/ 1692999 w 2321347"/>
              <a:gd name="connsiteY11" fmla="*/ 13907 h 742425"/>
              <a:gd name="connsiteX12" fmla="*/ 2319092 w 2321347"/>
              <a:gd name="connsiteY12" fmla="*/ 697772 h 74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21347" h="742425">
                <a:moveTo>
                  <a:pt x="2321347" y="742425"/>
                </a:moveTo>
                <a:lnTo>
                  <a:pt x="2113856" y="742425"/>
                </a:lnTo>
                <a:lnTo>
                  <a:pt x="2105754" y="662063"/>
                </a:lnTo>
                <a:cubicBezTo>
                  <a:pt x="2059125" y="434193"/>
                  <a:pt x="1876880" y="255723"/>
                  <a:pt x="1647030" y="214666"/>
                </a:cubicBezTo>
                <a:lnTo>
                  <a:pt x="1558497" y="206855"/>
                </a:lnTo>
                <a:lnTo>
                  <a:pt x="1558497" y="209870"/>
                </a:lnTo>
                <a:lnTo>
                  <a:pt x="0" y="209870"/>
                </a:lnTo>
                <a:lnTo>
                  <a:pt x="0" y="0"/>
                </a:lnTo>
                <a:lnTo>
                  <a:pt x="1545865" y="0"/>
                </a:lnTo>
                <a:lnTo>
                  <a:pt x="1558497" y="0"/>
                </a:lnTo>
                <a:lnTo>
                  <a:pt x="1558497" y="1194"/>
                </a:lnTo>
                <a:lnTo>
                  <a:pt x="1692999" y="13907"/>
                </a:lnTo>
                <a:cubicBezTo>
                  <a:pt x="2026494" y="77806"/>
                  <a:pt x="2284266" y="354835"/>
                  <a:pt x="2319092" y="697772"/>
                </a:cubicBezTo>
                <a:close/>
              </a:path>
            </a:pathLst>
          </a:custGeom>
          <a:solidFill>
            <a:srgbClr val="57CCC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9AB84F9-DA10-4C9C-A4FD-CB9630130333}"/>
              </a:ext>
            </a:extLst>
          </p:cNvPr>
          <p:cNvSpPr>
            <a:spLocks noChangeAspect="1"/>
          </p:cNvSpPr>
          <p:nvPr/>
        </p:nvSpPr>
        <p:spPr>
          <a:xfrm>
            <a:off x="4619477" y="2532888"/>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FE7C4D0C-4B31-4F8C-89A8-38FA3F1A5676}"/>
              </a:ext>
            </a:extLst>
          </p:cNvPr>
          <p:cNvGrpSpPr/>
          <p:nvPr/>
        </p:nvGrpSpPr>
        <p:grpSpPr>
          <a:xfrm>
            <a:off x="6217988" y="4509416"/>
            <a:ext cx="1406161" cy="384721"/>
            <a:chOff x="6217988" y="4509416"/>
            <a:chExt cx="1406161" cy="384721"/>
          </a:xfrm>
        </p:grpSpPr>
        <p:sp>
          <p:nvSpPr>
            <p:cNvPr id="46" name="Freeform 171">
              <a:extLst>
                <a:ext uri="{FF2B5EF4-FFF2-40B4-BE49-F238E27FC236}">
                  <a16:creationId xmlns:a16="http://schemas.microsoft.com/office/drawing/2014/main" id="{3622C70F-06EE-41D3-BE42-76638312FA48}"/>
                </a:ext>
              </a:extLst>
            </p:cNvPr>
            <p:cNvSpPr>
              <a:spLocks noChangeAspect="1" noEditPoints="1"/>
            </p:cNvSpPr>
            <p:nvPr/>
          </p:nvSpPr>
          <p:spPr bwMode="auto">
            <a:xfrm>
              <a:off x="7317048" y="4564617"/>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7" name="Text Box 10">
              <a:extLst>
                <a:ext uri="{FF2B5EF4-FFF2-40B4-BE49-F238E27FC236}">
                  <a16:creationId xmlns:a16="http://schemas.microsoft.com/office/drawing/2014/main" id="{FCA17FEB-CC50-4D5D-B908-8DDB036123F2}"/>
                </a:ext>
              </a:extLst>
            </p:cNvPr>
            <p:cNvSpPr txBox="1">
              <a:spLocks noChangeArrowheads="1"/>
            </p:cNvSpPr>
            <p:nvPr/>
          </p:nvSpPr>
          <p:spPr bwMode="auto">
            <a:xfrm>
              <a:off x="6217988" y="450941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grpSp>
      <p:grpSp>
        <p:nvGrpSpPr>
          <p:cNvPr id="9" name="Group 8">
            <a:extLst>
              <a:ext uri="{FF2B5EF4-FFF2-40B4-BE49-F238E27FC236}">
                <a16:creationId xmlns:a16="http://schemas.microsoft.com/office/drawing/2014/main" id="{ADE0E978-A6AF-49CB-9E84-3242F0624B59}"/>
              </a:ext>
            </a:extLst>
          </p:cNvPr>
          <p:cNvGrpSpPr/>
          <p:nvPr/>
        </p:nvGrpSpPr>
        <p:grpSpPr>
          <a:xfrm>
            <a:off x="3183061" y="3165832"/>
            <a:ext cx="1544720" cy="384721"/>
            <a:chOff x="3183061" y="3165832"/>
            <a:chExt cx="1544720" cy="384721"/>
          </a:xfrm>
        </p:grpSpPr>
        <p:sp>
          <p:nvSpPr>
            <p:cNvPr id="50" name="Text Box 10">
              <a:extLst>
                <a:ext uri="{FF2B5EF4-FFF2-40B4-BE49-F238E27FC236}">
                  <a16:creationId xmlns:a16="http://schemas.microsoft.com/office/drawing/2014/main" id="{97461F10-00B6-4B71-B5AE-061EF018B499}"/>
                </a:ext>
              </a:extLst>
            </p:cNvPr>
            <p:cNvSpPr txBox="1">
              <a:spLocks noChangeArrowheads="1"/>
            </p:cNvSpPr>
            <p:nvPr/>
          </p:nvSpPr>
          <p:spPr bwMode="auto">
            <a:xfrm>
              <a:off x="3471686" y="3165832"/>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51" name="Freeform 39">
              <a:extLst>
                <a:ext uri="{FF2B5EF4-FFF2-40B4-BE49-F238E27FC236}">
                  <a16:creationId xmlns:a16="http://schemas.microsoft.com/office/drawing/2014/main" id="{E054AFD5-9E45-46F8-AA0A-E37CC311A84B}"/>
                </a:ext>
              </a:extLst>
            </p:cNvPr>
            <p:cNvSpPr>
              <a:spLocks noEditPoints="1"/>
            </p:cNvSpPr>
            <p:nvPr/>
          </p:nvSpPr>
          <p:spPr bwMode="auto">
            <a:xfrm>
              <a:off x="3183061" y="3211507"/>
              <a:ext cx="196215" cy="29337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a:extLst>
              <a:ext uri="{FF2B5EF4-FFF2-40B4-BE49-F238E27FC236}">
                <a16:creationId xmlns:a16="http://schemas.microsoft.com/office/drawing/2014/main" id="{C17D870C-E421-4F4F-A221-DD467300315C}"/>
              </a:ext>
            </a:extLst>
          </p:cNvPr>
          <p:cNvGrpSpPr/>
          <p:nvPr/>
        </p:nvGrpSpPr>
        <p:grpSpPr>
          <a:xfrm>
            <a:off x="7573482" y="3044394"/>
            <a:ext cx="1402434" cy="384721"/>
            <a:chOff x="7573482" y="3044394"/>
            <a:chExt cx="1402434" cy="384721"/>
          </a:xfrm>
        </p:grpSpPr>
        <p:sp>
          <p:nvSpPr>
            <p:cNvPr id="48" name="Text Box 10">
              <a:extLst>
                <a:ext uri="{FF2B5EF4-FFF2-40B4-BE49-F238E27FC236}">
                  <a16:creationId xmlns:a16="http://schemas.microsoft.com/office/drawing/2014/main" id="{BC907D85-DC7D-4484-9A82-49E95ADF36C7}"/>
                </a:ext>
              </a:extLst>
            </p:cNvPr>
            <p:cNvSpPr txBox="1">
              <a:spLocks noChangeArrowheads="1"/>
            </p:cNvSpPr>
            <p:nvPr/>
          </p:nvSpPr>
          <p:spPr bwMode="auto">
            <a:xfrm>
              <a:off x="7573482" y="304439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52" name="Freeform 101">
              <a:extLst>
                <a:ext uri="{FF2B5EF4-FFF2-40B4-BE49-F238E27FC236}">
                  <a16:creationId xmlns:a16="http://schemas.microsoft.com/office/drawing/2014/main" id="{D66C3DBE-C7E1-47C3-A906-25981AA76AAA}"/>
                </a:ext>
              </a:extLst>
            </p:cNvPr>
            <p:cNvSpPr>
              <a:spLocks noChangeAspect="1" noEditPoints="1"/>
            </p:cNvSpPr>
            <p:nvPr/>
          </p:nvSpPr>
          <p:spPr bwMode="auto">
            <a:xfrm>
              <a:off x="8679408" y="3096977"/>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a:extLst>
              <a:ext uri="{FF2B5EF4-FFF2-40B4-BE49-F238E27FC236}">
                <a16:creationId xmlns:a16="http://schemas.microsoft.com/office/drawing/2014/main" id="{EBCF84E3-52F4-4C01-A819-8B797C7C1435}"/>
              </a:ext>
            </a:extLst>
          </p:cNvPr>
          <p:cNvGrpSpPr/>
          <p:nvPr/>
        </p:nvGrpSpPr>
        <p:grpSpPr>
          <a:xfrm>
            <a:off x="4539843" y="1671013"/>
            <a:ext cx="1580422" cy="384721"/>
            <a:chOff x="4539843" y="1671013"/>
            <a:chExt cx="1580422" cy="384721"/>
          </a:xfrm>
        </p:grpSpPr>
        <p:sp>
          <p:nvSpPr>
            <p:cNvPr id="49" name="Text Box 10">
              <a:extLst>
                <a:ext uri="{FF2B5EF4-FFF2-40B4-BE49-F238E27FC236}">
                  <a16:creationId xmlns:a16="http://schemas.microsoft.com/office/drawing/2014/main" id="{E61897A4-A8C1-41C4-9FEB-1E5394B1EC17}"/>
                </a:ext>
              </a:extLst>
            </p:cNvPr>
            <p:cNvSpPr txBox="1">
              <a:spLocks noChangeArrowheads="1"/>
            </p:cNvSpPr>
            <p:nvPr/>
          </p:nvSpPr>
          <p:spPr bwMode="auto">
            <a:xfrm>
              <a:off x="4864170" y="1671013"/>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53" name="Freeform 91">
              <a:extLst>
                <a:ext uri="{FF2B5EF4-FFF2-40B4-BE49-F238E27FC236}">
                  <a16:creationId xmlns:a16="http://schemas.microsoft.com/office/drawing/2014/main" id="{0C3D9C2F-B04D-4EB1-90B7-F93F344C6D96}"/>
                </a:ext>
              </a:extLst>
            </p:cNvPr>
            <p:cNvSpPr>
              <a:spLocks noChangeAspect="1" noEditPoints="1"/>
            </p:cNvSpPr>
            <p:nvPr/>
          </p:nvSpPr>
          <p:spPr bwMode="auto">
            <a:xfrm>
              <a:off x="4539843" y="1716717"/>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54" name="Group 53">
            <a:extLst>
              <a:ext uri="{FF2B5EF4-FFF2-40B4-BE49-F238E27FC236}">
                <a16:creationId xmlns:a16="http://schemas.microsoft.com/office/drawing/2014/main" id="{932EF20E-1709-4E83-8C07-66DE3AD6EEA6}"/>
              </a:ext>
            </a:extLst>
          </p:cNvPr>
          <p:cNvGrpSpPr/>
          <p:nvPr/>
        </p:nvGrpSpPr>
        <p:grpSpPr>
          <a:xfrm>
            <a:off x="6294575" y="2784226"/>
            <a:ext cx="914400" cy="914430"/>
            <a:chOff x="6305432" y="1426576"/>
            <a:chExt cx="914400" cy="914430"/>
          </a:xfrm>
        </p:grpSpPr>
        <p:sp>
          <p:nvSpPr>
            <p:cNvPr id="55" name="Oval 54">
              <a:extLst>
                <a:ext uri="{FF2B5EF4-FFF2-40B4-BE49-F238E27FC236}">
                  <a16:creationId xmlns:a16="http://schemas.microsoft.com/office/drawing/2014/main" id="{97C9665F-4FE7-486D-B21C-20D62FFB8C2B}"/>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56" name="TextBox 55">
              <a:extLst>
                <a:ext uri="{FF2B5EF4-FFF2-40B4-BE49-F238E27FC236}">
                  <a16:creationId xmlns:a16="http://schemas.microsoft.com/office/drawing/2014/main" id="{69F30FCE-F895-4C1A-9E93-4DB1D3E8E7F2}"/>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03</a:t>
              </a:r>
            </a:p>
          </p:txBody>
        </p:sp>
      </p:grpSp>
      <p:grpSp>
        <p:nvGrpSpPr>
          <p:cNvPr id="57" name="Group 56">
            <a:extLst>
              <a:ext uri="{FF2B5EF4-FFF2-40B4-BE49-F238E27FC236}">
                <a16:creationId xmlns:a16="http://schemas.microsoft.com/office/drawing/2014/main" id="{B06D79E8-571F-4A69-8041-F365D4714673}"/>
              </a:ext>
            </a:extLst>
          </p:cNvPr>
          <p:cNvGrpSpPr/>
          <p:nvPr/>
        </p:nvGrpSpPr>
        <p:grpSpPr>
          <a:xfrm>
            <a:off x="4938638" y="2852692"/>
            <a:ext cx="914400" cy="914430"/>
            <a:chOff x="6305432" y="1426576"/>
            <a:chExt cx="914400" cy="914430"/>
          </a:xfrm>
        </p:grpSpPr>
        <p:sp>
          <p:nvSpPr>
            <p:cNvPr id="58" name="Oval 57">
              <a:extLst>
                <a:ext uri="{FF2B5EF4-FFF2-40B4-BE49-F238E27FC236}">
                  <a16:creationId xmlns:a16="http://schemas.microsoft.com/office/drawing/2014/main" id="{5044A974-3E5A-40EA-AEBD-54B418BF1140}"/>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59" name="TextBox 58">
              <a:extLst>
                <a:ext uri="{FF2B5EF4-FFF2-40B4-BE49-F238E27FC236}">
                  <a16:creationId xmlns:a16="http://schemas.microsoft.com/office/drawing/2014/main" id="{9B8CC838-BE8D-4B5A-B0E4-41033E380A06}"/>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02</a:t>
              </a:r>
            </a:p>
          </p:txBody>
        </p:sp>
      </p:grpSp>
      <p:grpSp>
        <p:nvGrpSpPr>
          <p:cNvPr id="60" name="Group 59">
            <a:extLst>
              <a:ext uri="{FF2B5EF4-FFF2-40B4-BE49-F238E27FC236}">
                <a16:creationId xmlns:a16="http://schemas.microsoft.com/office/drawing/2014/main" id="{E4E73ECF-2E1D-4904-B3F4-E994AF120D8C}"/>
              </a:ext>
            </a:extLst>
          </p:cNvPr>
          <p:cNvGrpSpPr/>
          <p:nvPr/>
        </p:nvGrpSpPr>
        <p:grpSpPr>
          <a:xfrm>
            <a:off x="4917507" y="4196860"/>
            <a:ext cx="914400" cy="914430"/>
            <a:chOff x="6305432" y="1426576"/>
            <a:chExt cx="914400" cy="914430"/>
          </a:xfrm>
        </p:grpSpPr>
        <p:sp>
          <p:nvSpPr>
            <p:cNvPr id="61" name="Oval 60">
              <a:extLst>
                <a:ext uri="{FF2B5EF4-FFF2-40B4-BE49-F238E27FC236}">
                  <a16:creationId xmlns:a16="http://schemas.microsoft.com/office/drawing/2014/main" id="{1FAA4948-CBAF-4C76-8B2F-86EEA14BEC95}"/>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A8D08071-8BB5-40E3-A77C-5B0706D2BF5C}"/>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01</a:t>
              </a:r>
            </a:p>
          </p:txBody>
        </p:sp>
      </p:grpSp>
      <p:sp>
        <p:nvSpPr>
          <p:cNvPr id="63" name="TextBox 62">
            <a:extLst>
              <a:ext uri="{FF2B5EF4-FFF2-40B4-BE49-F238E27FC236}">
                <a16:creationId xmlns:a16="http://schemas.microsoft.com/office/drawing/2014/main" id="{7A5DAA02-A2F5-4A36-B329-B59B8E679400}"/>
              </a:ext>
            </a:extLst>
          </p:cNvPr>
          <p:cNvSpPr txBox="1"/>
          <p:nvPr/>
        </p:nvSpPr>
        <p:spPr>
          <a:xfrm>
            <a:off x="9674001" y="1350896"/>
            <a:ext cx="2319879" cy="3123932"/>
          </a:xfrm>
          <a:prstGeom prst="rect">
            <a:avLst/>
          </a:prstGeom>
          <a:noFill/>
        </p:spPr>
        <p:txBody>
          <a:bodyPr wrap="square" rtlCol="0">
            <a:spAutoFit/>
          </a:bodyPr>
          <a:lstStyle/>
          <a:p>
            <a:r>
              <a:rPr lang="en-US" sz="1500" b="1" dirty="0">
                <a:solidFill>
                  <a:srgbClr val="625D5D"/>
                </a:solidFill>
                <a:latin typeface="Candara" panose="020E0502030303020204" pitchFamily="34" charset="0"/>
              </a:rPr>
              <a:t>LOREM IPSUM DOLOR</a:t>
            </a:r>
          </a:p>
          <a:p>
            <a:endParaRPr lang="en-US" sz="1300" dirty="0">
              <a:solidFill>
                <a:srgbClr val="625D5D"/>
              </a:solidFill>
              <a:latin typeface="Candara" panose="020E0502030303020204" pitchFamily="34" charset="0"/>
            </a:endParaRPr>
          </a:p>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33" name="Freeform: Shape 32">
            <a:extLst>
              <a:ext uri="{FF2B5EF4-FFF2-40B4-BE49-F238E27FC236}">
                <a16:creationId xmlns:a16="http://schemas.microsoft.com/office/drawing/2014/main" id="{043D9D05-5152-48E8-804A-7C32E44CE9E6}"/>
              </a:ext>
            </a:extLst>
          </p:cNvPr>
          <p:cNvSpPr>
            <a:spLocks noChangeAspect="1"/>
          </p:cNvSpPr>
          <p:nvPr/>
        </p:nvSpPr>
        <p:spPr>
          <a:xfrm rot="10800000">
            <a:off x="5967983" y="2459736"/>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F4C95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DF803FE-2788-4CCB-BC77-55400013645D}"/>
              </a:ext>
            </a:extLst>
          </p:cNvPr>
          <p:cNvSpPr>
            <a:spLocks noChangeAspect="1"/>
          </p:cNvSpPr>
          <p:nvPr/>
        </p:nvSpPr>
        <p:spPr>
          <a:xfrm rot="10800000">
            <a:off x="4596383" y="3877056"/>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53F3F0E7-DDDE-4670-A9A2-81D0932F3C00}"/>
              </a:ext>
            </a:extLst>
          </p:cNvPr>
          <p:cNvSpPr>
            <a:spLocks noChangeAspect="1"/>
          </p:cNvSpPr>
          <p:nvPr/>
        </p:nvSpPr>
        <p:spPr>
          <a:xfrm>
            <a:off x="2514335" y="3959352"/>
            <a:ext cx="2291481" cy="742425"/>
          </a:xfrm>
          <a:custGeom>
            <a:avLst/>
            <a:gdLst>
              <a:gd name="connsiteX0" fmla="*/ 0 w 2291481"/>
              <a:gd name="connsiteY0" fmla="*/ 0 h 742425"/>
              <a:gd name="connsiteX1" fmla="*/ 1515999 w 2291481"/>
              <a:gd name="connsiteY1" fmla="*/ 0 h 742425"/>
              <a:gd name="connsiteX2" fmla="*/ 1528631 w 2291481"/>
              <a:gd name="connsiteY2" fmla="*/ 0 h 742425"/>
              <a:gd name="connsiteX3" fmla="*/ 1528631 w 2291481"/>
              <a:gd name="connsiteY3" fmla="*/ 1194 h 742425"/>
              <a:gd name="connsiteX4" fmla="*/ 1663133 w 2291481"/>
              <a:gd name="connsiteY4" fmla="*/ 13907 h 742425"/>
              <a:gd name="connsiteX5" fmla="*/ 2289226 w 2291481"/>
              <a:gd name="connsiteY5" fmla="*/ 697772 h 742425"/>
              <a:gd name="connsiteX6" fmla="*/ 2291481 w 2291481"/>
              <a:gd name="connsiteY6" fmla="*/ 742425 h 742425"/>
              <a:gd name="connsiteX7" fmla="*/ 2083990 w 2291481"/>
              <a:gd name="connsiteY7" fmla="*/ 742425 h 742425"/>
              <a:gd name="connsiteX8" fmla="*/ 2075888 w 2291481"/>
              <a:gd name="connsiteY8" fmla="*/ 662063 h 742425"/>
              <a:gd name="connsiteX9" fmla="*/ 1617164 w 2291481"/>
              <a:gd name="connsiteY9" fmla="*/ 214666 h 742425"/>
              <a:gd name="connsiteX10" fmla="*/ 1528631 w 2291481"/>
              <a:gd name="connsiteY10" fmla="*/ 206855 h 742425"/>
              <a:gd name="connsiteX11" fmla="*/ 1528631 w 2291481"/>
              <a:gd name="connsiteY11" fmla="*/ 209870 h 742425"/>
              <a:gd name="connsiteX12" fmla="*/ 0 w 2291481"/>
              <a:gd name="connsiteY12" fmla="*/ 209870 h 74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91481" h="742425">
                <a:moveTo>
                  <a:pt x="0" y="0"/>
                </a:moveTo>
                <a:lnTo>
                  <a:pt x="1515999" y="0"/>
                </a:lnTo>
                <a:lnTo>
                  <a:pt x="1528631" y="0"/>
                </a:lnTo>
                <a:lnTo>
                  <a:pt x="1528631" y="1194"/>
                </a:lnTo>
                <a:lnTo>
                  <a:pt x="1663133" y="13907"/>
                </a:lnTo>
                <a:cubicBezTo>
                  <a:pt x="1996628" y="77806"/>
                  <a:pt x="2254400" y="354835"/>
                  <a:pt x="2289226" y="697772"/>
                </a:cubicBezTo>
                <a:lnTo>
                  <a:pt x="2291481" y="742425"/>
                </a:lnTo>
                <a:lnTo>
                  <a:pt x="2083990" y="742425"/>
                </a:lnTo>
                <a:lnTo>
                  <a:pt x="2075888" y="662063"/>
                </a:lnTo>
                <a:cubicBezTo>
                  <a:pt x="2029259" y="434193"/>
                  <a:pt x="1847014" y="255723"/>
                  <a:pt x="1617164" y="214666"/>
                </a:cubicBezTo>
                <a:lnTo>
                  <a:pt x="1528631" y="206855"/>
                </a:lnTo>
                <a:lnTo>
                  <a:pt x="1528631" y="209870"/>
                </a:lnTo>
                <a:lnTo>
                  <a:pt x="0" y="209870"/>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0401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500" fill="hold"/>
                                        <p:tgtEl>
                                          <p:spTgt spid="67"/>
                                        </p:tgtEl>
                                        <p:attrNameLst>
                                          <p:attrName>ppt_w</p:attrName>
                                        </p:attrNameLst>
                                      </p:cBhvr>
                                      <p:tavLst>
                                        <p:tav tm="0">
                                          <p:val>
                                            <p:fltVal val="0"/>
                                          </p:val>
                                        </p:tav>
                                        <p:tav tm="100000">
                                          <p:val>
                                            <p:strVal val="#ppt_w"/>
                                          </p:val>
                                        </p:tav>
                                      </p:tavLst>
                                    </p:anim>
                                    <p:anim calcmode="lin" valueType="num">
                                      <p:cBhvr>
                                        <p:cTn id="12" dur="500" fill="hold"/>
                                        <p:tgtEl>
                                          <p:spTgt spid="67"/>
                                        </p:tgtEl>
                                        <p:attrNameLst>
                                          <p:attrName>ppt_h</p:attrName>
                                        </p:attrNameLst>
                                      </p:cBhvr>
                                      <p:tavLst>
                                        <p:tav tm="0">
                                          <p:val>
                                            <p:fltVal val="0"/>
                                          </p:val>
                                        </p:tav>
                                        <p:tav tm="100000">
                                          <p:val>
                                            <p:strVal val="#ppt_h"/>
                                          </p:val>
                                        </p:tav>
                                      </p:tavLst>
                                    </p:anim>
                                    <p:animEffect transition="in" filter="fade">
                                      <p:cBhvr>
                                        <p:cTn id="13" dur="500"/>
                                        <p:tgtEl>
                                          <p:spTgt spid="67"/>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1000"/>
                                        <p:tgtEl>
                                          <p:spTgt spid="28"/>
                                        </p:tgtEl>
                                      </p:cBhvr>
                                    </p:animEffect>
                                    <p:anim calcmode="lin" valueType="num">
                                      <p:cBhvr>
                                        <p:cTn id="18" dur="1000" fill="hold"/>
                                        <p:tgtEl>
                                          <p:spTgt spid="28"/>
                                        </p:tgtEl>
                                        <p:attrNameLst>
                                          <p:attrName>ppt_x</p:attrName>
                                        </p:attrNameLst>
                                      </p:cBhvr>
                                      <p:tavLst>
                                        <p:tav tm="0">
                                          <p:val>
                                            <p:strVal val="#ppt_x"/>
                                          </p:val>
                                        </p:tav>
                                        <p:tav tm="100000">
                                          <p:val>
                                            <p:strVal val="#ppt_x"/>
                                          </p:val>
                                        </p:tav>
                                      </p:tavLst>
                                    </p:anim>
                                    <p:anim calcmode="lin" valueType="num">
                                      <p:cBhvr>
                                        <p:cTn id="19" dur="1000" fill="hold"/>
                                        <p:tgtEl>
                                          <p:spTgt spid="2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wipe(left)">
                                      <p:cBhvr>
                                        <p:cTn id="27" dur="500"/>
                                        <p:tgtEl>
                                          <p:spTgt spid="66"/>
                                        </p:tgtEl>
                                      </p:cBhvr>
                                    </p:animEffect>
                                  </p:childTnLst>
                                </p:cTn>
                              </p:par>
                            </p:childTnLst>
                          </p:cTn>
                        </p:par>
                        <p:par>
                          <p:cTn id="28" fill="hold">
                            <p:stCondLst>
                              <p:cond delay="3000"/>
                            </p:stCondLst>
                            <p:childTnLst>
                              <p:par>
                                <p:cTn id="29" presetID="21" presetClass="entr" presetSubtype="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heel(8)">
                                      <p:cBhvr>
                                        <p:cTn id="31" dur="2000"/>
                                        <p:tgtEl>
                                          <p:spTgt spid="40"/>
                                        </p:tgtEl>
                                      </p:cBhvr>
                                    </p:animEffect>
                                  </p:childTnLst>
                                </p:cTn>
                              </p:par>
                            </p:childTnLst>
                          </p:cTn>
                        </p:par>
                        <p:par>
                          <p:cTn id="32" fill="hold">
                            <p:stCondLst>
                              <p:cond delay="5000"/>
                            </p:stCondLst>
                            <p:childTnLst>
                              <p:par>
                                <p:cTn id="33" presetID="53" presetClass="entr" presetSubtype="16"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p:cTn id="35" dur="500" fill="hold"/>
                                        <p:tgtEl>
                                          <p:spTgt spid="60"/>
                                        </p:tgtEl>
                                        <p:attrNameLst>
                                          <p:attrName>ppt_w</p:attrName>
                                        </p:attrNameLst>
                                      </p:cBhvr>
                                      <p:tavLst>
                                        <p:tav tm="0">
                                          <p:val>
                                            <p:fltVal val="0"/>
                                          </p:val>
                                        </p:tav>
                                        <p:tav tm="100000">
                                          <p:val>
                                            <p:strVal val="#ppt_w"/>
                                          </p:val>
                                        </p:tav>
                                      </p:tavLst>
                                    </p:anim>
                                    <p:anim calcmode="lin" valueType="num">
                                      <p:cBhvr>
                                        <p:cTn id="36" dur="500" fill="hold"/>
                                        <p:tgtEl>
                                          <p:spTgt spid="60"/>
                                        </p:tgtEl>
                                        <p:attrNameLst>
                                          <p:attrName>ppt_h</p:attrName>
                                        </p:attrNameLst>
                                      </p:cBhvr>
                                      <p:tavLst>
                                        <p:tav tm="0">
                                          <p:val>
                                            <p:fltVal val="0"/>
                                          </p:val>
                                        </p:tav>
                                        <p:tav tm="100000">
                                          <p:val>
                                            <p:strVal val="#ppt_h"/>
                                          </p:val>
                                        </p:tav>
                                      </p:tavLst>
                                    </p:anim>
                                    <p:animEffect transition="in" filter="fade">
                                      <p:cBhvr>
                                        <p:cTn id="37" dur="500"/>
                                        <p:tgtEl>
                                          <p:spTgt spid="60"/>
                                        </p:tgtEl>
                                      </p:cBhvr>
                                    </p:animEffect>
                                  </p:childTnLst>
                                </p:cTn>
                              </p:par>
                            </p:childTnLst>
                          </p:cTn>
                        </p:par>
                        <p:par>
                          <p:cTn id="38" fill="hold">
                            <p:stCondLst>
                              <p:cond delay="5500"/>
                            </p:stCondLst>
                            <p:childTnLst>
                              <p:par>
                                <p:cTn id="39" presetID="22" presetClass="entr" presetSubtype="8" fill="hold" grpId="0" nodeType="afterEffect">
                                  <p:stCondLst>
                                    <p:cond delay="0"/>
                                  </p:stCondLst>
                                  <p:childTnLst>
                                    <p:set>
                                      <p:cBhvr>
                                        <p:cTn id="40" dur="1" fill="hold">
                                          <p:stCondLst>
                                            <p:cond delay="0"/>
                                          </p:stCondLst>
                                        </p:cTn>
                                        <p:tgtEl>
                                          <p:spTgt spid="39"/>
                                        </p:tgtEl>
                                        <p:attrNameLst>
                                          <p:attrName>style.visibility</p:attrName>
                                        </p:attrNameLst>
                                      </p:cBhvr>
                                      <p:to>
                                        <p:strVal val="visible"/>
                                      </p:to>
                                    </p:set>
                                    <p:animEffect transition="in" filter="wipe(left)">
                                      <p:cBhvr>
                                        <p:cTn id="41" dur="500"/>
                                        <p:tgtEl>
                                          <p:spTgt spid="39"/>
                                        </p:tgtEl>
                                      </p:cBhvr>
                                    </p:animEffect>
                                  </p:childTnLst>
                                </p:cTn>
                              </p:par>
                              <p:par>
                                <p:cTn id="42" presetID="22" presetClass="entr" presetSubtype="8" fill="hold" nodeType="with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wipe(left)">
                                      <p:cBhvr>
                                        <p:cTn id="44" dur="500"/>
                                        <p:tgtEl>
                                          <p:spTgt spid="7"/>
                                        </p:tgtEl>
                                      </p:cBhvr>
                                    </p:animEffect>
                                  </p:childTnLst>
                                </p:cTn>
                              </p:par>
                            </p:childTnLst>
                          </p:cTn>
                        </p:par>
                        <p:par>
                          <p:cTn id="45" fill="hold">
                            <p:stCondLst>
                              <p:cond delay="6000"/>
                            </p:stCondLst>
                            <p:childTnLst>
                              <p:par>
                                <p:cTn id="46" presetID="21" presetClass="entr" presetSubtype="8"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wheel(8)">
                                      <p:cBhvr>
                                        <p:cTn id="48" dur="2000"/>
                                        <p:tgtEl>
                                          <p:spTgt spid="35"/>
                                        </p:tgtEl>
                                      </p:cBhvr>
                                    </p:animEffect>
                                  </p:childTnLst>
                                </p:cTn>
                              </p:par>
                            </p:childTnLst>
                          </p:cTn>
                        </p:par>
                        <p:par>
                          <p:cTn id="49" fill="hold">
                            <p:stCondLst>
                              <p:cond delay="8000"/>
                            </p:stCondLst>
                            <p:childTnLst>
                              <p:par>
                                <p:cTn id="50" presetID="53" presetClass="entr" presetSubtype="16"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 calcmode="lin" valueType="num">
                                      <p:cBhvr>
                                        <p:cTn id="52" dur="500" fill="hold"/>
                                        <p:tgtEl>
                                          <p:spTgt spid="57"/>
                                        </p:tgtEl>
                                        <p:attrNameLst>
                                          <p:attrName>ppt_w</p:attrName>
                                        </p:attrNameLst>
                                      </p:cBhvr>
                                      <p:tavLst>
                                        <p:tav tm="0">
                                          <p:val>
                                            <p:fltVal val="0"/>
                                          </p:val>
                                        </p:tav>
                                        <p:tav tm="100000">
                                          <p:val>
                                            <p:strVal val="#ppt_w"/>
                                          </p:val>
                                        </p:tav>
                                      </p:tavLst>
                                    </p:anim>
                                    <p:anim calcmode="lin" valueType="num">
                                      <p:cBhvr>
                                        <p:cTn id="53" dur="500" fill="hold"/>
                                        <p:tgtEl>
                                          <p:spTgt spid="57"/>
                                        </p:tgtEl>
                                        <p:attrNameLst>
                                          <p:attrName>ppt_h</p:attrName>
                                        </p:attrNameLst>
                                      </p:cBhvr>
                                      <p:tavLst>
                                        <p:tav tm="0">
                                          <p:val>
                                            <p:fltVal val="0"/>
                                          </p:val>
                                        </p:tav>
                                        <p:tav tm="100000">
                                          <p:val>
                                            <p:strVal val="#ppt_h"/>
                                          </p:val>
                                        </p:tav>
                                      </p:tavLst>
                                    </p:anim>
                                    <p:animEffect transition="in" filter="fade">
                                      <p:cBhvr>
                                        <p:cTn id="54" dur="500"/>
                                        <p:tgtEl>
                                          <p:spTgt spid="57"/>
                                        </p:tgtEl>
                                      </p:cBhvr>
                                    </p:animEffect>
                                  </p:childTnLst>
                                </p:cTn>
                              </p:par>
                            </p:childTnLst>
                          </p:cTn>
                        </p:par>
                        <p:par>
                          <p:cTn id="55" fill="hold">
                            <p:stCondLst>
                              <p:cond delay="8500"/>
                            </p:stCondLst>
                            <p:childTnLst>
                              <p:par>
                                <p:cTn id="56" presetID="22" presetClass="entr" presetSubtype="2"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Effect transition="in" filter="wipe(right)">
                                      <p:cBhvr>
                                        <p:cTn id="58" dur="500"/>
                                        <p:tgtEl>
                                          <p:spTgt spid="34"/>
                                        </p:tgtEl>
                                      </p:cBhvr>
                                    </p:animEffect>
                                  </p:childTnLst>
                                </p:cTn>
                              </p:par>
                              <p:par>
                                <p:cTn id="59" presetID="22" presetClass="entr" presetSubtype="2" fill="hold" nodeType="with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wipe(right)">
                                      <p:cBhvr>
                                        <p:cTn id="61" dur="500"/>
                                        <p:tgtEl>
                                          <p:spTgt spid="9"/>
                                        </p:tgtEl>
                                      </p:cBhvr>
                                    </p:animEffect>
                                  </p:childTnLst>
                                </p:cTn>
                              </p:par>
                            </p:childTnLst>
                          </p:cTn>
                        </p:par>
                        <p:par>
                          <p:cTn id="62" fill="hold">
                            <p:stCondLst>
                              <p:cond delay="9000"/>
                            </p:stCondLst>
                            <p:childTnLst>
                              <p:par>
                                <p:cTn id="63" presetID="21" presetClass="entr" presetSubtype="8" fill="hold" grpId="0" nodeType="afterEffect">
                                  <p:stCondLst>
                                    <p:cond delay="0"/>
                                  </p:stCondLst>
                                  <p:childTnLst>
                                    <p:set>
                                      <p:cBhvr>
                                        <p:cTn id="64" dur="1" fill="hold">
                                          <p:stCondLst>
                                            <p:cond delay="0"/>
                                          </p:stCondLst>
                                        </p:cTn>
                                        <p:tgtEl>
                                          <p:spTgt spid="33"/>
                                        </p:tgtEl>
                                        <p:attrNameLst>
                                          <p:attrName>style.visibility</p:attrName>
                                        </p:attrNameLst>
                                      </p:cBhvr>
                                      <p:to>
                                        <p:strVal val="visible"/>
                                      </p:to>
                                    </p:set>
                                    <p:animEffect transition="in" filter="wheel(8)">
                                      <p:cBhvr>
                                        <p:cTn id="65" dur="2000"/>
                                        <p:tgtEl>
                                          <p:spTgt spid="33"/>
                                        </p:tgtEl>
                                      </p:cBhvr>
                                    </p:animEffect>
                                  </p:childTnLst>
                                </p:cTn>
                              </p:par>
                            </p:childTnLst>
                          </p:cTn>
                        </p:par>
                        <p:par>
                          <p:cTn id="66" fill="hold">
                            <p:stCondLst>
                              <p:cond delay="11000"/>
                            </p:stCondLst>
                            <p:childTnLst>
                              <p:par>
                                <p:cTn id="67" presetID="53" presetClass="entr" presetSubtype="16" fill="hold"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childTnLst>
                                </p:cTn>
                              </p:par>
                            </p:childTnLst>
                          </p:cTn>
                        </p:par>
                        <p:par>
                          <p:cTn id="72" fill="hold">
                            <p:stCondLst>
                              <p:cond delay="11500"/>
                            </p:stCondLst>
                            <p:childTnLst>
                              <p:par>
                                <p:cTn id="73" presetID="22" presetClass="entr" presetSubtype="8"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wipe(left)">
                                      <p:cBhvr>
                                        <p:cTn id="75" dur="500"/>
                                        <p:tgtEl>
                                          <p:spTgt spid="32"/>
                                        </p:tgtEl>
                                      </p:cBhvr>
                                    </p:animEffect>
                                  </p:childTnLst>
                                </p:cTn>
                              </p:par>
                              <p:par>
                                <p:cTn id="76" presetID="22" presetClass="entr" presetSubtype="8" fill="hold" nodeType="withEffect">
                                  <p:stCondLst>
                                    <p:cond delay="0"/>
                                  </p:stCondLst>
                                  <p:childTnLst>
                                    <p:set>
                                      <p:cBhvr>
                                        <p:cTn id="77" dur="1" fill="hold">
                                          <p:stCondLst>
                                            <p:cond delay="0"/>
                                          </p:stCondLst>
                                        </p:cTn>
                                        <p:tgtEl>
                                          <p:spTgt spid="10"/>
                                        </p:tgtEl>
                                        <p:attrNameLst>
                                          <p:attrName>style.visibility</p:attrName>
                                        </p:attrNameLst>
                                      </p:cBhvr>
                                      <p:to>
                                        <p:strVal val="visible"/>
                                      </p:to>
                                    </p:set>
                                    <p:animEffect transition="in" filter="wipe(left)">
                                      <p:cBhvr>
                                        <p:cTn id="78" dur="500"/>
                                        <p:tgtEl>
                                          <p:spTgt spid="10"/>
                                        </p:tgtEl>
                                      </p:cBhvr>
                                    </p:animEffect>
                                  </p:childTnLst>
                                </p:cTn>
                              </p:par>
                            </p:childTnLst>
                          </p:cTn>
                        </p:par>
                        <p:par>
                          <p:cTn id="79" fill="hold">
                            <p:stCondLst>
                              <p:cond delay="12000"/>
                            </p:stCondLst>
                            <p:childTnLst>
                              <p:par>
                                <p:cTn id="80" presetID="21" presetClass="entr" presetSubtype="8" fill="hold" grpId="0" nodeType="after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wheel(8)">
                                      <p:cBhvr>
                                        <p:cTn id="82" dur="2000"/>
                                        <p:tgtEl>
                                          <p:spTgt spid="31"/>
                                        </p:tgtEl>
                                      </p:cBhvr>
                                    </p:animEffect>
                                  </p:childTnLst>
                                </p:cTn>
                              </p:par>
                            </p:childTnLst>
                          </p:cTn>
                        </p:par>
                        <p:par>
                          <p:cTn id="83" fill="hold">
                            <p:stCondLst>
                              <p:cond delay="14000"/>
                            </p:stCondLst>
                            <p:childTnLst>
                              <p:par>
                                <p:cTn id="84" presetID="53" presetClass="entr" presetSubtype="16"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500" fill="hold"/>
                                        <p:tgtEl>
                                          <p:spTgt spid="4"/>
                                        </p:tgtEl>
                                        <p:attrNameLst>
                                          <p:attrName>ppt_w</p:attrName>
                                        </p:attrNameLst>
                                      </p:cBhvr>
                                      <p:tavLst>
                                        <p:tav tm="0">
                                          <p:val>
                                            <p:fltVal val="0"/>
                                          </p:val>
                                        </p:tav>
                                        <p:tav tm="100000">
                                          <p:val>
                                            <p:strVal val="#ppt_w"/>
                                          </p:val>
                                        </p:tav>
                                      </p:tavLst>
                                    </p:anim>
                                    <p:anim calcmode="lin" valueType="num">
                                      <p:cBhvr>
                                        <p:cTn id="87" dur="500" fill="hold"/>
                                        <p:tgtEl>
                                          <p:spTgt spid="4"/>
                                        </p:tgtEl>
                                        <p:attrNameLst>
                                          <p:attrName>ppt_h</p:attrName>
                                        </p:attrNameLst>
                                      </p:cBhvr>
                                      <p:tavLst>
                                        <p:tav tm="0">
                                          <p:val>
                                            <p:fltVal val="0"/>
                                          </p:val>
                                        </p:tav>
                                        <p:tav tm="100000">
                                          <p:val>
                                            <p:strVal val="#ppt_h"/>
                                          </p:val>
                                        </p:tav>
                                      </p:tavLst>
                                    </p:anim>
                                    <p:animEffect transition="in" filter="fade">
                                      <p:cBhvr>
                                        <p:cTn id="88" dur="500"/>
                                        <p:tgtEl>
                                          <p:spTgt spid="4"/>
                                        </p:tgtEl>
                                      </p:cBhvr>
                                    </p:animEffect>
                                  </p:childTnLst>
                                </p:cTn>
                              </p:par>
                            </p:childTnLst>
                          </p:cTn>
                        </p:par>
                        <p:par>
                          <p:cTn id="89" fill="hold">
                            <p:stCondLst>
                              <p:cond delay="14500"/>
                            </p:stCondLst>
                            <p:childTnLst>
                              <p:par>
                                <p:cTn id="90" presetID="22" presetClass="entr" presetSubtype="2"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wipe(right)">
                                      <p:cBhvr>
                                        <p:cTn id="92" dur="500"/>
                                        <p:tgtEl>
                                          <p:spTgt spid="30"/>
                                        </p:tgtEl>
                                      </p:cBhvr>
                                    </p:animEffect>
                                  </p:childTnLst>
                                </p:cTn>
                              </p:par>
                              <p:par>
                                <p:cTn id="93" presetID="22" presetClass="entr" presetSubtype="2" fill="hold" nodeType="withEffect">
                                  <p:stCondLst>
                                    <p:cond delay="0"/>
                                  </p:stCondLst>
                                  <p:childTnLst>
                                    <p:set>
                                      <p:cBhvr>
                                        <p:cTn id="94" dur="1" fill="hold">
                                          <p:stCondLst>
                                            <p:cond delay="0"/>
                                          </p:stCondLst>
                                        </p:cTn>
                                        <p:tgtEl>
                                          <p:spTgt spid="68"/>
                                        </p:tgtEl>
                                        <p:attrNameLst>
                                          <p:attrName>style.visibility</p:attrName>
                                        </p:attrNameLst>
                                      </p:cBhvr>
                                      <p:to>
                                        <p:strVal val="visible"/>
                                      </p:to>
                                    </p:set>
                                    <p:animEffect transition="in" filter="wipe(right)">
                                      <p:cBhvr>
                                        <p:cTn id="95" dur="500"/>
                                        <p:tgtEl>
                                          <p:spTgt spid="68"/>
                                        </p:tgtEl>
                                      </p:cBhvr>
                                    </p:animEffect>
                                  </p:childTnLst>
                                </p:cTn>
                              </p:par>
                            </p:childTnLst>
                          </p:cTn>
                        </p:par>
                        <p:par>
                          <p:cTn id="96" fill="hold">
                            <p:stCondLst>
                              <p:cond delay="15000"/>
                            </p:stCondLst>
                            <p:childTnLst>
                              <p:par>
                                <p:cTn id="97" presetID="22" presetClass="entr" presetSubtype="8" fill="hold" grpId="0" nodeType="afterEffect">
                                  <p:stCondLst>
                                    <p:cond delay="0"/>
                                  </p:stCondLst>
                                  <p:childTnLst>
                                    <p:set>
                                      <p:cBhvr>
                                        <p:cTn id="98" dur="1" fill="hold">
                                          <p:stCondLst>
                                            <p:cond delay="0"/>
                                          </p:stCondLst>
                                        </p:cTn>
                                        <p:tgtEl>
                                          <p:spTgt spid="64"/>
                                        </p:tgtEl>
                                        <p:attrNameLst>
                                          <p:attrName>style.visibility</p:attrName>
                                        </p:attrNameLst>
                                      </p:cBhvr>
                                      <p:to>
                                        <p:strVal val="visible"/>
                                      </p:to>
                                    </p:set>
                                    <p:animEffect transition="in" filter="wipe(left)">
                                      <p:cBhvr>
                                        <p:cTn id="99" dur="500"/>
                                        <p:tgtEl>
                                          <p:spTgt spid="64"/>
                                        </p:tgtEl>
                                      </p:cBhvr>
                                    </p:animEffect>
                                  </p:childTnLst>
                                </p:cTn>
                              </p:par>
                            </p:childTnLst>
                          </p:cTn>
                        </p:par>
                        <p:par>
                          <p:cTn id="100" fill="hold">
                            <p:stCondLst>
                              <p:cond delay="15500"/>
                            </p:stCondLst>
                            <p:childTnLst>
                              <p:par>
                                <p:cTn id="101" presetID="53" presetClass="entr" presetSubtype="16" fill="hold" grpId="0" nodeType="afterEffect">
                                  <p:stCondLst>
                                    <p:cond delay="0"/>
                                  </p:stCondLst>
                                  <p:childTnLst>
                                    <p:set>
                                      <p:cBhvr>
                                        <p:cTn id="102" dur="1" fill="hold">
                                          <p:stCondLst>
                                            <p:cond delay="0"/>
                                          </p:stCondLst>
                                        </p:cTn>
                                        <p:tgtEl>
                                          <p:spTgt spid="65"/>
                                        </p:tgtEl>
                                        <p:attrNameLst>
                                          <p:attrName>style.visibility</p:attrName>
                                        </p:attrNameLst>
                                      </p:cBhvr>
                                      <p:to>
                                        <p:strVal val="visible"/>
                                      </p:to>
                                    </p:set>
                                    <p:anim calcmode="lin" valueType="num">
                                      <p:cBhvr>
                                        <p:cTn id="103" dur="500" fill="hold"/>
                                        <p:tgtEl>
                                          <p:spTgt spid="65"/>
                                        </p:tgtEl>
                                        <p:attrNameLst>
                                          <p:attrName>ppt_w</p:attrName>
                                        </p:attrNameLst>
                                      </p:cBhvr>
                                      <p:tavLst>
                                        <p:tav tm="0">
                                          <p:val>
                                            <p:fltVal val="0"/>
                                          </p:val>
                                        </p:tav>
                                        <p:tav tm="100000">
                                          <p:val>
                                            <p:strVal val="#ppt_w"/>
                                          </p:val>
                                        </p:tav>
                                      </p:tavLst>
                                    </p:anim>
                                    <p:anim calcmode="lin" valueType="num">
                                      <p:cBhvr>
                                        <p:cTn id="104" dur="500" fill="hold"/>
                                        <p:tgtEl>
                                          <p:spTgt spid="65"/>
                                        </p:tgtEl>
                                        <p:attrNameLst>
                                          <p:attrName>ppt_h</p:attrName>
                                        </p:attrNameLst>
                                      </p:cBhvr>
                                      <p:tavLst>
                                        <p:tav tm="0">
                                          <p:val>
                                            <p:fltVal val="0"/>
                                          </p:val>
                                        </p:tav>
                                        <p:tav tm="100000">
                                          <p:val>
                                            <p:strVal val="#ppt_h"/>
                                          </p:val>
                                        </p:tav>
                                      </p:tavLst>
                                    </p:anim>
                                    <p:animEffect transition="in" filter="fade">
                                      <p:cBhvr>
                                        <p:cTn id="105" dur="500"/>
                                        <p:tgtEl>
                                          <p:spTgt spid="65"/>
                                        </p:tgtEl>
                                      </p:cBhvr>
                                    </p:animEffect>
                                  </p:childTnLst>
                                </p:cTn>
                              </p:par>
                            </p:childTnLst>
                          </p:cTn>
                        </p:par>
                        <p:par>
                          <p:cTn id="106" fill="hold">
                            <p:stCondLst>
                              <p:cond delay="16000"/>
                            </p:stCondLst>
                            <p:childTnLst>
                              <p:par>
                                <p:cTn id="107" presetID="22" presetClass="entr" presetSubtype="1" fill="hold" grpId="0" nodeType="afterEffect">
                                  <p:stCondLst>
                                    <p:cond delay="0"/>
                                  </p:stCondLst>
                                  <p:childTnLst>
                                    <p:set>
                                      <p:cBhvr>
                                        <p:cTn id="108" dur="1" fill="hold">
                                          <p:stCondLst>
                                            <p:cond delay="0"/>
                                          </p:stCondLst>
                                        </p:cTn>
                                        <p:tgtEl>
                                          <p:spTgt spid="63"/>
                                        </p:tgtEl>
                                        <p:attrNameLst>
                                          <p:attrName>style.visibility</p:attrName>
                                        </p:attrNameLst>
                                      </p:cBhvr>
                                      <p:to>
                                        <p:strVal val="visible"/>
                                      </p:to>
                                    </p:set>
                                    <p:animEffect transition="in" filter="wipe(up)">
                                      <p:cBhvr>
                                        <p:cTn id="109"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5" grpId="0" animBg="1"/>
      <p:bldP spid="30" grpId="0" animBg="1"/>
      <p:bldP spid="32" grpId="0" animBg="1"/>
      <p:bldP spid="39" grpId="0" animBg="1"/>
      <p:bldP spid="34" grpId="0" animBg="1"/>
      <p:bldP spid="8" grpId="0"/>
      <p:bldP spid="27" grpId="0"/>
      <p:bldP spid="28" grpId="0" animBg="1"/>
      <p:bldP spid="31" grpId="0" animBg="1"/>
      <p:bldP spid="64" grpId="0" animBg="1"/>
      <p:bldP spid="35" grpId="0" animBg="1"/>
      <p:bldP spid="63" grpId="0"/>
      <p:bldP spid="33" grpId="0" animBg="1"/>
      <p:bldP spid="40" grpId="0" animBg="1"/>
      <p:bldP spid="6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2BBE657F-D9B6-402B-9B1C-912EBF06850C}"/>
              </a:ext>
            </a:extLst>
          </p:cNvPr>
          <p:cNvSpPr/>
          <p:nvPr/>
        </p:nvSpPr>
        <p:spPr>
          <a:xfrm>
            <a:off x="0"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4878135E-F783-4584-A543-D68753231F1E}"/>
              </a:ext>
            </a:extLst>
          </p:cNvPr>
          <p:cNvSpPr>
            <a:spLocks noChangeAspect="1"/>
          </p:cNvSpPr>
          <p:nvPr/>
        </p:nvSpPr>
        <p:spPr>
          <a:xfrm>
            <a:off x="4270248" y="182880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10" name="Freeform: Shape 9">
            <a:extLst>
              <a:ext uri="{FF2B5EF4-FFF2-40B4-BE49-F238E27FC236}">
                <a16:creationId xmlns:a16="http://schemas.microsoft.com/office/drawing/2014/main" id="{5E2A8EFA-EBDB-43AD-A10A-13167317D8C9}"/>
              </a:ext>
            </a:extLst>
          </p:cNvPr>
          <p:cNvSpPr>
            <a:spLocks noChangeAspect="1"/>
          </p:cNvSpPr>
          <p:nvPr/>
        </p:nvSpPr>
        <p:spPr>
          <a:xfrm>
            <a:off x="3977640" y="301752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1" name="Freeform: Shape 10">
            <a:extLst>
              <a:ext uri="{FF2B5EF4-FFF2-40B4-BE49-F238E27FC236}">
                <a16:creationId xmlns:a16="http://schemas.microsoft.com/office/drawing/2014/main" id="{1381481C-EE1B-40B0-BD22-B7112C0BA3BC}"/>
              </a:ext>
            </a:extLst>
          </p:cNvPr>
          <p:cNvSpPr>
            <a:spLocks noChangeAspect="1"/>
          </p:cNvSpPr>
          <p:nvPr/>
        </p:nvSpPr>
        <p:spPr>
          <a:xfrm>
            <a:off x="3657600" y="420624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12" name="Freeform: Shape 11">
            <a:extLst>
              <a:ext uri="{FF2B5EF4-FFF2-40B4-BE49-F238E27FC236}">
                <a16:creationId xmlns:a16="http://schemas.microsoft.com/office/drawing/2014/main" id="{D244FFC5-C75B-4718-B953-F2D69DCAA1B9}"/>
              </a:ext>
            </a:extLst>
          </p:cNvPr>
          <p:cNvSpPr>
            <a:spLocks noChangeAspect="1"/>
          </p:cNvSpPr>
          <p:nvPr/>
        </p:nvSpPr>
        <p:spPr>
          <a:xfrm>
            <a:off x="3383280" y="539496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13" name="TextBox 12">
            <a:extLst>
              <a:ext uri="{FF2B5EF4-FFF2-40B4-BE49-F238E27FC236}">
                <a16:creationId xmlns:a16="http://schemas.microsoft.com/office/drawing/2014/main" id="{F14F6F80-8A5A-4127-85D2-83EDE00E3D85}"/>
              </a:ext>
            </a:extLst>
          </p:cNvPr>
          <p:cNvSpPr txBox="1"/>
          <p:nvPr/>
        </p:nvSpPr>
        <p:spPr>
          <a:xfrm>
            <a:off x="5486400" y="1812024"/>
            <a:ext cx="4754880" cy="947952"/>
          </a:xfrm>
          <a:prstGeom prst="rect">
            <a:avLst/>
          </a:prstGeom>
          <a:noFill/>
        </p:spPr>
        <p:txBody>
          <a:bodyPr wrap="square" rtlCol="0">
            <a:spAutoFit/>
          </a:bodyPr>
          <a:lstStyle/>
          <a:p>
            <a:pP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4" name="TextBox 13">
            <a:extLst>
              <a:ext uri="{FF2B5EF4-FFF2-40B4-BE49-F238E27FC236}">
                <a16:creationId xmlns:a16="http://schemas.microsoft.com/office/drawing/2014/main" id="{216E1C5B-8CA9-47FA-958B-C456E5EB88A0}"/>
              </a:ext>
            </a:extLst>
          </p:cNvPr>
          <p:cNvSpPr txBox="1"/>
          <p:nvPr/>
        </p:nvSpPr>
        <p:spPr>
          <a:xfrm>
            <a:off x="5238398" y="2956091"/>
            <a:ext cx="4754880" cy="947952"/>
          </a:xfrm>
          <a:prstGeom prst="rect">
            <a:avLst/>
          </a:prstGeom>
          <a:noFill/>
        </p:spPr>
        <p:txBody>
          <a:bodyPr wrap="square" rtlCol="0">
            <a:spAutoFit/>
          </a:bodyPr>
          <a:lstStyle/>
          <a:p>
            <a:pP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5" name="TextBox 14">
            <a:extLst>
              <a:ext uri="{FF2B5EF4-FFF2-40B4-BE49-F238E27FC236}">
                <a16:creationId xmlns:a16="http://schemas.microsoft.com/office/drawing/2014/main" id="{195893A4-4196-4FA1-BA76-277B3B94FC84}"/>
              </a:ext>
            </a:extLst>
          </p:cNvPr>
          <p:cNvSpPr txBox="1"/>
          <p:nvPr/>
        </p:nvSpPr>
        <p:spPr>
          <a:xfrm>
            <a:off x="4919857" y="4189464"/>
            <a:ext cx="4754880" cy="947952"/>
          </a:xfrm>
          <a:prstGeom prst="rect">
            <a:avLst/>
          </a:prstGeom>
          <a:noFill/>
        </p:spPr>
        <p:txBody>
          <a:bodyPr wrap="square" rtlCol="0">
            <a:spAutoFit/>
          </a:bodyPr>
          <a:lstStyle/>
          <a:p>
            <a:pP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6" name="TextBox 15">
            <a:extLst>
              <a:ext uri="{FF2B5EF4-FFF2-40B4-BE49-F238E27FC236}">
                <a16:creationId xmlns:a16="http://schemas.microsoft.com/office/drawing/2014/main" id="{0B320892-C0D8-4683-A6F7-620D6D51F336}"/>
              </a:ext>
            </a:extLst>
          </p:cNvPr>
          <p:cNvSpPr txBox="1"/>
          <p:nvPr/>
        </p:nvSpPr>
        <p:spPr>
          <a:xfrm>
            <a:off x="4658407" y="5350307"/>
            <a:ext cx="4754880" cy="947952"/>
          </a:xfrm>
          <a:prstGeom prst="rect">
            <a:avLst/>
          </a:prstGeom>
          <a:noFill/>
        </p:spPr>
        <p:txBody>
          <a:bodyPr wrap="square" rtlCol="0">
            <a:spAutoFit/>
          </a:bodyPr>
          <a:lstStyle/>
          <a:p>
            <a:pP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7" name="TextBox 16">
            <a:extLst>
              <a:ext uri="{FF2B5EF4-FFF2-40B4-BE49-F238E27FC236}">
                <a16:creationId xmlns:a16="http://schemas.microsoft.com/office/drawing/2014/main" id="{61E57029-6747-4DFA-83CC-0E4716AF68E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47621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fltVal val="0"/>
                                          </p:val>
                                        </p:tav>
                                        <p:tav tm="100000">
                                          <p:val>
                                            <p:strVal val="#ppt_w"/>
                                          </p:val>
                                        </p:tav>
                                      </p:tavLst>
                                    </p:anim>
                                    <p:anim calcmode="lin" valueType="num">
                                      <p:cBhvr>
                                        <p:cTn id="29" dur="500" fill="hold"/>
                                        <p:tgtEl>
                                          <p:spTgt spid="10"/>
                                        </p:tgtEl>
                                        <p:attrNameLst>
                                          <p:attrName>ppt_h</p:attrName>
                                        </p:attrNameLst>
                                      </p:cBhvr>
                                      <p:tavLst>
                                        <p:tav tm="0">
                                          <p:val>
                                            <p:fltVal val="0"/>
                                          </p:val>
                                        </p:tav>
                                        <p:tav tm="100000">
                                          <p:val>
                                            <p:strVal val="#ppt_h"/>
                                          </p:val>
                                        </p:tav>
                                      </p:tavLst>
                                    </p:anim>
                                    <p:animEffect transition="in" filter="fade">
                                      <p:cBhvr>
                                        <p:cTn id="30" dur="500"/>
                                        <p:tgtEl>
                                          <p:spTgt spid="10"/>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p:cTn id="40" dur="500" fill="hold"/>
                                        <p:tgtEl>
                                          <p:spTgt spid="11"/>
                                        </p:tgtEl>
                                        <p:attrNameLst>
                                          <p:attrName>ppt_w</p:attrName>
                                        </p:attrNameLst>
                                      </p:cBhvr>
                                      <p:tavLst>
                                        <p:tav tm="0">
                                          <p:val>
                                            <p:fltVal val="0"/>
                                          </p:val>
                                        </p:tav>
                                        <p:tav tm="100000">
                                          <p:val>
                                            <p:strVal val="#ppt_w"/>
                                          </p:val>
                                        </p:tav>
                                      </p:tavLst>
                                    </p:anim>
                                    <p:anim calcmode="lin" valueType="num">
                                      <p:cBhvr>
                                        <p:cTn id="41" dur="500" fill="hold"/>
                                        <p:tgtEl>
                                          <p:spTgt spid="11"/>
                                        </p:tgtEl>
                                        <p:attrNameLst>
                                          <p:attrName>ppt_h</p:attrName>
                                        </p:attrNameLst>
                                      </p:cBhvr>
                                      <p:tavLst>
                                        <p:tav tm="0">
                                          <p:val>
                                            <p:fltVal val="0"/>
                                          </p:val>
                                        </p:tav>
                                        <p:tav tm="100000">
                                          <p:val>
                                            <p:strVal val="#ppt_h"/>
                                          </p:val>
                                        </p:tav>
                                      </p:tavLst>
                                    </p:anim>
                                    <p:animEffect transition="in" filter="fade">
                                      <p:cBhvr>
                                        <p:cTn id="42" dur="500"/>
                                        <p:tgtEl>
                                          <p:spTgt spid="11"/>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fade">
                                      <p:cBhvr>
                                        <p:cTn id="46" dur="1000"/>
                                        <p:tgtEl>
                                          <p:spTgt spid="15"/>
                                        </p:tgtEl>
                                      </p:cBhvr>
                                    </p:animEffect>
                                    <p:anim calcmode="lin" valueType="num">
                                      <p:cBhvr>
                                        <p:cTn id="47" dur="1000" fill="hold"/>
                                        <p:tgtEl>
                                          <p:spTgt spid="15"/>
                                        </p:tgtEl>
                                        <p:attrNameLst>
                                          <p:attrName>ppt_x</p:attrName>
                                        </p:attrNameLst>
                                      </p:cBhvr>
                                      <p:tavLst>
                                        <p:tav tm="0">
                                          <p:val>
                                            <p:strVal val="#ppt_x"/>
                                          </p:val>
                                        </p:tav>
                                        <p:tav tm="100000">
                                          <p:val>
                                            <p:strVal val="#ppt_x"/>
                                          </p:val>
                                        </p:tav>
                                      </p:tavLst>
                                    </p:anim>
                                    <p:anim calcmode="lin" valueType="num">
                                      <p:cBhvr>
                                        <p:cTn id="48" dur="1000" fill="hold"/>
                                        <p:tgtEl>
                                          <p:spTgt spid="15"/>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p:cTn id="52" dur="500" fill="hold"/>
                                        <p:tgtEl>
                                          <p:spTgt spid="12"/>
                                        </p:tgtEl>
                                        <p:attrNameLst>
                                          <p:attrName>ppt_w</p:attrName>
                                        </p:attrNameLst>
                                      </p:cBhvr>
                                      <p:tavLst>
                                        <p:tav tm="0">
                                          <p:val>
                                            <p:fltVal val="0"/>
                                          </p:val>
                                        </p:tav>
                                        <p:tav tm="100000">
                                          <p:val>
                                            <p:strVal val="#ppt_w"/>
                                          </p:val>
                                        </p:tav>
                                      </p:tavLst>
                                    </p:anim>
                                    <p:anim calcmode="lin" valueType="num">
                                      <p:cBhvr>
                                        <p:cTn id="53" dur="500" fill="hold"/>
                                        <p:tgtEl>
                                          <p:spTgt spid="12"/>
                                        </p:tgtEl>
                                        <p:attrNameLst>
                                          <p:attrName>ppt_h</p:attrName>
                                        </p:attrNameLst>
                                      </p:cBhvr>
                                      <p:tavLst>
                                        <p:tav tm="0">
                                          <p:val>
                                            <p:fltVal val="0"/>
                                          </p:val>
                                        </p:tav>
                                        <p:tav tm="100000">
                                          <p:val>
                                            <p:strVal val="#ppt_h"/>
                                          </p:val>
                                        </p:tav>
                                      </p:tavLst>
                                    </p:anim>
                                    <p:animEffect transition="in" filter="fade">
                                      <p:cBhvr>
                                        <p:cTn id="54" dur="500"/>
                                        <p:tgtEl>
                                          <p:spTgt spid="1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fade">
                                      <p:cBhvr>
                                        <p:cTn id="58" dur="1000"/>
                                        <p:tgtEl>
                                          <p:spTgt spid="16"/>
                                        </p:tgtEl>
                                      </p:cBhvr>
                                    </p:animEffect>
                                    <p:anim calcmode="lin" valueType="num">
                                      <p:cBhvr>
                                        <p:cTn id="59" dur="1000" fill="hold"/>
                                        <p:tgtEl>
                                          <p:spTgt spid="16"/>
                                        </p:tgtEl>
                                        <p:attrNameLst>
                                          <p:attrName>ppt_x</p:attrName>
                                        </p:attrNameLst>
                                      </p:cBhvr>
                                      <p:tavLst>
                                        <p:tav tm="0">
                                          <p:val>
                                            <p:strVal val="#ppt_x"/>
                                          </p:val>
                                        </p:tav>
                                        <p:tav tm="100000">
                                          <p:val>
                                            <p:strVal val="#ppt_x"/>
                                          </p:val>
                                        </p:tav>
                                      </p:tavLst>
                                    </p:anim>
                                    <p:anim calcmode="lin" valueType="num">
                                      <p:cBhvr>
                                        <p:cTn id="60"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1" grpId="0" animBg="1"/>
      <p:bldP spid="12" grpId="0" animBg="1"/>
      <p:bldP spid="13" grpId="0"/>
      <p:bldP spid="14" grpId="0"/>
      <p:bldP spid="15" grpId="0"/>
      <p:bldP spid="16" grpId="0"/>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3" name="Freeform: Shape 62">
            <a:extLst>
              <a:ext uri="{FF2B5EF4-FFF2-40B4-BE49-F238E27FC236}">
                <a16:creationId xmlns:a16="http://schemas.microsoft.com/office/drawing/2014/main" id="{6866EC21-3C4E-481F-BEBC-4D367EA50E1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9" name="Freeform 5">
            <a:extLst>
              <a:ext uri="{FF2B5EF4-FFF2-40B4-BE49-F238E27FC236}">
                <a16:creationId xmlns:a16="http://schemas.microsoft.com/office/drawing/2014/main" id="{9B993D1E-CD4C-4B75-A2F1-1A3C71AEF230}"/>
              </a:ext>
            </a:extLst>
          </p:cNvPr>
          <p:cNvSpPr>
            <a:spLocks/>
          </p:cNvSpPr>
          <p:nvPr/>
        </p:nvSpPr>
        <p:spPr bwMode="auto">
          <a:xfrm rot="18000000">
            <a:off x="9307022"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
            <a:extLst>
              <a:ext uri="{FF2B5EF4-FFF2-40B4-BE49-F238E27FC236}">
                <a16:creationId xmlns:a16="http://schemas.microsoft.com/office/drawing/2014/main" id="{E6A2062D-2BAE-4DEF-87C8-96893ED1BF21}"/>
              </a:ext>
            </a:extLst>
          </p:cNvPr>
          <p:cNvSpPr>
            <a:spLocks/>
          </p:cNvSpPr>
          <p:nvPr/>
        </p:nvSpPr>
        <p:spPr bwMode="auto">
          <a:xfrm rot="18000000">
            <a:off x="8238011" y="719965"/>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
            <a:extLst>
              <a:ext uri="{FF2B5EF4-FFF2-40B4-BE49-F238E27FC236}">
                <a16:creationId xmlns:a16="http://schemas.microsoft.com/office/drawing/2014/main" id="{063EEDD6-CE08-491B-9896-10E2D9C3A6FE}"/>
              </a:ext>
            </a:extLst>
          </p:cNvPr>
          <p:cNvSpPr>
            <a:spLocks/>
          </p:cNvSpPr>
          <p:nvPr/>
        </p:nvSpPr>
        <p:spPr bwMode="auto">
          <a:xfrm rot="18000000">
            <a:off x="8239697" y="4371860"/>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5">
            <a:extLst>
              <a:ext uri="{FF2B5EF4-FFF2-40B4-BE49-F238E27FC236}">
                <a16:creationId xmlns:a16="http://schemas.microsoft.com/office/drawing/2014/main" id="{93C13A44-7555-47F5-9F15-7B5C1D9F55F6}"/>
              </a:ext>
            </a:extLst>
          </p:cNvPr>
          <p:cNvSpPr>
            <a:spLocks/>
          </p:cNvSpPr>
          <p:nvPr/>
        </p:nvSpPr>
        <p:spPr bwMode="auto">
          <a:xfrm rot="18000000">
            <a:off x="6245207" y="4371861"/>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5">
            <a:extLst>
              <a:ext uri="{FF2B5EF4-FFF2-40B4-BE49-F238E27FC236}">
                <a16:creationId xmlns:a16="http://schemas.microsoft.com/office/drawing/2014/main" id="{1892A4BB-B3DD-4A59-A76D-79463D400C8D}"/>
              </a:ext>
            </a:extLst>
          </p:cNvPr>
          <p:cNvSpPr>
            <a:spLocks/>
          </p:cNvSpPr>
          <p:nvPr/>
        </p:nvSpPr>
        <p:spPr bwMode="auto">
          <a:xfrm rot="18000000">
            <a:off x="6246246" y="719964"/>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5">
            <a:extLst>
              <a:ext uri="{FF2B5EF4-FFF2-40B4-BE49-F238E27FC236}">
                <a16:creationId xmlns:a16="http://schemas.microsoft.com/office/drawing/2014/main" id="{061F73A1-3111-4A26-851D-C2B80707A7C9}"/>
              </a:ext>
            </a:extLst>
          </p:cNvPr>
          <p:cNvSpPr>
            <a:spLocks/>
          </p:cNvSpPr>
          <p:nvPr/>
        </p:nvSpPr>
        <p:spPr bwMode="auto">
          <a:xfrm rot="18000000">
            <a:off x="5182737"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6">
            <a:extLst>
              <a:ext uri="{FF2B5EF4-FFF2-40B4-BE49-F238E27FC236}">
                <a16:creationId xmlns:a16="http://schemas.microsoft.com/office/drawing/2014/main" id="{E5C14C12-427B-4026-95EB-FDFFD3168D6F}"/>
              </a:ext>
            </a:extLst>
          </p:cNvPr>
          <p:cNvSpPr>
            <a:spLocks/>
          </p:cNvSpPr>
          <p:nvPr/>
        </p:nvSpPr>
        <p:spPr bwMode="auto">
          <a:xfrm rot="18000000">
            <a:off x="10368336" y="3223101"/>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4C956"/>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6">
            <a:extLst>
              <a:ext uri="{FF2B5EF4-FFF2-40B4-BE49-F238E27FC236}">
                <a16:creationId xmlns:a16="http://schemas.microsoft.com/office/drawing/2014/main" id="{18B0795D-0ACC-46CD-B9A0-A5AD8B051864}"/>
              </a:ext>
            </a:extLst>
          </p:cNvPr>
          <p:cNvSpPr>
            <a:spLocks/>
          </p:cNvSpPr>
          <p:nvPr/>
        </p:nvSpPr>
        <p:spPr bwMode="auto">
          <a:xfrm rot="14400000">
            <a:off x="8959700" y="74076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4CC8EC"/>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6">
            <a:extLst>
              <a:ext uri="{FF2B5EF4-FFF2-40B4-BE49-F238E27FC236}">
                <a16:creationId xmlns:a16="http://schemas.microsoft.com/office/drawing/2014/main" id="{235709C1-646A-431B-A247-E8719C9C93FA}"/>
              </a:ext>
            </a:extLst>
          </p:cNvPr>
          <p:cNvSpPr>
            <a:spLocks/>
          </p:cNvSpPr>
          <p:nvPr/>
        </p:nvSpPr>
        <p:spPr bwMode="auto">
          <a:xfrm rot="21600000">
            <a:off x="8913980" y="566023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57CCC6"/>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6">
            <a:extLst>
              <a:ext uri="{FF2B5EF4-FFF2-40B4-BE49-F238E27FC236}">
                <a16:creationId xmlns:a16="http://schemas.microsoft.com/office/drawing/2014/main" id="{BF0DD208-EFE6-4EDB-A19F-D0C982733D69}"/>
              </a:ext>
            </a:extLst>
          </p:cNvPr>
          <p:cNvSpPr>
            <a:spLocks/>
          </p:cNvSpPr>
          <p:nvPr/>
        </p:nvSpPr>
        <p:spPr bwMode="auto">
          <a:xfrm rot="3600000">
            <a:off x="6198212" y="563010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F9285"/>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6">
            <a:extLst>
              <a:ext uri="{FF2B5EF4-FFF2-40B4-BE49-F238E27FC236}">
                <a16:creationId xmlns:a16="http://schemas.microsoft.com/office/drawing/2014/main" id="{C15CA9A7-7229-431B-A802-92170F0681AF}"/>
              </a:ext>
            </a:extLst>
          </p:cNvPr>
          <p:cNvSpPr>
            <a:spLocks/>
          </p:cNvSpPr>
          <p:nvPr/>
        </p:nvSpPr>
        <p:spPr bwMode="auto">
          <a:xfrm rot="7200000">
            <a:off x="4789545" y="316392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60DCFF"/>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6">
            <a:extLst>
              <a:ext uri="{FF2B5EF4-FFF2-40B4-BE49-F238E27FC236}">
                <a16:creationId xmlns:a16="http://schemas.microsoft.com/office/drawing/2014/main" id="{B0E19F9D-2F29-4FCD-9158-F5267FC11578}"/>
              </a:ext>
            </a:extLst>
          </p:cNvPr>
          <p:cNvSpPr>
            <a:spLocks/>
          </p:cNvSpPr>
          <p:nvPr/>
        </p:nvSpPr>
        <p:spPr bwMode="auto">
          <a:xfrm rot="10800000">
            <a:off x="6248842" y="713335"/>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F7467"/>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Oval 38">
            <a:extLst>
              <a:ext uri="{FF2B5EF4-FFF2-40B4-BE49-F238E27FC236}">
                <a16:creationId xmlns:a16="http://schemas.microsoft.com/office/drawing/2014/main" id="{D7122EF0-54A4-46AE-BEE3-B966E44096FE}"/>
              </a:ext>
            </a:extLst>
          </p:cNvPr>
          <p:cNvSpPr>
            <a:spLocks noChangeAspect="1"/>
          </p:cNvSpPr>
          <p:nvPr/>
        </p:nvSpPr>
        <p:spPr>
          <a:xfrm>
            <a:off x="6408246" y="732777"/>
            <a:ext cx="640059" cy="640080"/>
          </a:xfrm>
          <a:prstGeom prst="ellipse">
            <a:avLst/>
          </a:prstGeom>
          <a:solidFill>
            <a:srgbClr val="FF7467"/>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40" name="Oval 39">
            <a:extLst>
              <a:ext uri="{FF2B5EF4-FFF2-40B4-BE49-F238E27FC236}">
                <a16:creationId xmlns:a16="http://schemas.microsoft.com/office/drawing/2014/main" id="{EAF44330-E0D0-4E8F-AF3E-996971731E80}"/>
              </a:ext>
            </a:extLst>
          </p:cNvPr>
          <p:cNvSpPr>
            <a:spLocks noChangeAspect="1"/>
          </p:cNvSpPr>
          <p:nvPr/>
        </p:nvSpPr>
        <p:spPr>
          <a:xfrm>
            <a:off x="9213286" y="732777"/>
            <a:ext cx="640059" cy="640080"/>
          </a:xfrm>
          <a:prstGeom prst="ellipse">
            <a:avLst/>
          </a:prstGeom>
          <a:solidFill>
            <a:srgbClr val="4CC8EC"/>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41" name="Oval 40">
            <a:extLst>
              <a:ext uri="{FF2B5EF4-FFF2-40B4-BE49-F238E27FC236}">
                <a16:creationId xmlns:a16="http://schemas.microsoft.com/office/drawing/2014/main" id="{8365171D-AFFF-4A60-A8E7-D099C4044B3C}"/>
              </a:ext>
            </a:extLst>
          </p:cNvPr>
          <p:cNvSpPr>
            <a:spLocks noChangeAspect="1"/>
          </p:cNvSpPr>
          <p:nvPr/>
        </p:nvSpPr>
        <p:spPr>
          <a:xfrm>
            <a:off x="10729870" y="3264408"/>
            <a:ext cx="640059" cy="640080"/>
          </a:xfrm>
          <a:prstGeom prst="ellipse">
            <a:avLst/>
          </a:prstGeom>
          <a:solidFill>
            <a:srgbClr val="F4C956"/>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2" name="Oval 41">
            <a:extLst>
              <a:ext uri="{FF2B5EF4-FFF2-40B4-BE49-F238E27FC236}">
                <a16:creationId xmlns:a16="http://schemas.microsoft.com/office/drawing/2014/main" id="{8ADE0B34-3CCD-426C-A4ED-F00652822246}"/>
              </a:ext>
            </a:extLst>
          </p:cNvPr>
          <p:cNvSpPr>
            <a:spLocks noChangeAspect="1"/>
          </p:cNvSpPr>
          <p:nvPr/>
        </p:nvSpPr>
        <p:spPr>
          <a:xfrm>
            <a:off x="4928125" y="3264408"/>
            <a:ext cx="640059" cy="640080"/>
          </a:xfrm>
          <a:prstGeom prst="ellipse">
            <a:avLst/>
          </a:prstGeom>
          <a:solidFill>
            <a:srgbClr val="60DCFF"/>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06</a:t>
            </a:r>
          </a:p>
        </p:txBody>
      </p:sp>
      <p:sp>
        <p:nvSpPr>
          <p:cNvPr id="43" name="Oval 42">
            <a:extLst>
              <a:ext uri="{FF2B5EF4-FFF2-40B4-BE49-F238E27FC236}">
                <a16:creationId xmlns:a16="http://schemas.microsoft.com/office/drawing/2014/main" id="{0CF38582-4A30-488A-870C-830603A96A96}"/>
              </a:ext>
            </a:extLst>
          </p:cNvPr>
          <p:cNvSpPr>
            <a:spLocks noChangeAspect="1"/>
          </p:cNvSpPr>
          <p:nvPr/>
        </p:nvSpPr>
        <p:spPr>
          <a:xfrm>
            <a:off x="6408245" y="5813043"/>
            <a:ext cx="640059" cy="640080"/>
          </a:xfrm>
          <a:prstGeom prst="ellipse">
            <a:avLst/>
          </a:prstGeom>
          <a:solidFill>
            <a:srgbClr val="FF9285"/>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44" name="Oval 43">
            <a:extLst>
              <a:ext uri="{FF2B5EF4-FFF2-40B4-BE49-F238E27FC236}">
                <a16:creationId xmlns:a16="http://schemas.microsoft.com/office/drawing/2014/main" id="{4B5533AF-30FF-4655-81F6-FC0F5092B91F}"/>
              </a:ext>
            </a:extLst>
          </p:cNvPr>
          <p:cNvSpPr>
            <a:spLocks noChangeAspect="1"/>
          </p:cNvSpPr>
          <p:nvPr/>
        </p:nvSpPr>
        <p:spPr>
          <a:xfrm>
            <a:off x="9213285" y="5788181"/>
            <a:ext cx="640059" cy="640080"/>
          </a:xfrm>
          <a:prstGeom prst="ellipse">
            <a:avLst/>
          </a:prstGeom>
          <a:solidFill>
            <a:srgbClr val="57CCC6"/>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49" name="Freeform 37">
            <a:extLst>
              <a:ext uri="{FF2B5EF4-FFF2-40B4-BE49-F238E27FC236}">
                <a16:creationId xmlns:a16="http://schemas.microsoft.com/office/drawing/2014/main" id="{73C9DD09-91F7-4F1F-A6FF-8DB2FDA62522}"/>
              </a:ext>
            </a:extLst>
          </p:cNvPr>
          <p:cNvSpPr>
            <a:spLocks noChangeAspect="1" noEditPoints="1"/>
          </p:cNvSpPr>
          <p:nvPr/>
        </p:nvSpPr>
        <p:spPr bwMode="auto">
          <a:xfrm>
            <a:off x="8759423" y="5788181"/>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41">
            <a:extLst>
              <a:ext uri="{FF2B5EF4-FFF2-40B4-BE49-F238E27FC236}">
                <a16:creationId xmlns:a16="http://schemas.microsoft.com/office/drawing/2014/main" id="{87125C42-9B62-481C-A4CC-09170593E55F}"/>
              </a:ext>
            </a:extLst>
          </p:cNvPr>
          <p:cNvSpPr>
            <a:spLocks noChangeAspect="1" noEditPoints="1"/>
          </p:cNvSpPr>
          <p:nvPr/>
        </p:nvSpPr>
        <p:spPr bwMode="auto">
          <a:xfrm>
            <a:off x="5831516" y="413650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101">
            <a:extLst>
              <a:ext uri="{FF2B5EF4-FFF2-40B4-BE49-F238E27FC236}">
                <a16:creationId xmlns:a16="http://schemas.microsoft.com/office/drawing/2014/main" id="{49247E58-EBF8-4886-8023-A0C587A4118F}"/>
              </a:ext>
            </a:extLst>
          </p:cNvPr>
          <p:cNvSpPr>
            <a:spLocks noChangeAspect="1" noEditPoints="1"/>
          </p:cNvSpPr>
          <p:nvPr/>
        </p:nvSpPr>
        <p:spPr bwMode="auto">
          <a:xfrm>
            <a:off x="9931903" y="4067546"/>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91">
            <a:extLst>
              <a:ext uri="{FF2B5EF4-FFF2-40B4-BE49-F238E27FC236}">
                <a16:creationId xmlns:a16="http://schemas.microsoft.com/office/drawing/2014/main" id="{DFC1F8EC-1B9D-4F95-9FE9-D14D8793000A}"/>
              </a:ext>
            </a:extLst>
          </p:cNvPr>
          <p:cNvSpPr>
            <a:spLocks noChangeAspect="1" noEditPoints="1"/>
          </p:cNvSpPr>
          <p:nvPr/>
        </p:nvSpPr>
        <p:spPr bwMode="auto">
          <a:xfrm>
            <a:off x="7192735" y="578818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71">
            <a:extLst>
              <a:ext uri="{FF2B5EF4-FFF2-40B4-BE49-F238E27FC236}">
                <a16:creationId xmlns:a16="http://schemas.microsoft.com/office/drawing/2014/main" id="{7BFEEF49-DAC3-4C69-9234-44BF5D16E8A7}"/>
              </a:ext>
            </a:extLst>
          </p:cNvPr>
          <p:cNvSpPr>
            <a:spLocks noChangeAspect="1" noEditPoints="1"/>
          </p:cNvSpPr>
          <p:nvPr/>
        </p:nvSpPr>
        <p:spPr bwMode="auto">
          <a:xfrm>
            <a:off x="6950639" y="223556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39">
            <a:extLst>
              <a:ext uri="{FF2B5EF4-FFF2-40B4-BE49-F238E27FC236}">
                <a16:creationId xmlns:a16="http://schemas.microsoft.com/office/drawing/2014/main" id="{C4C08B35-7C5E-44F9-A481-B60F36BECB0E}"/>
              </a:ext>
            </a:extLst>
          </p:cNvPr>
          <p:cNvSpPr>
            <a:spLocks noChangeAspect="1" noEditPoints="1"/>
          </p:cNvSpPr>
          <p:nvPr/>
        </p:nvSpPr>
        <p:spPr bwMode="auto">
          <a:xfrm>
            <a:off x="9016687" y="228851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Text Box 10">
            <a:extLst>
              <a:ext uri="{FF2B5EF4-FFF2-40B4-BE49-F238E27FC236}">
                <a16:creationId xmlns:a16="http://schemas.microsoft.com/office/drawing/2014/main" id="{C4CA86C6-5B93-4DAD-BCA1-C61A50B3BBA6}"/>
              </a:ext>
            </a:extLst>
          </p:cNvPr>
          <p:cNvSpPr txBox="1">
            <a:spLocks noChangeArrowheads="1"/>
          </p:cNvSpPr>
          <p:nvPr/>
        </p:nvSpPr>
        <p:spPr bwMode="auto">
          <a:xfrm>
            <a:off x="6507815"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8" name="Text Box 10">
            <a:extLst>
              <a:ext uri="{FF2B5EF4-FFF2-40B4-BE49-F238E27FC236}">
                <a16:creationId xmlns:a16="http://schemas.microsoft.com/office/drawing/2014/main" id="{D39708B1-66FE-4157-91E6-EDC89804952A}"/>
              </a:ext>
            </a:extLst>
          </p:cNvPr>
          <p:cNvSpPr txBox="1">
            <a:spLocks noChangeArrowheads="1"/>
          </p:cNvSpPr>
          <p:nvPr/>
        </p:nvSpPr>
        <p:spPr bwMode="auto">
          <a:xfrm>
            <a:off x="8499580"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9" name="Text Box 10">
            <a:extLst>
              <a:ext uri="{FF2B5EF4-FFF2-40B4-BE49-F238E27FC236}">
                <a16:creationId xmlns:a16="http://schemas.microsoft.com/office/drawing/2014/main" id="{B480E9F9-3752-41CE-A1BB-2563D3ED65CB}"/>
              </a:ext>
            </a:extLst>
          </p:cNvPr>
          <p:cNvSpPr txBox="1">
            <a:spLocks noChangeArrowheads="1"/>
          </p:cNvSpPr>
          <p:nvPr/>
        </p:nvSpPr>
        <p:spPr bwMode="auto">
          <a:xfrm>
            <a:off x="6501530"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0" name="Text Box 10">
            <a:extLst>
              <a:ext uri="{FF2B5EF4-FFF2-40B4-BE49-F238E27FC236}">
                <a16:creationId xmlns:a16="http://schemas.microsoft.com/office/drawing/2014/main" id="{8FA3AF59-FCDB-485D-BF16-3E22D952358D}"/>
              </a:ext>
            </a:extLst>
          </p:cNvPr>
          <p:cNvSpPr txBox="1">
            <a:spLocks noChangeArrowheads="1"/>
          </p:cNvSpPr>
          <p:nvPr/>
        </p:nvSpPr>
        <p:spPr bwMode="auto">
          <a:xfrm>
            <a:off x="8493295"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1" name="Text Box 10">
            <a:extLst>
              <a:ext uri="{FF2B5EF4-FFF2-40B4-BE49-F238E27FC236}">
                <a16:creationId xmlns:a16="http://schemas.microsoft.com/office/drawing/2014/main" id="{F1601BC9-87DB-4494-B617-DC9573FC2787}"/>
              </a:ext>
            </a:extLst>
          </p:cNvPr>
          <p:cNvSpPr txBox="1">
            <a:spLocks noChangeArrowheads="1"/>
          </p:cNvSpPr>
          <p:nvPr/>
        </p:nvSpPr>
        <p:spPr bwMode="auto">
          <a:xfrm>
            <a:off x="5636270"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2" name="Text Box 10">
            <a:extLst>
              <a:ext uri="{FF2B5EF4-FFF2-40B4-BE49-F238E27FC236}">
                <a16:creationId xmlns:a16="http://schemas.microsoft.com/office/drawing/2014/main" id="{54E6C378-4105-4EEE-BCFB-D030A3702783}"/>
              </a:ext>
            </a:extLst>
          </p:cNvPr>
          <p:cNvSpPr txBox="1">
            <a:spLocks noChangeArrowheads="1"/>
          </p:cNvSpPr>
          <p:nvPr/>
        </p:nvSpPr>
        <p:spPr bwMode="auto">
          <a:xfrm>
            <a:off x="9472089"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427423A5-9D67-4E52-BB98-15376F7F20B1}"/>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73940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wipe(left)">
                                      <p:cBhvr>
                                        <p:cTn id="10" dur="500"/>
                                        <p:tgtEl>
                                          <p:spTgt spid="6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4">
                                            <p:txEl>
                                              <p:pRg st="0" end="0"/>
                                            </p:txEl>
                                          </p:spTgt>
                                        </p:tgtEl>
                                        <p:attrNameLst>
                                          <p:attrName>style.visibility</p:attrName>
                                        </p:attrNameLst>
                                      </p:cBhvr>
                                      <p:to>
                                        <p:strVal val="visible"/>
                                      </p:to>
                                    </p:set>
                                    <p:animEffect transition="in" filter="fade">
                                      <p:cBhvr>
                                        <p:cTn id="14" dur="500"/>
                                        <p:tgtEl>
                                          <p:spTgt spid="64">
                                            <p:txEl>
                                              <p:pRg st="0" end="0"/>
                                            </p:txEl>
                                          </p:spTgt>
                                        </p:tgtEl>
                                      </p:cBhvr>
                                    </p:animEffect>
                                    <p:anim calcmode="lin" valueType="num">
                                      <p:cBhvr>
                                        <p:cTn id="15"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4">
                                            <p:txEl>
                                              <p:pRg st="2" end="2"/>
                                            </p:txEl>
                                          </p:spTgt>
                                        </p:tgtEl>
                                        <p:attrNameLst>
                                          <p:attrName>style.visibility</p:attrName>
                                        </p:attrNameLst>
                                      </p:cBhvr>
                                      <p:to>
                                        <p:strVal val="visible"/>
                                      </p:to>
                                    </p:set>
                                    <p:animEffect transition="in" filter="fade">
                                      <p:cBhvr>
                                        <p:cTn id="20" dur="500"/>
                                        <p:tgtEl>
                                          <p:spTgt spid="64">
                                            <p:txEl>
                                              <p:pRg st="2" end="2"/>
                                            </p:txEl>
                                          </p:spTgt>
                                        </p:tgtEl>
                                      </p:cBhvr>
                                    </p:animEffect>
                                    <p:anim calcmode="lin" valueType="num">
                                      <p:cBhvr>
                                        <p:cTn id="21" dur="500" fill="hold"/>
                                        <p:tgtEl>
                                          <p:spTgt spid="6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4">
                                            <p:txEl>
                                              <p:pRg st="4" end="4"/>
                                            </p:txEl>
                                          </p:spTgt>
                                        </p:tgtEl>
                                        <p:attrNameLst>
                                          <p:attrName>style.visibility</p:attrName>
                                        </p:attrNameLst>
                                      </p:cBhvr>
                                      <p:to>
                                        <p:strVal val="visible"/>
                                      </p:to>
                                    </p:set>
                                    <p:animEffect transition="in" filter="fade">
                                      <p:cBhvr>
                                        <p:cTn id="26" dur="500"/>
                                        <p:tgtEl>
                                          <p:spTgt spid="64">
                                            <p:txEl>
                                              <p:pRg st="4" end="4"/>
                                            </p:txEl>
                                          </p:spTgt>
                                        </p:tgtEl>
                                      </p:cBhvr>
                                    </p:animEffect>
                                    <p:anim calcmode="lin" valueType="num">
                                      <p:cBhvr>
                                        <p:cTn id="27" dur="500" fill="hold"/>
                                        <p:tgtEl>
                                          <p:spTgt spid="64">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4">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4">
                                            <p:txEl>
                                              <p:pRg st="6" end="6"/>
                                            </p:txEl>
                                          </p:spTgt>
                                        </p:tgtEl>
                                        <p:attrNameLst>
                                          <p:attrName>style.visibility</p:attrName>
                                        </p:attrNameLst>
                                      </p:cBhvr>
                                      <p:to>
                                        <p:strVal val="visible"/>
                                      </p:to>
                                    </p:set>
                                    <p:animEffect transition="in" filter="fade">
                                      <p:cBhvr>
                                        <p:cTn id="32" dur="500"/>
                                        <p:tgtEl>
                                          <p:spTgt spid="64">
                                            <p:txEl>
                                              <p:pRg st="6" end="6"/>
                                            </p:txEl>
                                          </p:spTgt>
                                        </p:tgtEl>
                                      </p:cBhvr>
                                    </p:animEffect>
                                    <p:anim calcmode="lin" valueType="num">
                                      <p:cBhvr>
                                        <p:cTn id="33" dur="500" fill="hold"/>
                                        <p:tgtEl>
                                          <p:spTgt spid="64">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4">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4">
                                            <p:txEl>
                                              <p:pRg st="8" end="8"/>
                                            </p:txEl>
                                          </p:spTgt>
                                        </p:tgtEl>
                                        <p:attrNameLst>
                                          <p:attrName>style.visibility</p:attrName>
                                        </p:attrNameLst>
                                      </p:cBhvr>
                                      <p:to>
                                        <p:strVal val="visible"/>
                                      </p:to>
                                    </p:set>
                                    <p:animEffect transition="in" filter="fade">
                                      <p:cBhvr>
                                        <p:cTn id="38" dur="500"/>
                                        <p:tgtEl>
                                          <p:spTgt spid="64">
                                            <p:txEl>
                                              <p:pRg st="8" end="8"/>
                                            </p:txEl>
                                          </p:spTgt>
                                        </p:tgtEl>
                                      </p:cBhvr>
                                    </p:animEffect>
                                    <p:anim calcmode="lin" valueType="num">
                                      <p:cBhvr>
                                        <p:cTn id="39" dur="500" fill="hold"/>
                                        <p:tgtEl>
                                          <p:spTgt spid="64">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4">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4">
                                            <p:txEl>
                                              <p:pRg st="10" end="10"/>
                                            </p:txEl>
                                          </p:spTgt>
                                        </p:tgtEl>
                                        <p:attrNameLst>
                                          <p:attrName>style.visibility</p:attrName>
                                        </p:attrNameLst>
                                      </p:cBhvr>
                                      <p:to>
                                        <p:strVal val="visible"/>
                                      </p:to>
                                    </p:set>
                                    <p:animEffect transition="in" filter="fade">
                                      <p:cBhvr>
                                        <p:cTn id="44" dur="500"/>
                                        <p:tgtEl>
                                          <p:spTgt spid="64">
                                            <p:txEl>
                                              <p:pRg st="10" end="10"/>
                                            </p:txEl>
                                          </p:spTgt>
                                        </p:tgtEl>
                                      </p:cBhvr>
                                    </p:animEffect>
                                    <p:anim calcmode="lin" valueType="num">
                                      <p:cBhvr>
                                        <p:cTn id="45" dur="500" fill="hold"/>
                                        <p:tgtEl>
                                          <p:spTgt spid="64">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4">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528"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500" fill="hold"/>
                                        <p:tgtEl>
                                          <p:spTgt spid="33"/>
                                        </p:tgtEl>
                                        <p:attrNameLst>
                                          <p:attrName>ppt_w</p:attrName>
                                        </p:attrNameLst>
                                      </p:cBhvr>
                                      <p:tavLst>
                                        <p:tav tm="0">
                                          <p:val>
                                            <p:fltVal val="0"/>
                                          </p:val>
                                        </p:tav>
                                        <p:tav tm="100000">
                                          <p:val>
                                            <p:strVal val="#ppt_w"/>
                                          </p:val>
                                        </p:tav>
                                      </p:tavLst>
                                    </p:anim>
                                    <p:anim calcmode="lin" valueType="num">
                                      <p:cBhvr>
                                        <p:cTn id="51" dur="500" fill="hold"/>
                                        <p:tgtEl>
                                          <p:spTgt spid="33"/>
                                        </p:tgtEl>
                                        <p:attrNameLst>
                                          <p:attrName>ppt_h</p:attrName>
                                        </p:attrNameLst>
                                      </p:cBhvr>
                                      <p:tavLst>
                                        <p:tav tm="0">
                                          <p:val>
                                            <p:fltVal val="0"/>
                                          </p:val>
                                        </p:tav>
                                        <p:tav tm="100000">
                                          <p:val>
                                            <p:strVal val="#ppt_h"/>
                                          </p:val>
                                        </p:tav>
                                      </p:tavLst>
                                    </p:anim>
                                    <p:animEffect transition="in" filter="fade">
                                      <p:cBhvr>
                                        <p:cTn id="52" dur="500"/>
                                        <p:tgtEl>
                                          <p:spTgt spid="33"/>
                                        </p:tgtEl>
                                      </p:cBhvr>
                                    </p:animEffect>
                                    <p:anim calcmode="lin" valueType="num">
                                      <p:cBhvr>
                                        <p:cTn id="53" dur="500" fill="hold"/>
                                        <p:tgtEl>
                                          <p:spTgt spid="33"/>
                                        </p:tgtEl>
                                        <p:attrNameLst>
                                          <p:attrName>ppt_x</p:attrName>
                                        </p:attrNameLst>
                                      </p:cBhvr>
                                      <p:tavLst>
                                        <p:tav tm="0">
                                          <p:val>
                                            <p:fltVal val="0.5"/>
                                          </p:val>
                                        </p:tav>
                                        <p:tav tm="100000">
                                          <p:val>
                                            <p:strVal val="#ppt_x"/>
                                          </p:val>
                                        </p:tav>
                                      </p:tavLst>
                                    </p:anim>
                                    <p:anim calcmode="lin" valueType="num">
                                      <p:cBhvr>
                                        <p:cTn id="54" dur="500" fill="hold"/>
                                        <p:tgtEl>
                                          <p:spTgt spid="33"/>
                                        </p:tgtEl>
                                        <p:attrNameLst>
                                          <p:attrName>ppt_y</p:attrName>
                                        </p:attrNameLst>
                                      </p:cBhvr>
                                      <p:tavLst>
                                        <p:tav tm="0">
                                          <p:val>
                                            <p:fltVal val="0.5"/>
                                          </p:val>
                                        </p:tav>
                                        <p:tav tm="100000">
                                          <p:val>
                                            <p:strVal val="#ppt_y"/>
                                          </p:val>
                                        </p:tav>
                                      </p:tavLst>
                                    </p:anim>
                                  </p:childTnLst>
                                </p:cTn>
                              </p:par>
                              <p:par>
                                <p:cTn id="55" presetID="53" presetClass="entr" presetSubtype="528"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fltVal val="0"/>
                                          </p:val>
                                        </p:tav>
                                        <p:tav tm="100000">
                                          <p:val>
                                            <p:strVal val="#ppt_h"/>
                                          </p:val>
                                        </p:tav>
                                      </p:tavLst>
                                    </p:anim>
                                    <p:animEffect transition="in" filter="fade">
                                      <p:cBhvr>
                                        <p:cTn id="59" dur="500"/>
                                        <p:tgtEl>
                                          <p:spTgt spid="28"/>
                                        </p:tgtEl>
                                      </p:cBhvr>
                                    </p:animEffect>
                                    <p:anim calcmode="lin" valueType="num">
                                      <p:cBhvr>
                                        <p:cTn id="60" dur="500" fill="hold"/>
                                        <p:tgtEl>
                                          <p:spTgt spid="28"/>
                                        </p:tgtEl>
                                        <p:attrNameLst>
                                          <p:attrName>ppt_x</p:attrName>
                                        </p:attrNameLst>
                                      </p:cBhvr>
                                      <p:tavLst>
                                        <p:tav tm="0">
                                          <p:val>
                                            <p:fltVal val="0.5"/>
                                          </p:val>
                                        </p:tav>
                                        <p:tav tm="100000">
                                          <p:val>
                                            <p:strVal val="#ppt_x"/>
                                          </p:val>
                                        </p:tav>
                                      </p:tavLst>
                                    </p:anim>
                                    <p:anim calcmode="lin" valueType="num">
                                      <p:cBhvr>
                                        <p:cTn id="61" dur="500" fill="hold"/>
                                        <p:tgtEl>
                                          <p:spTgt spid="28"/>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p:cTn id="65" dur="500" fill="hold"/>
                                        <p:tgtEl>
                                          <p:spTgt spid="39"/>
                                        </p:tgtEl>
                                        <p:attrNameLst>
                                          <p:attrName>ppt_w</p:attrName>
                                        </p:attrNameLst>
                                      </p:cBhvr>
                                      <p:tavLst>
                                        <p:tav tm="0">
                                          <p:val>
                                            <p:fltVal val="0"/>
                                          </p:val>
                                        </p:tav>
                                        <p:tav tm="100000">
                                          <p:val>
                                            <p:strVal val="#ppt_w"/>
                                          </p:val>
                                        </p:tav>
                                      </p:tavLst>
                                    </p:anim>
                                    <p:anim calcmode="lin" valueType="num">
                                      <p:cBhvr>
                                        <p:cTn id="66" dur="500" fill="hold"/>
                                        <p:tgtEl>
                                          <p:spTgt spid="39"/>
                                        </p:tgtEl>
                                        <p:attrNameLst>
                                          <p:attrName>ppt_h</p:attrName>
                                        </p:attrNameLst>
                                      </p:cBhvr>
                                      <p:tavLst>
                                        <p:tav tm="0">
                                          <p:val>
                                            <p:fltVal val="0"/>
                                          </p:val>
                                        </p:tav>
                                        <p:tav tm="100000">
                                          <p:val>
                                            <p:strVal val="#ppt_h"/>
                                          </p:val>
                                        </p:tav>
                                      </p:tavLst>
                                    </p:anim>
                                    <p:animEffect transition="in" filter="fade">
                                      <p:cBhvr>
                                        <p:cTn id="67" dur="500"/>
                                        <p:tgtEl>
                                          <p:spTgt spid="39"/>
                                        </p:tgtEl>
                                      </p:cBhvr>
                                    </p:animEffect>
                                  </p:childTnLst>
                                </p:cTn>
                              </p:par>
                            </p:childTnLst>
                          </p:cTn>
                        </p:par>
                        <p:par>
                          <p:cTn id="68" fill="hold">
                            <p:stCondLst>
                              <p:cond delay="4500"/>
                            </p:stCondLst>
                            <p:childTnLst>
                              <p:par>
                                <p:cTn id="69" presetID="42"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fade">
                                      <p:cBhvr>
                                        <p:cTn id="76" dur="1000"/>
                                        <p:tgtEl>
                                          <p:spTgt spid="55"/>
                                        </p:tgtEl>
                                      </p:cBhvr>
                                    </p:animEffect>
                                    <p:anim calcmode="lin" valueType="num">
                                      <p:cBhvr>
                                        <p:cTn id="77" dur="1000" fill="hold"/>
                                        <p:tgtEl>
                                          <p:spTgt spid="55"/>
                                        </p:tgtEl>
                                        <p:attrNameLst>
                                          <p:attrName>ppt_x</p:attrName>
                                        </p:attrNameLst>
                                      </p:cBhvr>
                                      <p:tavLst>
                                        <p:tav tm="0">
                                          <p:val>
                                            <p:strVal val="#ppt_x"/>
                                          </p:val>
                                        </p:tav>
                                        <p:tav tm="100000">
                                          <p:val>
                                            <p:strVal val="#ppt_x"/>
                                          </p:val>
                                        </p:tav>
                                      </p:tavLst>
                                    </p:anim>
                                    <p:anim calcmode="lin" valueType="num">
                                      <p:cBhvr>
                                        <p:cTn id="78" dur="1000" fill="hold"/>
                                        <p:tgtEl>
                                          <p:spTgt spid="55"/>
                                        </p:tgtEl>
                                        <p:attrNameLst>
                                          <p:attrName>ppt_y</p:attrName>
                                        </p:attrNameLst>
                                      </p:cBhvr>
                                      <p:tavLst>
                                        <p:tav tm="0">
                                          <p:val>
                                            <p:strVal val="#ppt_y+.1"/>
                                          </p:val>
                                        </p:tav>
                                        <p:tav tm="100000">
                                          <p:val>
                                            <p:strVal val="#ppt_y"/>
                                          </p:val>
                                        </p:tav>
                                      </p:tavLst>
                                    </p:anim>
                                  </p:childTnLst>
                                </p:cTn>
                              </p:par>
                            </p:childTnLst>
                          </p:cTn>
                        </p:par>
                        <p:par>
                          <p:cTn id="79" fill="hold">
                            <p:stCondLst>
                              <p:cond delay="5500"/>
                            </p:stCondLst>
                            <p:childTnLst>
                              <p:par>
                                <p:cTn id="80" presetID="53" presetClass="entr" presetSubtype="528"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anim calcmode="lin" valueType="num">
                                      <p:cBhvr>
                                        <p:cTn id="85" dur="500" fill="hold"/>
                                        <p:tgtEl>
                                          <p:spTgt spid="30"/>
                                        </p:tgtEl>
                                        <p:attrNameLst>
                                          <p:attrName>ppt_x</p:attrName>
                                        </p:attrNameLst>
                                      </p:cBhvr>
                                      <p:tavLst>
                                        <p:tav tm="0">
                                          <p:val>
                                            <p:fltVal val="0.5"/>
                                          </p:val>
                                        </p:tav>
                                        <p:tav tm="100000">
                                          <p:val>
                                            <p:strVal val="#ppt_x"/>
                                          </p:val>
                                        </p:tav>
                                      </p:tavLst>
                                    </p:anim>
                                    <p:anim calcmode="lin" valueType="num">
                                      <p:cBhvr>
                                        <p:cTn id="86" dur="500" fill="hold"/>
                                        <p:tgtEl>
                                          <p:spTgt spid="30"/>
                                        </p:tgtEl>
                                        <p:attrNameLst>
                                          <p:attrName>ppt_y</p:attrName>
                                        </p:attrNameLst>
                                      </p:cBhvr>
                                      <p:tavLst>
                                        <p:tav tm="0">
                                          <p:val>
                                            <p:fltVal val="0.5"/>
                                          </p:val>
                                        </p:tav>
                                        <p:tav tm="100000">
                                          <p:val>
                                            <p:strVal val="#ppt_y"/>
                                          </p:val>
                                        </p:tav>
                                      </p:tavLst>
                                    </p:anim>
                                  </p:childTnLst>
                                </p:cTn>
                              </p:par>
                              <p:par>
                                <p:cTn id="87" presetID="53" presetClass="entr" presetSubtype="528" fill="hold" grpId="0" nodeType="with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p:cTn id="89" dur="500" fill="hold"/>
                                        <p:tgtEl>
                                          <p:spTgt spid="24"/>
                                        </p:tgtEl>
                                        <p:attrNameLst>
                                          <p:attrName>ppt_w</p:attrName>
                                        </p:attrNameLst>
                                      </p:cBhvr>
                                      <p:tavLst>
                                        <p:tav tm="0">
                                          <p:val>
                                            <p:fltVal val="0"/>
                                          </p:val>
                                        </p:tav>
                                        <p:tav tm="100000">
                                          <p:val>
                                            <p:strVal val="#ppt_w"/>
                                          </p:val>
                                        </p:tav>
                                      </p:tavLst>
                                    </p:anim>
                                    <p:anim calcmode="lin" valueType="num">
                                      <p:cBhvr>
                                        <p:cTn id="90" dur="500" fill="hold"/>
                                        <p:tgtEl>
                                          <p:spTgt spid="24"/>
                                        </p:tgtEl>
                                        <p:attrNameLst>
                                          <p:attrName>ppt_h</p:attrName>
                                        </p:attrNameLst>
                                      </p:cBhvr>
                                      <p:tavLst>
                                        <p:tav tm="0">
                                          <p:val>
                                            <p:fltVal val="0"/>
                                          </p:val>
                                        </p:tav>
                                        <p:tav tm="100000">
                                          <p:val>
                                            <p:strVal val="#ppt_h"/>
                                          </p:val>
                                        </p:tav>
                                      </p:tavLst>
                                    </p:anim>
                                    <p:animEffect transition="in" filter="fade">
                                      <p:cBhvr>
                                        <p:cTn id="91" dur="500"/>
                                        <p:tgtEl>
                                          <p:spTgt spid="24"/>
                                        </p:tgtEl>
                                      </p:cBhvr>
                                    </p:animEffect>
                                    <p:anim calcmode="lin" valueType="num">
                                      <p:cBhvr>
                                        <p:cTn id="92" dur="500" fill="hold"/>
                                        <p:tgtEl>
                                          <p:spTgt spid="24"/>
                                        </p:tgtEl>
                                        <p:attrNameLst>
                                          <p:attrName>ppt_x</p:attrName>
                                        </p:attrNameLst>
                                      </p:cBhvr>
                                      <p:tavLst>
                                        <p:tav tm="0">
                                          <p:val>
                                            <p:fltVal val="0.5"/>
                                          </p:val>
                                        </p:tav>
                                        <p:tav tm="100000">
                                          <p:val>
                                            <p:strVal val="#ppt_x"/>
                                          </p:val>
                                        </p:tav>
                                      </p:tavLst>
                                    </p:anim>
                                    <p:anim calcmode="lin" valueType="num">
                                      <p:cBhvr>
                                        <p:cTn id="93" dur="500" fill="hold"/>
                                        <p:tgtEl>
                                          <p:spTgt spid="24"/>
                                        </p:tgtEl>
                                        <p:attrNameLst>
                                          <p:attrName>ppt_y</p:attrName>
                                        </p:attrNameLst>
                                      </p:cBhvr>
                                      <p:tavLst>
                                        <p:tav tm="0">
                                          <p:val>
                                            <p:fltVal val="0.5"/>
                                          </p:val>
                                        </p:tav>
                                        <p:tav tm="100000">
                                          <p:val>
                                            <p:strVal val="#ppt_y"/>
                                          </p:val>
                                        </p:tav>
                                      </p:tavLst>
                                    </p:anim>
                                  </p:childTnLst>
                                </p:cTn>
                              </p:par>
                            </p:childTnLst>
                          </p:cTn>
                        </p:par>
                        <p:par>
                          <p:cTn id="94" fill="hold">
                            <p:stCondLst>
                              <p:cond delay="6000"/>
                            </p:stCondLst>
                            <p:childTnLst>
                              <p:par>
                                <p:cTn id="95" presetID="53" presetClass="entr" presetSubtype="16"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 calcmode="lin" valueType="num">
                                      <p:cBhvr>
                                        <p:cTn id="97" dur="500" fill="hold"/>
                                        <p:tgtEl>
                                          <p:spTgt spid="40"/>
                                        </p:tgtEl>
                                        <p:attrNameLst>
                                          <p:attrName>ppt_w</p:attrName>
                                        </p:attrNameLst>
                                      </p:cBhvr>
                                      <p:tavLst>
                                        <p:tav tm="0">
                                          <p:val>
                                            <p:fltVal val="0"/>
                                          </p:val>
                                        </p:tav>
                                        <p:tav tm="100000">
                                          <p:val>
                                            <p:strVal val="#ppt_w"/>
                                          </p:val>
                                        </p:tav>
                                      </p:tavLst>
                                    </p:anim>
                                    <p:anim calcmode="lin" valueType="num">
                                      <p:cBhvr>
                                        <p:cTn id="98" dur="500" fill="hold"/>
                                        <p:tgtEl>
                                          <p:spTgt spid="40"/>
                                        </p:tgtEl>
                                        <p:attrNameLst>
                                          <p:attrName>ppt_h</p:attrName>
                                        </p:attrNameLst>
                                      </p:cBhvr>
                                      <p:tavLst>
                                        <p:tav tm="0">
                                          <p:val>
                                            <p:fltVal val="0"/>
                                          </p:val>
                                        </p:tav>
                                        <p:tav tm="100000">
                                          <p:val>
                                            <p:strVal val="#ppt_h"/>
                                          </p:val>
                                        </p:tav>
                                      </p:tavLst>
                                    </p:anim>
                                    <p:animEffect transition="in" filter="fade">
                                      <p:cBhvr>
                                        <p:cTn id="99" dur="500"/>
                                        <p:tgtEl>
                                          <p:spTgt spid="40"/>
                                        </p:tgtEl>
                                      </p:cBhvr>
                                    </p:animEffect>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Effect transition="in" filter="fade">
                                      <p:cBhvr>
                                        <p:cTn id="103" dur="1000"/>
                                        <p:tgtEl>
                                          <p:spTgt spid="58"/>
                                        </p:tgtEl>
                                      </p:cBhvr>
                                    </p:animEffect>
                                    <p:anim calcmode="lin" valueType="num">
                                      <p:cBhvr>
                                        <p:cTn id="104" dur="1000" fill="hold"/>
                                        <p:tgtEl>
                                          <p:spTgt spid="58"/>
                                        </p:tgtEl>
                                        <p:attrNameLst>
                                          <p:attrName>ppt_x</p:attrName>
                                        </p:attrNameLst>
                                      </p:cBhvr>
                                      <p:tavLst>
                                        <p:tav tm="0">
                                          <p:val>
                                            <p:strVal val="#ppt_x"/>
                                          </p:val>
                                        </p:tav>
                                        <p:tav tm="100000">
                                          <p:val>
                                            <p:strVal val="#ppt_x"/>
                                          </p:val>
                                        </p:tav>
                                      </p:tavLst>
                                    </p:anim>
                                    <p:anim calcmode="lin" valueType="num">
                                      <p:cBhvr>
                                        <p:cTn id="105" dur="1000" fill="hold"/>
                                        <p:tgtEl>
                                          <p:spTgt spid="58"/>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56"/>
                                        </p:tgtEl>
                                        <p:attrNameLst>
                                          <p:attrName>style.visibility</p:attrName>
                                        </p:attrNameLst>
                                      </p:cBhvr>
                                      <p:to>
                                        <p:strVal val="visible"/>
                                      </p:to>
                                    </p:set>
                                    <p:animEffect transition="in" filter="fade">
                                      <p:cBhvr>
                                        <p:cTn id="108" dur="1000"/>
                                        <p:tgtEl>
                                          <p:spTgt spid="56"/>
                                        </p:tgtEl>
                                      </p:cBhvr>
                                    </p:animEffect>
                                    <p:anim calcmode="lin" valueType="num">
                                      <p:cBhvr>
                                        <p:cTn id="109" dur="1000" fill="hold"/>
                                        <p:tgtEl>
                                          <p:spTgt spid="56"/>
                                        </p:tgtEl>
                                        <p:attrNameLst>
                                          <p:attrName>ppt_x</p:attrName>
                                        </p:attrNameLst>
                                      </p:cBhvr>
                                      <p:tavLst>
                                        <p:tav tm="0">
                                          <p:val>
                                            <p:strVal val="#ppt_x"/>
                                          </p:val>
                                        </p:tav>
                                        <p:tav tm="100000">
                                          <p:val>
                                            <p:strVal val="#ppt_x"/>
                                          </p:val>
                                        </p:tav>
                                      </p:tavLst>
                                    </p:anim>
                                    <p:anim calcmode="lin" valueType="num">
                                      <p:cBhvr>
                                        <p:cTn id="110" dur="1000" fill="hold"/>
                                        <p:tgtEl>
                                          <p:spTgt spid="56"/>
                                        </p:tgtEl>
                                        <p:attrNameLst>
                                          <p:attrName>ppt_y</p:attrName>
                                        </p:attrNameLst>
                                      </p:cBhvr>
                                      <p:tavLst>
                                        <p:tav tm="0">
                                          <p:val>
                                            <p:strVal val="#ppt_y+.1"/>
                                          </p:val>
                                        </p:tav>
                                        <p:tav tm="100000">
                                          <p:val>
                                            <p:strVal val="#ppt_y"/>
                                          </p:val>
                                        </p:tav>
                                      </p:tavLst>
                                    </p:anim>
                                  </p:childTnLst>
                                </p:cTn>
                              </p:par>
                            </p:childTnLst>
                          </p:cTn>
                        </p:par>
                        <p:par>
                          <p:cTn id="111" fill="hold">
                            <p:stCondLst>
                              <p:cond delay="75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23"/>
                                        </p:tgtEl>
                                        <p:attrNameLst>
                                          <p:attrName>style.visibility</p:attrName>
                                        </p:attrNameLst>
                                      </p:cBhvr>
                                      <p:to>
                                        <p:strVal val="visible"/>
                                      </p:to>
                                    </p:set>
                                    <p:anim calcmode="lin" valueType="num">
                                      <p:cBhvr>
                                        <p:cTn id="121" dur="500" fill="hold"/>
                                        <p:tgtEl>
                                          <p:spTgt spid="23"/>
                                        </p:tgtEl>
                                        <p:attrNameLst>
                                          <p:attrName>ppt_w</p:attrName>
                                        </p:attrNameLst>
                                      </p:cBhvr>
                                      <p:tavLst>
                                        <p:tav tm="0">
                                          <p:val>
                                            <p:fltVal val="0"/>
                                          </p:val>
                                        </p:tav>
                                        <p:tav tm="100000">
                                          <p:val>
                                            <p:strVal val="#ppt_w"/>
                                          </p:val>
                                        </p:tav>
                                      </p:tavLst>
                                    </p:anim>
                                    <p:anim calcmode="lin" valueType="num">
                                      <p:cBhvr>
                                        <p:cTn id="122" dur="500" fill="hold"/>
                                        <p:tgtEl>
                                          <p:spTgt spid="23"/>
                                        </p:tgtEl>
                                        <p:attrNameLst>
                                          <p:attrName>ppt_h</p:attrName>
                                        </p:attrNameLst>
                                      </p:cBhvr>
                                      <p:tavLst>
                                        <p:tav tm="0">
                                          <p:val>
                                            <p:fltVal val="0"/>
                                          </p:val>
                                        </p:tav>
                                        <p:tav tm="100000">
                                          <p:val>
                                            <p:strVal val="#ppt_h"/>
                                          </p:val>
                                        </p:tav>
                                      </p:tavLst>
                                    </p:anim>
                                    <p:animEffect transition="in" filter="fade">
                                      <p:cBhvr>
                                        <p:cTn id="123" dur="500"/>
                                        <p:tgtEl>
                                          <p:spTgt spid="23"/>
                                        </p:tgtEl>
                                      </p:cBhvr>
                                    </p:animEffect>
                                    <p:anim calcmode="lin" valueType="num">
                                      <p:cBhvr>
                                        <p:cTn id="124" dur="500" fill="hold"/>
                                        <p:tgtEl>
                                          <p:spTgt spid="23"/>
                                        </p:tgtEl>
                                        <p:attrNameLst>
                                          <p:attrName>ppt_x</p:attrName>
                                        </p:attrNameLst>
                                      </p:cBhvr>
                                      <p:tavLst>
                                        <p:tav tm="0">
                                          <p:val>
                                            <p:fltVal val="0.5"/>
                                          </p:val>
                                        </p:tav>
                                        <p:tav tm="100000">
                                          <p:val>
                                            <p:strVal val="#ppt_x"/>
                                          </p:val>
                                        </p:tav>
                                      </p:tavLst>
                                    </p:anim>
                                    <p:anim calcmode="lin" valueType="num">
                                      <p:cBhvr>
                                        <p:cTn id="125" dur="500" fill="hold"/>
                                        <p:tgtEl>
                                          <p:spTgt spid="23"/>
                                        </p:tgtEl>
                                        <p:attrNameLst>
                                          <p:attrName>ppt_y</p:attrName>
                                        </p:attrNameLst>
                                      </p:cBhvr>
                                      <p:tavLst>
                                        <p:tav tm="0">
                                          <p:val>
                                            <p:fltVal val="0.5"/>
                                          </p:val>
                                        </p:tav>
                                        <p:tav tm="100000">
                                          <p:val>
                                            <p:strVal val="#ppt_y"/>
                                          </p:val>
                                        </p:tav>
                                      </p:tavLst>
                                    </p:anim>
                                  </p:childTnLst>
                                </p:cTn>
                              </p:par>
                            </p:childTnLst>
                          </p:cTn>
                        </p:par>
                        <p:par>
                          <p:cTn id="126" fill="hold">
                            <p:stCondLst>
                              <p:cond delay="8000"/>
                            </p:stCondLst>
                            <p:childTnLst>
                              <p:par>
                                <p:cTn id="127" presetID="53" presetClass="entr" presetSubtype="16"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childTnLst>
                                </p:cTn>
                              </p:par>
                            </p:childTnLst>
                          </p:cTn>
                        </p:par>
                        <p:par>
                          <p:cTn id="132" fill="hold">
                            <p:stCondLst>
                              <p:cond delay="8500"/>
                            </p:stCondLst>
                            <p:childTnLst>
                              <p:par>
                                <p:cTn id="133" presetID="42"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1000"/>
                                        <p:tgtEl>
                                          <p:spTgt spid="62"/>
                                        </p:tgtEl>
                                      </p:cBhvr>
                                    </p:animEffect>
                                    <p:anim calcmode="lin" valueType="num">
                                      <p:cBhvr>
                                        <p:cTn id="136" dur="1000" fill="hold"/>
                                        <p:tgtEl>
                                          <p:spTgt spid="62"/>
                                        </p:tgtEl>
                                        <p:attrNameLst>
                                          <p:attrName>ppt_x</p:attrName>
                                        </p:attrNameLst>
                                      </p:cBhvr>
                                      <p:tavLst>
                                        <p:tav tm="0">
                                          <p:val>
                                            <p:strVal val="#ppt_x"/>
                                          </p:val>
                                        </p:tav>
                                        <p:tav tm="100000">
                                          <p:val>
                                            <p:strVal val="#ppt_x"/>
                                          </p:val>
                                        </p:tav>
                                      </p:tavLst>
                                    </p:anim>
                                    <p:anim calcmode="lin" valueType="num">
                                      <p:cBhvr>
                                        <p:cTn id="137" dur="1000" fill="hold"/>
                                        <p:tgtEl>
                                          <p:spTgt spid="62"/>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51"/>
                                        </p:tgtEl>
                                        <p:attrNameLst>
                                          <p:attrName>style.visibility</p:attrName>
                                        </p:attrNameLst>
                                      </p:cBhvr>
                                      <p:to>
                                        <p:strVal val="visible"/>
                                      </p:to>
                                    </p:set>
                                    <p:animEffect transition="in" filter="fade">
                                      <p:cBhvr>
                                        <p:cTn id="140" dur="1000"/>
                                        <p:tgtEl>
                                          <p:spTgt spid="51"/>
                                        </p:tgtEl>
                                      </p:cBhvr>
                                    </p:animEffect>
                                    <p:anim calcmode="lin" valueType="num">
                                      <p:cBhvr>
                                        <p:cTn id="141" dur="1000" fill="hold"/>
                                        <p:tgtEl>
                                          <p:spTgt spid="51"/>
                                        </p:tgtEl>
                                        <p:attrNameLst>
                                          <p:attrName>ppt_x</p:attrName>
                                        </p:attrNameLst>
                                      </p:cBhvr>
                                      <p:tavLst>
                                        <p:tav tm="0">
                                          <p:val>
                                            <p:strVal val="#ppt_x"/>
                                          </p:val>
                                        </p:tav>
                                        <p:tav tm="100000">
                                          <p:val>
                                            <p:strVal val="#ppt_x"/>
                                          </p:val>
                                        </p:tav>
                                      </p:tavLst>
                                    </p:anim>
                                    <p:anim calcmode="lin" valueType="num">
                                      <p:cBhvr>
                                        <p:cTn id="142" dur="1000" fill="hold"/>
                                        <p:tgtEl>
                                          <p:spTgt spid="51"/>
                                        </p:tgtEl>
                                        <p:attrNameLst>
                                          <p:attrName>ppt_y</p:attrName>
                                        </p:attrNameLst>
                                      </p:cBhvr>
                                      <p:tavLst>
                                        <p:tav tm="0">
                                          <p:val>
                                            <p:strVal val="#ppt_y+.1"/>
                                          </p:val>
                                        </p:tav>
                                        <p:tav tm="100000">
                                          <p:val>
                                            <p:strVal val="#ppt_y"/>
                                          </p:val>
                                        </p:tav>
                                      </p:tavLst>
                                    </p:anim>
                                  </p:childTnLst>
                                </p:cTn>
                              </p:par>
                            </p:childTnLst>
                          </p:cTn>
                        </p:par>
                        <p:par>
                          <p:cTn id="143" fill="hold">
                            <p:stCondLst>
                              <p:cond delay="9500"/>
                            </p:stCondLst>
                            <p:childTnLst>
                              <p:par>
                                <p:cTn id="144" presetID="53" presetClass="entr" presetSubtype="528" fill="hold" grpId="0" nodeType="afterEffect">
                                  <p:stCondLst>
                                    <p:cond delay="0"/>
                                  </p:stCondLst>
                                  <p:childTnLst>
                                    <p:set>
                                      <p:cBhvr>
                                        <p:cTn id="145" dur="1" fill="hold">
                                          <p:stCondLst>
                                            <p:cond delay="0"/>
                                          </p:stCondLst>
                                        </p:cTn>
                                        <p:tgtEl>
                                          <p:spTgt spid="31"/>
                                        </p:tgtEl>
                                        <p:attrNameLst>
                                          <p:attrName>style.visibility</p:attrName>
                                        </p:attrNameLst>
                                      </p:cBhvr>
                                      <p:to>
                                        <p:strVal val="visible"/>
                                      </p:to>
                                    </p:set>
                                    <p:anim calcmode="lin" valueType="num">
                                      <p:cBhvr>
                                        <p:cTn id="146" dur="500" fill="hold"/>
                                        <p:tgtEl>
                                          <p:spTgt spid="31"/>
                                        </p:tgtEl>
                                        <p:attrNameLst>
                                          <p:attrName>ppt_w</p:attrName>
                                        </p:attrNameLst>
                                      </p:cBhvr>
                                      <p:tavLst>
                                        <p:tav tm="0">
                                          <p:val>
                                            <p:fltVal val="0"/>
                                          </p:val>
                                        </p:tav>
                                        <p:tav tm="100000">
                                          <p:val>
                                            <p:strVal val="#ppt_w"/>
                                          </p:val>
                                        </p:tav>
                                      </p:tavLst>
                                    </p:anim>
                                    <p:anim calcmode="lin" valueType="num">
                                      <p:cBhvr>
                                        <p:cTn id="147" dur="500" fill="hold"/>
                                        <p:tgtEl>
                                          <p:spTgt spid="31"/>
                                        </p:tgtEl>
                                        <p:attrNameLst>
                                          <p:attrName>ppt_h</p:attrName>
                                        </p:attrNameLst>
                                      </p:cBhvr>
                                      <p:tavLst>
                                        <p:tav tm="0">
                                          <p:val>
                                            <p:fltVal val="0"/>
                                          </p:val>
                                        </p:tav>
                                        <p:tav tm="100000">
                                          <p:val>
                                            <p:strVal val="#ppt_h"/>
                                          </p:val>
                                        </p:tav>
                                      </p:tavLst>
                                    </p:anim>
                                    <p:animEffect transition="in" filter="fade">
                                      <p:cBhvr>
                                        <p:cTn id="148" dur="500"/>
                                        <p:tgtEl>
                                          <p:spTgt spid="31"/>
                                        </p:tgtEl>
                                      </p:cBhvr>
                                    </p:animEffect>
                                    <p:anim calcmode="lin" valueType="num">
                                      <p:cBhvr>
                                        <p:cTn id="149" dur="500" fill="hold"/>
                                        <p:tgtEl>
                                          <p:spTgt spid="31"/>
                                        </p:tgtEl>
                                        <p:attrNameLst>
                                          <p:attrName>ppt_x</p:attrName>
                                        </p:attrNameLst>
                                      </p:cBhvr>
                                      <p:tavLst>
                                        <p:tav tm="0">
                                          <p:val>
                                            <p:fltVal val="0.5"/>
                                          </p:val>
                                        </p:tav>
                                        <p:tav tm="100000">
                                          <p:val>
                                            <p:strVal val="#ppt_x"/>
                                          </p:val>
                                        </p:tav>
                                      </p:tavLst>
                                    </p:anim>
                                    <p:anim calcmode="lin" valueType="num">
                                      <p:cBhvr>
                                        <p:cTn id="150" dur="500" fill="hold"/>
                                        <p:tgtEl>
                                          <p:spTgt spid="31"/>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5"/>
                                        </p:tgtEl>
                                        <p:attrNameLst>
                                          <p:attrName>style.visibility</p:attrName>
                                        </p:attrNameLst>
                                      </p:cBhvr>
                                      <p:to>
                                        <p:strVal val="visible"/>
                                      </p:to>
                                    </p:set>
                                    <p:anim calcmode="lin" valueType="num">
                                      <p:cBhvr>
                                        <p:cTn id="153" dur="500" fill="hold"/>
                                        <p:tgtEl>
                                          <p:spTgt spid="25"/>
                                        </p:tgtEl>
                                        <p:attrNameLst>
                                          <p:attrName>ppt_w</p:attrName>
                                        </p:attrNameLst>
                                      </p:cBhvr>
                                      <p:tavLst>
                                        <p:tav tm="0">
                                          <p:val>
                                            <p:fltVal val="0"/>
                                          </p:val>
                                        </p:tav>
                                        <p:tav tm="100000">
                                          <p:val>
                                            <p:strVal val="#ppt_w"/>
                                          </p:val>
                                        </p:tav>
                                      </p:tavLst>
                                    </p:anim>
                                    <p:anim calcmode="lin" valueType="num">
                                      <p:cBhvr>
                                        <p:cTn id="154" dur="500" fill="hold"/>
                                        <p:tgtEl>
                                          <p:spTgt spid="25"/>
                                        </p:tgtEl>
                                        <p:attrNameLst>
                                          <p:attrName>ppt_h</p:attrName>
                                        </p:attrNameLst>
                                      </p:cBhvr>
                                      <p:tavLst>
                                        <p:tav tm="0">
                                          <p:val>
                                            <p:fltVal val="0"/>
                                          </p:val>
                                        </p:tav>
                                        <p:tav tm="100000">
                                          <p:val>
                                            <p:strVal val="#ppt_h"/>
                                          </p:val>
                                        </p:tav>
                                      </p:tavLst>
                                    </p:anim>
                                    <p:animEffect transition="in" filter="fade">
                                      <p:cBhvr>
                                        <p:cTn id="155" dur="500"/>
                                        <p:tgtEl>
                                          <p:spTgt spid="25"/>
                                        </p:tgtEl>
                                      </p:cBhvr>
                                    </p:animEffect>
                                    <p:anim calcmode="lin" valueType="num">
                                      <p:cBhvr>
                                        <p:cTn id="156" dur="500" fill="hold"/>
                                        <p:tgtEl>
                                          <p:spTgt spid="25"/>
                                        </p:tgtEl>
                                        <p:attrNameLst>
                                          <p:attrName>ppt_x</p:attrName>
                                        </p:attrNameLst>
                                      </p:cBhvr>
                                      <p:tavLst>
                                        <p:tav tm="0">
                                          <p:val>
                                            <p:fltVal val="0.5"/>
                                          </p:val>
                                        </p:tav>
                                        <p:tav tm="100000">
                                          <p:val>
                                            <p:strVal val="#ppt_x"/>
                                          </p:val>
                                        </p:tav>
                                      </p:tavLst>
                                    </p:anim>
                                    <p:anim calcmode="lin" valueType="num">
                                      <p:cBhvr>
                                        <p:cTn id="157" dur="500" fill="hold"/>
                                        <p:tgtEl>
                                          <p:spTgt spid="25"/>
                                        </p:tgtEl>
                                        <p:attrNameLst>
                                          <p:attrName>ppt_y</p:attrName>
                                        </p:attrNameLst>
                                      </p:cBhvr>
                                      <p:tavLst>
                                        <p:tav tm="0">
                                          <p:val>
                                            <p:fltVal val="0.5"/>
                                          </p:val>
                                        </p:tav>
                                        <p:tav tm="100000">
                                          <p:val>
                                            <p:strVal val="#ppt_y"/>
                                          </p:val>
                                        </p:tav>
                                      </p:tavLst>
                                    </p:anim>
                                  </p:childTnLst>
                                </p:cTn>
                              </p:par>
                            </p:childTnLst>
                          </p:cTn>
                        </p:par>
                        <p:par>
                          <p:cTn id="158" fill="hold">
                            <p:stCondLst>
                              <p:cond delay="10000"/>
                            </p:stCondLst>
                            <p:childTnLst>
                              <p:par>
                                <p:cTn id="159" presetID="53" presetClass="entr" presetSubtype="16" fill="hold" grpId="0" nodeType="afterEffect">
                                  <p:stCondLst>
                                    <p:cond delay="0"/>
                                  </p:stCondLst>
                                  <p:childTnLst>
                                    <p:set>
                                      <p:cBhvr>
                                        <p:cTn id="160" dur="1" fill="hold">
                                          <p:stCondLst>
                                            <p:cond delay="0"/>
                                          </p:stCondLst>
                                        </p:cTn>
                                        <p:tgtEl>
                                          <p:spTgt spid="44"/>
                                        </p:tgtEl>
                                        <p:attrNameLst>
                                          <p:attrName>style.visibility</p:attrName>
                                        </p:attrNameLst>
                                      </p:cBhvr>
                                      <p:to>
                                        <p:strVal val="visible"/>
                                      </p:to>
                                    </p:set>
                                    <p:anim calcmode="lin" valueType="num">
                                      <p:cBhvr>
                                        <p:cTn id="161" dur="500" fill="hold"/>
                                        <p:tgtEl>
                                          <p:spTgt spid="44"/>
                                        </p:tgtEl>
                                        <p:attrNameLst>
                                          <p:attrName>ppt_w</p:attrName>
                                        </p:attrNameLst>
                                      </p:cBhvr>
                                      <p:tavLst>
                                        <p:tav tm="0">
                                          <p:val>
                                            <p:fltVal val="0"/>
                                          </p:val>
                                        </p:tav>
                                        <p:tav tm="100000">
                                          <p:val>
                                            <p:strVal val="#ppt_w"/>
                                          </p:val>
                                        </p:tav>
                                      </p:tavLst>
                                    </p:anim>
                                    <p:anim calcmode="lin" valueType="num">
                                      <p:cBhvr>
                                        <p:cTn id="162" dur="500" fill="hold"/>
                                        <p:tgtEl>
                                          <p:spTgt spid="44"/>
                                        </p:tgtEl>
                                        <p:attrNameLst>
                                          <p:attrName>ppt_h</p:attrName>
                                        </p:attrNameLst>
                                      </p:cBhvr>
                                      <p:tavLst>
                                        <p:tav tm="0">
                                          <p:val>
                                            <p:fltVal val="0"/>
                                          </p:val>
                                        </p:tav>
                                        <p:tav tm="100000">
                                          <p:val>
                                            <p:strVal val="#ppt_h"/>
                                          </p:val>
                                        </p:tav>
                                      </p:tavLst>
                                    </p:anim>
                                    <p:animEffect transition="in" filter="fade">
                                      <p:cBhvr>
                                        <p:cTn id="163" dur="500"/>
                                        <p:tgtEl>
                                          <p:spTgt spid="44"/>
                                        </p:tgtEl>
                                      </p:cBhvr>
                                    </p:animEffect>
                                  </p:childTnLst>
                                </p:cTn>
                              </p:par>
                            </p:childTnLst>
                          </p:cTn>
                        </p:par>
                        <p:par>
                          <p:cTn id="164" fill="hold">
                            <p:stCondLst>
                              <p:cond delay="10500"/>
                            </p:stCondLst>
                            <p:childTnLst>
                              <p:par>
                                <p:cTn id="165" presetID="42" presetClass="entr" presetSubtype="0" fill="hold" grpId="0" nodeType="afterEffect">
                                  <p:stCondLst>
                                    <p:cond delay="0"/>
                                  </p:stCondLst>
                                  <p:childTnLst>
                                    <p:set>
                                      <p:cBhvr>
                                        <p:cTn id="166" dur="1" fill="hold">
                                          <p:stCondLst>
                                            <p:cond delay="0"/>
                                          </p:stCondLst>
                                        </p:cTn>
                                        <p:tgtEl>
                                          <p:spTgt spid="60"/>
                                        </p:tgtEl>
                                        <p:attrNameLst>
                                          <p:attrName>style.visibility</p:attrName>
                                        </p:attrNameLst>
                                      </p:cBhvr>
                                      <p:to>
                                        <p:strVal val="visible"/>
                                      </p:to>
                                    </p:set>
                                    <p:animEffect transition="in" filter="fade">
                                      <p:cBhvr>
                                        <p:cTn id="167" dur="1000"/>
                                        <p:tgtEl>
                                          <p:spTgt spid="60"/>
                                        </p:tgtEl>
                                      </p:cBhvr>
                                    </p:animEffect>
                                    <p:anim calcmode="lin" valueType="num">
                                      <p:cBhvr>
                                        <p:cTn id="168" dur="1000" fill="hold"/>
                                        <p:tgtEl>
                                          <p:spTgt spid="60"/>
                                        </p:tgtEl>
                                        <p:attrNameLst>
                                          <p:attrName>ppt_x</p:attrName>
                                        </p:attrNameLst>
                                      </p:cBhvr>
                                      <p:tavLst>
                                        <p:tav tm="0">
                                          <p:val>
                                            <p:strVal val="#ppt_x"/>
                                          </p:val>
                                        </p:tav>
                                        <p:tav tm="100000">
                                          <p:val>
                                            <p:strVal val="#ppt_x"/>
                                          </p:val>
                                        </p:tav>
                                      </p:tavLst>
                                    </p:anim>
                                    <p:anim calcmode="lin" valueType="num">
                                      <p:cBhvr>
                                        <p:cTn id="169" dur="1000" fill="hold"/>
                                        <p:tgtEl>
                                          <p:spTgt spid="60"/>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49"/>
                                        </p:tgtEl>
                                        <p:attrNameLst>
                                          <p:attrName>style.visibility</p:attrName>
                                        </p:attrNameLst>
                                      </p:cBhvr>
                                      <p:to>
                                        <p:strVal val="visible"/>
                                      </p:to>
                                    </p:set>
                                    <p:animEffect transition="in" filter="fade">
                                      <p:cBhvr>
                                        <p:cTn id="172" dur="1000"/>
                                        <p:tgtEl>
                                          <p:spTgt spid="49"/>
                                        </p:tgtEl>
                                      </p:cBhvr>
                                    </p:animEffect>
                                    <p:anim calcmode="lin" valueType="num">
                                      <p:cBhvr>
                                        <p:cTn id="173" dur="1000" fill="hold"/>
                                        <p:tgtEl>
                                          <p:spTgt spid="49"/>
                                        </p:tgtEl>
                                        <p:attrNameLst>
                                          <p:attrName>ppt_x</p:attrName>
                                        </p:attrNameLst>
                                      </p:cBhvr>
                                      <p:tavLst>
                                        <p:tav tm="0">
                                          <p:val>
                                            <p:strVal val="#ppt_x"/>
                                          </p:val>
                                        </p:tav>
                                        <p:tav tm="100000">
                                          <p:val>
                                            <p:strVal val="#ppt_x"/>
                                          </p:val>
                                        </p:tav>
                                      </p:tavLst>
                                    </p:anim>
                                    <p:anim calcmode="lin" valueType="num">
                                      <p:cBhvr>
                                        <p:cTn id="174" dur="1000" fill="hold"/>
                                        <p:tgtEl>
                                          <p:spTgt spid="49"/>
                                        </p:tgtEl>
                                        <p:attrNameLst>
                                          <p:attrName>ppt_y</p:attrName>
                                        </p:attrNameLst>
                                      </p:cBhvr>
                                      <p:tavLst>
                                        <p:tav tm="0">
                                          <p:val>
                                            <p:strVal val="#ppt_y+.1"/>
                                          </p:val>
                                        </p:tav>
                                        <p:tav tm="100000">
                                          <p:val>
                                            <p:strVal val="#ppt_y"/>
                                          </p:val>
                                        </p:tav>
                                      </p:tavLst>
                                    </p:anim>
                                  </p:childTnLst>
                                </p:cTn>
                              </p:par>
                            </p:childTnLst>
                          </p:cTn>
                        </p:par>
                        <p:par>
                          <p:cTn id="175" fill="hold">
                            <p:stCondLst>
                              <p:cond delay="11500"/>
                            </p:stCondLst>
                            <p:childTnLst>
                              <p:par>
                                <p:cTn id="176" presetID="53" presetClass="entr" presetSubtype="528" fill="hold" grpId="0" nodeType="afterEffect">
                                  <p:stCondLst>
                                    <p:cond delay="0"/>
                                  </p:stCondLst>
                                  <p:childTnLst>
                                    <p:set>
                                      <p:cBhvr>
                                        <p:cTn id="177" dur="1" fill="hold">
                                          <p:stCondLst>
                                            <p:cond delay="0"/>
                                          </p:stCondLst>
                                        </p:cTn>
                                        <p:tgtEl>
                                          <p:spTgt spid="32"/>
                                        </p:tgtEl>
                                        <p:attrNameLst>
                                          <p:attrName>style.visibility</p:attrName>
                                        </p:attrNameLst>
                                      </p:cBhvr>
                                      <p:to>
                                        <p:strVal val="visible"/>
                                      </p:to>
                                    </p:set>
                                    <p:anim calcmode="lin" valueType="num">
                                      <p:cBhvr>
                                        <p:cTn id="178" dur="500" fill="hold"/>
                                        <p:tgtEl>
                                          <p:spTgt spid="32"/>
                                        </p:tgtEl>
                                        <p:attrNameLst>
                                          <p:attrName>ppt_w</p:attrName>
                                        </p:attrNameLst>
                                      </p:cBhvr>
                                      <p:tavLst>
                                        <p:tav tm="0">
                                          <p:val>
                                            <p:fltVal val="0"/>
                                          </p:val>
                                        </p:tav>
                                        <p:tav tm="100000">
                                          <p:val>
                                            <p:strVal val="#ppt_w"/>
                                          </p:val>
                                        </p:tav>
                                      </p:tavLst>
                                    </p:anim>
                                    <p:anim calcmode="lin" valueType="num">
                                      <p:cBhvr>
                                        <p:cTn id="179" dur="500" fill="hold"/>
                                        <p:tgtEl>
                                          <p:spTgt spid="32"/>
                                        </p:tgtEl>
                                        <p:attrNameLst>
                                          <p:attrName>ppt_h</p:attrName>
                                        </p:attrNameLst>
                                      </p:cBhvr>
                                      <p:tavLst>
                                        <p:tav tm="0">
                                          <p:val>
                                            <p:fltVal val="0"/>
                                          </p:val>
                                        </p:tav>
                                        <p:tav tm="100000">
                                          <p:val>
                                            <p:strVal val="#ppt_h"/>
                                          </p:val>
                                        </p:tav>
                                      </p:tavLst>
                                    </p:anim>
                                    <p:animEffect transition="in" filter="fade">
                                      <p:cBhvr>
                                        <p:cTn id="180" dur="500"/>
                                        <p:tgtEl>
                                          <p:spTgt spid="32"/>
                                        </p:tgtEl>
                                      </p:cBhvr>
                                    </p:animEffect>
                                    <p:anim calcmode="lin" valueType="num">
                                      <p:cBhvr>
                                        <p:cTn id="181" dur="500" fill="hold"/>
                                        <p:tgtEl>
                                          <p:spTgt spid="32"/>
                                        </p:tgtEl>
                                        <p:attrNameLst>
                                          <p:attrName>ppt_x</p:attrName>
                                        </p:attrNameLst>
                                      </p:cBhvr>
                                      <p:tavLst>
                                        <p:tav tm="0">
                                          <p:val>
                                            <p:fltVal val="0.5"/>
                                          </p:val>
                                        </p:tav>
                                        <p:tav tm="100000">
                                          <p:val>
                                            <p:strVal val="#ppt_x"/>
                                          </p:val>
                                        </p:tav>
                                      </p:tavLst>
                                    </p:anim>
                                    <p:anim calcmode="lin" valueType="num">
                                      <p:cBhvr>
                                        <p:cTn id="182" dur="500" fill="hold"/>
                                        <p:tgtEl>
                                          <p:spTgt spid="32"/>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26"/>
                                        </p:tgtEl>
                                        <p:attrNameLst>
                                          <p:attrName>style.visibility</p:attrName>
                                        </p:attrNameLst>
                                      </p:cBhvr>
                                      <p:to>
                                        <p:strVal val="visible"/>
                                      </p:to>
                                    </p:set>
                                    <p:anim calcmode="lin" valueType="num">
                                      <p:cBhvr>
                                        <p:cTn id="185" dur="500" fill="hold"/>
                                        <p:tgtEl>
                                          <p:spTgt spid="26"/>
                                        </p:tgtEl>
                                        <p:attrNameLst>
                                          <p:attrName>ppt_w</p:attrName>
                                        </p:attrNameLst>
                                      </p:cBhvr>
                                      <p:tavLst>
                                        <p:tav tm="0">
                                          <p:val>
                                            <p:fltVal val="0"/>
                                          </p:val>
                                        </p:tav>
                                        <p:tav tm="100000">
                                          <p:val>
                                            <p:strVal val="#ppt_w"/>
                                          </p:val>
                                        </p:tav>
                                      </p:tavLst>
                                    </p:anim>
                                    <p:anim calcmode="lin" valueType="num">
                                      <p:cBhvr>
                                        <p:cTn id="186" dur="500" fill="hold"/>
                                        <p:tgtEl>
                                          <p:spTgt spid="26"/>
                                        </p:tgtEl>
                                        <p:attrNameLst>
                                          <p:attrName>ppt_h</p:attrName>
                                        </p:attrNameLst>
                                      </p:cBhvr>
                                      <p:tavLst>
                                        <p:tav tm="0">
                                          <p:val>
                                            <p:fltVal val="0"/>
                                          </p:val>
                                        </p:tav>
                                        <p:tav tm="100000">
                                          <p:val>
                                            <p:strVal val="#ppt_h"/>
                                          </p:val>
                                        </p:tav>
                                      </p:tavLst>
                                    </p:anim>
                                    <p:animEffect transition="in" filter="fade">
                                      <p:cBhvr>
                                        <p:cTn id="187" dur="500"/>
                                        <p:tgtEl>
                                          <p:spTgt spid="26"/>
                                        </p:tgtEl>
                                      </p:cBhvr>
                                    </p:animEffect>
                                    <p:anim calcmode="lin" valueType="num">
                                      <p:cBhvr>
                                        <p:cTn id="188" dur="500" fill="hold"/>
                                        <p:tgtEl>
                                          <p:spTgt spid="26"/>
                                        </p:tgtEl>
                                        <p:attrNameLst>
                                          <p:attrName>ppt_x</p:attrName>
                                        </p:attrNameLst>
                                      </p:cBhvr>
                                      <p:tavLst>
                                        <p:tav tm="0">
                                          <p:val>
                                            <p:fltVal val="0.5"/>
                                          </p:val>
                                        </p:tav>
                                        <p:tav tm="100000">
                                          <p:val>
                                            <p:strVal val="#ppt_x"/>
                                          </p:val>
                                        </p:tav>
                                      </p:tavLst>
                                    </p:anim>
                                    <p:anim calcmode="lin" valueType="num">
                                      <p:cBhvr>
                                        <p:cTn id="189" dur="500" fill="hold"/>
                                        <p:tgtEl>
                                          <p:spTgt spid="26"/>
                                        </p:tgtEl>
                                        <p:attrNameLst>
                                          <p:attrName>ppt_y</p:attrName>
                                        </p:attrNameLst>
                                      </p:cBhvr>
                                      <p:tavLst>
                                        <p:tav tm="0">
                                          <p:val>
                                            <p:fltVal val="0.5"/>
                                          </p:val>
                                        </p:tav>
                                        <p:tav tm="100000">
                                          <p:val>
                                            <p:strVal val="#ppt_y"/>
                                          </p:val>
                                        </p:tav>
                                      </p:tavLst>
                                    </p:anim>
                                  </p:childTnLst>
                                </p:cTn>
                              </p:par>
                            </p:childTnLst>
                          </p:cTn>
                        </p:par>
                        <p:par>
                          <p:cTn id="190" fill="hold">
                            <p:stCondLst>
                              <p:cond delay="12000"/>
                            </p:stCondLst>
                            <p:childTnLst>
                              <p:par>
                                <p:cTn id="191" presetID="53" presetClass="entr" presetSubtype="16" fill="hold" grpId="0" nodeType="afterEffect">
                                  <p:stCondLst>
                                    <p:cond delay="0"/>
                                  </p:stCondLst>
                                  <p:childTnLst>
                                    <p:set>
                                      <p:cBhvr>
                                        <p:cTn id="192" dur="1" fill="hold">
                                          <p:stCondLst>
                                            <p:cond delay="0"/>
                                          </p:stCondLst>
                                        </p:cTn>
                                        <p:tgtEl>
                                          <p:spTgt spid="43"/>
                                        </p:tgtEl>
                                        <p:attrNameLst>
                                          <p:attrName>style.visibility</p:attrName>
                                        </p:attrNameLst>
                                      </p:cBhvr>
                                      <p:to>
                                        <p:strVal val="visible"/>
                                      </p:to>
                                    </p:set>
                                    <p:anim calcmode="lin" valueType="num">
                                      <p:cBhvr>
                                        <p:cTn id="193" dur="500" fill="hold"/>
                                        <p:tgtEl>
                                          <p:spTgt spid="43"/>
                                        </p:tgtEl>
                                        <p:attrNameLst>
                                          <p:attrName>ppt_w</p:attrName>
                                        </p:attrNameLst>
                                      </p:cBhvr>
                                      <p:tavLst>
                                        <p:tav tm="0">
                                          <p:val>
                                            <p:fltVal val="0"/>
                                          </p:val>
                                        </p:tav>
                                        <p:tav tm="100000">
                                          <p:val>
                                            <p:strVal val="#ppt_w"/>
                                          </p:val>
                                        </p:tav>
                                      </p:tavLst>
                                    </p:anim>
                                    <p:anim calcmode="lin" valueType="num">
                                      <p:cBhvr>
                                        <p:cTn id="194" dur="500" fill="hold"/>
                                        <p:tgtEl>
                                          <p:spTgt spid="43"/>
                                        </p:tgtEl>
                                        <p:attrNameLst>
                                          <p:attrName>ppt_h</p:attrName>
                                        </p:attrNameLst>
                                      </p:cBhvr>
                                      <p:tavLst>
                                        <p:tav tm="0">
                                          <p:val>
                                            <p:fltVal val="0"/>
                                          </p:val>
                                        </p:tav>
                                        <p:tav tm="100000">
                                          <p:val>
                                            <p:strVal val="#ppt_h"/>
                                          </p:val>
                                        </p:tav>
                                      </p:tavLst>
                                    </p:anim>
                                    <p:animEffect transition="in" filter="fade">
                                      <p:cBhvr>
                                        <p:cTn id="195" dur="500"/>
                                        <p:tgtEl>
                                          <p:spTgt spid="43"/>
                                        </p:tgtEl>
                                      </p:cBhvr>
                                    </p:animEffect>
                                  </p:childTnLst>
                                </p:cTn>
                              </p:par>
                            </p:childTnLst>
                          </p:cTn>
                        </p:par>
                        <p:par>
                          <p:cTn id="196" fill="hold">
                            <p:stCondLst>
                              <p:cond delay="12500"/>
                            </p:stCondLst>
                            <p:childTnLst>
                              <p:par>
                                <p:cTn id="197" presetID="42" presetClass="entr" presetSubtype="0" fill="hold" grpId="0" nodeType="afterEffect">
                                  <p:stCondLst>
                                    <p:cond delay="0"/>
                                  </p:stCondLst>
                                  <p:childTnLst>
                                    <p:set>
                                      <p:cBhvr>
                                        <p:cTn id="198" dur="1" fill="hold">
                                          <p:stCondLst>
                                            <p:cond delay="0"/>
                                          </p:stCondLst>
                                        </p:cTn>
                                        <p:tgtEl>
                                          <p:spTgt spid="59"/>
                                        </p:tgtEl>
                                        <p:attrNameLst>
                                          <p:attrName>style.visibility</p:attrName>
                                        </p:attrNameLst>
                                      </p:cBhvr>
                                      <p:to>
                                        <p:strVal val="visible"/>
                                      </p:to>
                                    </p:set>
                                    <p:animEffect transition="in" filter="fade">
                                      <p:cBhvr>
                                        <p:cTn id="199" dur="1000"/>
                                        <p:tgtEl>
                                          <p:spTgt spid="59"/>
                                        </p:tgtEl>
                                      </p:cBhvr>
                                    </p:animEffect>
                                    <p:anim calcmode="lin" valueType="num">
                                      <p:cBhvr>
                                        <p:cTn id="200" dur="1000" fill="hold"/>
                                        <p:tgtEl>
                                          <p:spTgt spid="59"/>
                                        </p:tgtEl>
                                        <p:attrNameLst>
                                          <p:attrName>ppt_x</p:attrName>
                                        </p:attrNameLst>
                                      </p:cBhvr>
                                      <p:tavLst>
                                        <p:tav tm="0">
                                          <p:val>
                                            <p:strVal val="#ppt_x"/>
                                          </p:val>
                                        </p:tav>
                                        <p:tav tm="100000">
                                          <p:val>
                                            <p:strVal val="#ppt_x"/>
                                          </p:val>
                                        </p:tav>
                                      </p:tavLst>
                                    </p:anim>
                                    <p:anim calcmode="lin" valueType="num">
                                      <p:cBhvr>
                                        <p:cTn id="201" dur="1000" fill="hold"/>
                                        <p:tgtEl>
                                          <p:spTgt spid="59"/>
                                        </p:tgtEl>
                                        <p:attrNameLst>
                                          <p:attrName>ppt_y</p:attrName>
                                        </p:attrNameLst>
                                      </p:cBhvr>
                                      <p:tavLst>
                                        <p:tav tm="0">
                                          <p:val>
                                            <p:strVal val="#ppt_y+.1"/>
                                          </p:val>
                                        </p:tav>
                                        <p:tav tm="100000">
                                          <p:val>
                                            <p:strVal val="#ppt_y"/>
                                          </p:val>
                                        </p:tav>
                                      </p:tavLst>
                                    </p:anim>
                                  </p:childTnLst>
                                </p:cTn>
                              </p:par>
                              <p:par>
                                <p:cTn id="202" presetID="42" presetClass="entr" presetSubtype="0" fill="hold" grpId="0" nodeType="withEffect">
                                  <p:stCondLst>
                                    <p:cond delay="0"/>
                                  </p:stCondLst>
                                  <p:childTnLst>
                                    <p:set>
                                      <p:cBhvr>
                                        <p:cTn id="203" dur="1" fill="hold">
                                          <p:stCondLst>
                                            <p:cond delay="0"/>
                                          </p:stCondLst>
                                        </p:cTn>
                                        <p:tgtEl>
                                          <p:spTgt spid="52"/>
                                        </p:tgtEl>
                                        <p:attrNameLst>
                                          <p:attrName>style.visibility</p:attrName>
                                        </p:attrNameLst>
                                      </p:cBhvr>
                                      <p:to>
                                        <p:strVal val="visible"/>
                                      </p:to>
                                    </p:set>
                                    <p:animEffect transition="in" filter="fade">
                                      <p:cBhvr>
                                        <p:cTn id="204" dur="1000"/>
                                        <p:tgtEl>
                                          <p:spTgt spid="52"/>
                                        </p:tgtEl>
                                      </p:cBhvr>
                                    </p:animEffect>
                                    <p:anim calcmode="lin" valueType="num">
                                      <p:cBhvr>
                                        <p:cTn id="205" dur="1000" fill="hold"/>
                                        <p:tgtEl>
                                          <p:spTgt spid="52"/>
                                        </p:tgtEl>
                                        <p:attrNameLst>
                                          <p:attrName>ppt_x</p:attrName>
                                        </p:attrNameLst>
                                      </p:cBhvr>
                                      <p:tavLst>
                                        <p:tav tm="0">
                                          <p:val>
                                            <p:strVal val="#ppt_x"/>
                                          </p:val>
                                        </p:tav>
                                        <p:tav tm="100000">
                                          <p:val>
                                            <p:strVal val="#ppt_x"/>
                                          </p:val>
                                        </p:tav>
                                      </p:tavLst>
                                    </p:anim>
                                    <p:anim calcmode="lin" valueType="num">
                                      <p:cBhvr>
                                        <p:cTn id="206" dur="1000" fill="hold"/>
                                        <p:tgtEl>
                                          <p:spTgt spid="52"/>
                                        </p:tgtEl>
                                        <p:attrNameLst>
                                          <p:attrName>ppt_y</p:attrName>
                                        </p:attrNameLst>
                                      </p:cBhvr>
                                      <p:tavLst>
                                        <p:tav tm="0">
                                          <p:val>
                                            <p:strVal val="#ppt_y+.1"/>
                                          </p:val>
                                        </p:tav>
                                        <p:tav tm="100000">
                                          <p:val>
                                            <p:strVal val="#ppt_y"/>
                                          </p:val>
                                        </p:tav>
                                      </p:tavLst>
                                    </p:anim>
                                  </p:childTnLst>
                                </p:cTn>
                              </p:par>
                            </p:childTnLst>
                          </p:cTn>
                        </p:par>
                        <p:par>
                          <p:cTn id="207" fill="hold">
                            <p:stCondLst>
                              <p:cond delay="13500"/>
                            </p:stCondLst>
                            <p:childTnLst>
                              <p:par>
                                <p:cTn id="208" presetID="53" presetClass="entr" presetSubtype="528" fill="hold" grpId="0" nodeType="afterEffect">
                                  <p:stCondLst>
                                    <p:cond delay="0"/>
                                  </p:stCondLst>
                                  <p:childTnLst>
                                    <p:set>
                                      <p:cBhvr>
                                        <p:cTn id="209" dur="1" fill="hold">
                                          <p:stCondLst>
                                            <p:cond delay="0"/>
                                          </p:stCondLst>
                                        </p:cTn>
                                        <p:tgtEl>
                                          <p:spTgt spid="34"/>
                                        </p:tgtEl>
                                        <p:attrNameLst>
                                          <p:attrName>style.visibility</p:attrName>
                                        </p:attrNameLst>
                                      </p:cBhvr>
                                      <p:to>
                                        <p:strVal val="visible"/>
                                      </p:to>
                                    </p:set>
                                    <p:anim calcmode="lin" valueType="num">
                                      <p:cBhvr>
                                        <p:cTn id="210" dur="500" fill="hold"/>
                                        <p:tgtEl>
                                          <p:spTgt spid="34"/>
                                        </p:tgtEl>
                                        <p:attrNameLst>
                                          <p:attrName>ppt_w</p:attrName>
                                        </p:attrNameLst>
                                      </p:cBhvr>
                                      <p:tavLst>
                                        <p:tav tm="0">
                                          <p:val>
                                            <p:fltVal val="0"/>
                                          </p:val>
                                        </p:tav>
                                        <p:tav tm="100000">
                                          <p:val>
                                            <p:strVal val="#ppt_w"/>
                                          </p:val>
                                        </p:tav>
                                      </p:tavLst>
                                    </p:anim>
                                    <p:anim calcmode="lin" valueType="num">
                                      <p:cBhvr>
                                        <p:cTn id="211" dur="500" fill="hold"/>
                                        <p:tgtEl>
                                          <p:spTgt spid="34"/>
                                        </p:tgtEl>
                                        <p:attrNameLst>
                                          <p:attrName>ppt_h</p:attrName>
                                        </p:attrNameLst>
                                      </p:cBhvr>
                                      <p:tavLst>
                                        <p:tav tm="0">
                                          <p:val>
                                            <p:fltVal val="0"/>
                                          </p:val>
                                        </p:tav>
                                        <p:tav tm="100000">
                                          <p:val>
                                            <p:strVal val="#ppt_h"/>
                                          </p:val>
                                        </p:tav>
                                      </p:tavLst>
                                    </p:anim>
                                    <p:animEffect transition="in" filter="fade">
                                      <p:cBhvr>
                                        <p:cTn id="212" dur="500"/>
                                        <p:tgtEl>
                                          <p:spTgt spid="34"/>
                                        </p:tgtEl>
                                      </p:cBhvr>
                                    </p:animEffect>
                                    <p:anim calcmode="lin" valueType="num">
                                      <p:cBhvr>
                                        <p:cTn id="213" dur="500" fill="hold"/>
                                        <p:tgtEl>
                                          <p:spTgt spid="34"/>
                                        </p:tgtEl>
                                        <p:attrNameLst>
                                          <p:attrName>ppt_x</p:attrName>
                                        </p:attrNameLst>
                                      </p:cBhvr>
                                      <p:tavLst>
                                        <p:tav tm="0">
                                          <p:val>
                                            <p:fltVal val="0.5"/>
                                          </p:val>
                                        </p:tav>
                                        <p:tav tm="100000">
                                          <p:val>
                                            <p:strVal val="#ppt_x"/>
                                          </p:val>
                                        </p:tav>
                                      </p:tavLst>
                                    </p:anim>
                                    <p:anim calcmode="lin" valueType="num">
                                      <p:cBhvr>
                                        <p:cTn id="214" dur="500" fill="hold"/>
                                        <p:tgtEl>
                                          <p:spTgt spid="34"/>
                                        </p:tgtEl>
                                        <p:attrNameLst>
                                          <p:attrName>ppt_y</p:attrName>
                                        </p:attrNameLst>
                                      </p:cBhvr>
                                      <p:tavLst>
                                        <p:tav tm="0">
                                          <p:val>
                                            <p:fltVal val="0.5"/>
                                          </p:val>
                                        </p:tav>
                                        <p:tav tm="100000">
                                          <p:val>
                                            <p:strVal val="#ppt_y"/>
                                          </p:val>
                                        </p:tav>
                                      </p:tavLst>
                                    </p:anim>
                                  </p:childTnLst>
                                </p:cTn>
                              </p:par>
                              <p:par>
                                <p:cTn id="215" presetID="53" presetClass="entr" presetSubtype="528" fill="hold" grpId="0" nodeType="withEffect">
                                  <p:stCondLst>
                                    <p:cond delay="0"/>
                                  </p:stCondLst>
                                  <p:childTnLst>
                                    <p:set>
                                      <p:cBhvr>
                                        <p:cTn id="216" dur="1" fill="hold">
                                          <p:stCondLst>
                                            <p:cond delay="0"/>
                                          </p:stCondLst>
                                        </p:cTn>
                                        <p:tgtEl>
                                          <p:spTgt spid="27"/>
                                        </p:tgtEl>
                                        <p:attrNameLst>
                                          <p:attrName>style.visibility</p:attrName>
                                        </p:attrNameLst>
                                      </p:cBhvr>
                                      <p:to>
                                        <p:strVal val="visible"/>
                                      </p:to>
                                    </p:set>
                                    <p:anim calcmode="lin" valueType="num">
                                      <p:cBhvr>
                                        <p:cTn id="217" dur="500" fill="hold"/>
                                        <p:tgtEl>
                                          <p:spTgt spid="27"/>
                                        </p:tgtEl>
                                        <p:attrNameLst>
                                          <p:attrName>ppt_w</p:attrName>
                                        </p:attrNameLst>
                                      </p:cBhvr>
                                      <p:tavLst>
                                        <p:tav tm="0">
                                          <p:val>
                                            <p:fltVal val="0"/>
                                          </p:val>
                                        </p:tav>
                                        <p:tav tm="100000">
                                          <p:val>
                                            <p:strVal val="#ppt_w"/>
                                          </p:val>
                                        </p:tav>
                                      </p:tavLst>
                                    </p:anim>
                                    <p:anim calcmode="lin" valueType="num">
                                      <p:cBhvr>
                                        <p:cTn id="218" dur="500" fill="hold"/>
                                        <p:tgtEl>
                                          <p:spTgt spid="27"/>
                                        </p:tgtEl>
                                        <p:attrNameLst>
                                          <p:attrName>ppt_h</p:attrName>
                                        </p:attrNameLst>
                                      </p:cBhvr>
                                      <p:tavLst>
                                        <p:tav tm="0">
                                          <p:val>
                                            <p:fltVal val="0"/>
                                          </p:val>
                                        </p:tav>
                                        <p:tav tm="100000">
                                          <p:val>
                                            <p:strVal val="#ppt_h"/>
                                          </p:val>
                                        </p:tav>
                                      </p:tavLst>
                                    </p:anim>
                                    <p:animEffect transition="in" filter="fade">
                                      <p:cBhvr>
                                        <p:cTn id="219" dur="500"/>
                                        <p:tgtEl>
                                          <p:spTgt spid="27"/>
                                        </p:tgtEl>
                                      </p:cBhvr>
                                    </p:animEffect>
                                    <p:anim calcmode="lin" valueType="num">
                                      <p:cBhvr>
                                        <p:cTn id="220" dur="500" fill="hold"/>
                                        <p:tgtEl>
                                          <p:spTgt spid="27"/>
                                        </p:tgtEl>
                                        <p:attrNameLst>
                                          <p:attrName>ppt_x</p:attrName>
                                        </p:attrNameLst>
                                      </p:cBhvr>
                                      <p:tavLst>
                                        <p:tav tm="0">
                                          <p:val>
                                            <p:fltVal val="0.5"/>
                                          </p:val>
                                        </p:tav>
                                        <p:tav tm="100000">
                                          <p:val>
                                            <p:strVal val="#ppt_x"/>
                                          </p:val>
                                        </p:tav>
                                      </p:tavLst>
                                    </p:anim>
                                    <p:anim calcmode="lin" valueType="num">
                                      <p:cBhvr>
                                        <p:cTn id="221" dur="500" fill="hold"/>
                                        <p:tgtEl>
                                          <p:spTgt spid="27"/>
                                        </p:tgtEl>
                                        <p:attrNameLst>
                                          <p:attrName>ppt_y</p:attrName>
                                        </p:attrNameLst>
                                      </p:cBhvr>
                                      <p:tavLst>
                                        <p:tav tm="0">
                                          <p:val>
                                            <p:fltVal val="0.5"/>
                                          </p:val>
                                        </p:tav>
                                        <p:tav tm="100000">
                                          <p:val>
                                            <p:strVal val="#ppt_y"/>
                                          </p:val>
                                        </p:tav>
                                      </p:tavLst>
                                    </p:anim>
                                  </p:childTnLst>
                                </p:cTn>
                              </p:par>
                            </p:childTnLst>
                          </p:cTn>
                        </p:par>
                        <p:par>
                          <p:cTn id="222" fill="hold">
                            <p:stCondLst>
                              <p:cond delay="14000"/>
                            </p:stCondLst>
                            <p:childTnLst>
                              <p:par>
                                <p:cTn id="223" presetID="53" presetClass="entr" presetSubtype="16" fill="hold" grpId="0" nodeType="afterEffect">
                                  <p:stCondLst>
                                    <p:cond delay="0"/>
                                  </p:stCondLst>
                                  <p:childTnLst>
                                    <p:set>
                                      <p:cBhvr>
                                        <p:cTn id="224" dur="1" fill="hold">
                                          <p:stCondLst>
                                            <p:cond delay="0"/>
                                          </p:stCondLst>
                                        </p:cTn>
                                        <p:tgtEl>
                                          <p:spTgt spid="42"/>
                                        </p:tgtEl>
                                        <p:attrNameLst>
                                          <p:attrName>style.visibility</p:attrName>
                                        </p:attrNameLst>
                                      </p:cBhvr>
                                      <p:to>
                                        <p:strVal val="visible"/>
                                      </p:to>
                                    </p:set>
                                    <p:anim calcmode="lin" valueType="num">
                                      <p:cBhvr>
                                        <p:cTn id="225" dur="500" fill="hold"/>
                                        <p:tgtEl>
                                          <p:spTgt spid="42"/>
                                        </p:tgtEl>
                                        <p:attrNameLst>
                                          <p:attrName>ppt_w</p:attrName>
                                        </p:attrNameLst>
                                      </p:cBhvr>
                                      <p:tavLst>
                                        <p:tav tm="0">
                                          <p:val>
                                            <p:fltVal val="0"/>
                                          </p:val>
                                        </p:tav>
                                        <p:tav tm="100000">
                                          <p:val>
                                            <p:strVal val="#ppt_w"/>
                                          </p:val>
                                        </p:tav>
                                      </p:tavLst>
                                    </p:anim>
                                    <p:anim calcmode="lin" valueType="num">
                                      <p:cBhvr>
                                        <p:cTn id="226" dur="500" fill="hold"/>
                                        <p:tgtEl>
                                          <p:spTgt spid="42"/>
                                        </p:tgtEl>
                                        <p:attrNameLst>
                                          <p:attrName>ppt_h</p:attrName>
                                        </p:attrNameLst>
                                      </p:cBhvr>
                                      <p:tavLst>
                                        <p:tav tm="0">
                                          <p:val>
                                            <p:fltVal val="0"/>
                                          </p:val>
                                        </p:tav>
                                        <p:tav tm="100000">
                                          <p:val>
                                            <p:strVal val="#ppt_h"/>
                                          </p:val>
                                        </p:tav>
                                      </p:tavLst>
                                    </p:anim>
                                    <p:animEffect transition="in" filter="fade">
                                      <p:cBhvr>
                                        <p:cTn id="227" dur="500"/>
                                        <p:tgtEl>
                                          <p:spTgt spid="42"/>
                                        </p:tgtEl>
                                      </p:cBhvr>
                                    </p:animEffect>
                                  </p:childTnLst>
                                </p:cTn>
                              </p:par>
                            </p:childTnLst>
                          </p:cTn>
                        </p:par>
                        <p:par>
                          <p:cTn id="228" fill="hold">
                            <p:stCondLst>
                              <p:cond delay="14500"/>
                            </p:stCondLst>
                            <p:childTnLst>
                              <p:par>
                                <p:cTn id="229" presetID="42" presetClass="entr" presetSubtype="0" fill="hold" grpId="0" nodeType="afterEffect">
                                  <p:stCondLst>
                                    <p:cond delay="0"/>
                                  </p:stCondLst>
                                  <p:childTnLst>
                                    <p:set>
                                      <p:cBhvr>
                                        <p:cTn id="230" dur="1" fill="hold">
                                          <p:stCondLst>
                                            <p:cond delay="0"/>
                                          </p:stCondLst>
                                        </p:cTn>
                                        <p:tgtEl>
                                          <p:spTgt spid="61"/>
                                        </p:tgtEl>
                                        <p:attrNameLst>
                                          <p:attrName>style.visibility</p:attrName>
                                        </p:attrNameLst>
                                      </p:cBhvr>
                                      <p:to>
                                        <p:strVal val="visible"/>
                                      </p:to>
                                    </p:set>
                                    <p:animEffect transition="in" filter="fade">
                                      <p:cBhvr>
                                        <p:cTn id="231" dur="1000"/>
                                        <p:tgtEl>
                                          <p:spTgt spid="61"/>
                                        </p:tgtEl>
                                      </p:cBhvr>
                                    </p:animEffect>
                                    <p:anim calcmode="lin" valueType="num">
                                      <p:cBhvr>
                                        <p:cTn id="232" dur="1000" fill="hold"/>
                                        <p:tgtEl>
                                          <p:spTgt spid="61"/>
                                        </p:tgtEl>
                                        <p:attrNameLst>
                                          <p:attrName>ppt_x</p:attrName>
                                        </p:attrNameLst>
                                      </p:cBhvr>
                                      <p:tavLst>
                                        <p:tav tm="0">
                                          <p:val>
                                            <p:strVal val="#ppt_x"/>
                                          </p:val>
                                        </p:tav>
                                        <p:tav tm="100000">
                                          <p:val>
                                            <p:strVal val="#ppt_x"/>
                                          </p:val>
                                        </p:tav>
                                      </p:tavLst>
                                    </p:anim>
                                    <p:anim calcmode="lin" valueType="num">
                                      <p:cBhvr>
                                        <p:cTn id="233" dur="1000" fill="hold"/>
                                        <p:tgtEl>
                                          <p:spTgt spid="61"/>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50"/>
                                        </p:tgtEl>
                                        <p:attrNameLst>
                                          <p:attrName>style.visibility</p:attrName>
                                        </p:attrNameLst>
                                      </p:cBhvr>
                                      <p:to>
                                        <p:strVal val="visible"/>
                                      </p:to>
                                    </p:set>
                                    <p:animEffect transition="in" filter="fade">
                                      <p:cBhvr>
                                        <p:cTn id="236" dur="1000"/>
                                        <p:tgtEl>
                                          <p:spTgt spid="50"/>
                                        </p:tgtEl>
                                      </p:cBhvr>
                                    </p:animEffect>
                                    <p:anim calcmode="lin" valueType="num">
                                      <p:cBhvr>
                                        <p:cTn id="237" dur="1000" fill="hold"/>
                                        <p:tgtEl>
                                          <p:spTgt spid="50"/>
                                        </p:tgtEl>
                                        <p:attrNameLst>
                                          <p:attrName>ppt_x</p:attrName>
                                        </p:attrNameLst>
                                      </p:cBhvr>
                                      <p:tavLst>
                                        <p:tav tm="0">
                                          <p:val>
                                            <p:strVal val="#ppt_x"/>
                                          </p:val>
                                        </p:tav>
                                        <p:tav tm="100000">
                                          <p:val>
                                            <p:strVal val="#ppt_x"/>
                                          </p:val>
                                        </p:tav>
                                      </p:tavLst>
                                    </p:anim>
                                    <p:anim calcmode="lin" valueType="num">
                                      <p:cBhvr>
                                        <p:cTn id="238"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8" grpId="0"/>
      <p:bldP spid="29" grpId="0" animBg="1"/>
      <p:bldP spid="30" grpId="0" animBg="1"/>
      <p:bldP spid="31" grpId="0" animBg="1"/>
      <p:bldP spid="32" grpId="0" animBg="1"/>
      <p:bldP spid="33" grpId="0" animBg="1"/>
      <p:bldP spid="34" grpId="0" animBg="1"/>
      <p:bldP spid="23" grpId="0" animBg="1"/>
      <p:bldP spid="24" grpId="0" animBg="1"/>
      <p:bldP spid="25" grpId="0" animBg="1"/>
      <p:bldP spid="26" grpId="0" animBg="1"/>
      <p:bldP spid="27" grpId="0" animBg="1"/>
      <p:bldP spid="28" grpId="0" animBg="1"/>
      <p:bldP spid="39" grpId="0" animBg="1"/>
      <p:bldP spid="40" grpId="0" animBg="1"/>
      <p:bldP spid="41" grpId="0" animBg="1"/>
      <p:bldP spid="42" grpId="0" animBg="1"/>
      <p:bldP spid="43" grpId="0" animBg="1"/>
      <p:bldP spid="44" grpId="0" animBg="1"/>
      <p:bldP spid="49" grpId="0" animBg="1"/>
      <p:bldP spid="50" grpId="0" animBg="1"/>
      <p:bldP spid="51" grpId="0" animBg="1"/>
      <p:bldP spid="52" grpId="0" animBg="1"/>
      <p:bldP spid="55" grpId="0" animBg="1"/>
      <p:bldP spid="56" grpId="0" animBg="1"/>
      <p:bldP spid="57" grpId="0"/>
      <p:bldP spid="58" grpId="0"/>
      <p:bldP spid="59" grpId="0"/>
      <p:bldP spid="60" grpId="0"/>
      <p:bldP spid="61" grpId="0"/>
      <p:bldP spid="62" grpId="0"/>
      <p:bldP spid="64"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1779</TotalTime>
  <Words>7903</Words>
  <Application>Microsoft Office PowerPoint</Application>
  <PresentationFormat>Widescreen</PresentationFormat>
  <Paragraphs>930</Paragraphs>
  <Slides>54</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54</vt:i4>
      </vt:variant>
    </vt:vector>
  </HeadingPairs>
  <TitlesOfParts>
    <vt:vector size="64" baseType="lpstr">
      <vt:lpstr>Arial</vt:lpstr>
      <vt:lpstr>Baskerville Old Face</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501</cp:revision>
  <dcterms:created xsi:type="dcterms:W3CDTF">2016-09-28T22:08:47Z</dcterms:created>
  <dcterms:modified xsi:type="dcterms:W3CDTF">2018-09-15T22:52:28Z</dcterms:modified>
</cp:coreProperties>
</file>