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95" d="100"/>
          <a:sy n="95" d="100"/>
        </p:scale>
        <p:origin x="84" y="4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72901" y="30542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2018-12-31T17:53:32Z</dcterms:modified>
</cp:coreProperties>
</file>