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25" r:id="rId3"/>
    <p:sldId id="1533" r:id="rId4"/>
    <p:sldId id="1458" r:id="rId5"/>
    <p:sldId id="1537" r:id="rId6"/>
    <p:sldId id="1293" r:id="rId7"/>
    <p:sldId id="1463" r:id="rId8"/>
    <p:sldId id="1590" r:id="rId9"/>
    <p:sldId id="1429" r:id="rId10"/>
    <p:sldId id="1578" r:id="rId11"/>
    <p:sldId id="1734" r:id="rId12"/>
    <p:sldId id="1492" r:id="rId13"/>
    <p:sldId id="1748" r:id="rId14"/>
    <p:sldId id="1514" r:id="rId15"/>
    <p:sldId id="1749" r:id="rId16"/>
    <p:sldId id="1755" r:id="rId17"/>
    <p:sldId id="1289" r:id="rId18"/>
    <p:sldId id="1519" r:id="rId19"/>
    <p:sldId id="1435" r:id="rId20"/>
    <p:sldId id="1512" r:id="rId21"/>
    <p:sldId id="1575"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0" y="576"/>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12" Type="http://schemas.openxmlformats.org/officeDocument/2006/relationships/image" Target="../media/image4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40.sv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6.svg"/><Relationship Id="rId9" Type="http://schemas.openxmlformats.org/officeDocument/2006/relationships/image" Target="../media/image47.png"/><Relationship Id="rId1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47.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2.jp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720365" y="71614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086126" y="89327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2094</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555</cp:revision>
  <dcterms:created xsi:type="dcterms:W3CDTF">2016-09-28T22:08:47Z</dcterms:created>
  <dcterms:modified xsi:type="dcterms:W3CDTF">2018-12-31T00:50:29Z</dcterms:modified>
</cp:coreProperties>
</file>