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7"/>
  </p:notesMasterIdLst>
  <p:sldIdLst>
    <p:sldId id="507" r:id="rId2"/>
    <p:sldId id="1543" r:id="rId3"/>
    <p:sldId id="1541" r:id="rId4"/>
    <p:sldId id="1705" r:id="rId5"/>
    <p:sldId id="1577" r:id="rId6"/>
    <p:sldId id="1710" r:id="rId7"/>
    <p:sldId id="1524" r:id="rId8"/>
    <p:sldId id="1433" r:id="rId9"/>
    <p:sldId id="1296" r:id="rId10"/>
    <p:sldId id="1708" r:id="rId11"/>
    <p:sldId id="1510" r:id="rId12"/>
    <p:sldId id="1540" r:id="rId13"/>
    <p:sldId id="1542" r:id="rId14"/>
    <p:sldId id="1539" r:id="rId15"/>
    <p:sldId id="1454" r:id="rId16"/>
    <p:sldId id="1096" r:id="rId17"/>
    <p:sldId id="1511" r:id="rId18"/>
    <p:sldId id="1566" r:id="rId19"/>
    <p:sldId id="1521" r:id="rId20"/>
    <p:sldId id="1473" r:id="rId21"/>
    <p:sldId id="1584" r:id="rId22"/>
    <p:sldId id="605" r:id="rId23"/>
    <p:sldId id="1580" r:id="rId24"/>
    <p:sldId id="1291" r:id="rId25"/>
    <p:sldId id="1423" r:id="rId26"/>
    <p:sldId id="1445" r:id="rId27"/>
    <p:sldId id="1465" r:id="rId28"/>
    <p:sldId id="1449" r:id="rId29"/>
    <p:sldId id="1443" r:id="rId30"/>
    <p:sldId id="787" r:id="rId31"/>
    <p:sldId id="788" r:id="rId32"/>
    <p:sldId id="416" r:id="rId33"/>
    <p:sldId id="1587" r:id="rId34"/>
    <p:sldId id="1578" r:id="rId35"/>
    <p:sldId id="1585" r:id="rId36"/>
    <p:sldId id="1493" r:id="rId37"/>
    <p:sldId id="1709" r:id="rId38"/>
    <p:sldId id="1586" r:id="rId39"/>
    <p:sldId id="1085" r:id="rId40"/>
    <p:sldId id="1583" r:id="rId41"/>
    <p:sldId id="566" r:id="rId42"/>
    <p:sldId id="288" r:id="rId43"/>
    <p:sldId id="1588" r:id="rId44"/>
    <p:sldId id="1441" r:id="rId45"/>
    <p:sldId id="531" r:id="rId46"/>
    <p:sldId id="804" r:id="rId47"/>
    <p:sldId id="260" r:id="rId48"/>
    <p:sldId id="501" r:id="rId49"/>
    <p:sldId id="740" r:id="rId50"/>
    <p:sldId id="525" r:id="rId51"/>
    <p:sldId id="524" r:id="rId52"/>
    <p:sldId id="548" r:id="rId53"/>
    <p:sldId id="480" r:id="rId54"/>
    <p:sldId id="477" r:id="rId55"/>
    <p:sldId id="478" r:id="rId56"/>
    <p:sldId id="479" r:id="rId57"/>
    <p:sldId id="476" r:id="rId58"/>
    <p:sldId id="391" r:id="rId59"/>
    <p:sldId id="1464" r:id="rId60"/>
    <p:sldId id="394" r:id="rId61"/>
    <p:sldId id="393" r:id="rId62"/>
    <p:sldId id="395" r:id="rId63"/>
    <p:sldId id="396" r:id="rId64"/>
    <p:sldId id="397" r:id="rId65"/>
    <p:sldId id="39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B4F54"/>
    <a:srgbClr val="BB3A2C"/>
    <a:srgbClr val="EF9D27"/>
    <a:srgbClr val="189A80"/>
    <a:srgbClr val="34738D"/>
    <a:srgbClr val="D34132"/>
    <a:srgbClr val="4CC8EC"/>
    <a:srgbClr val="4F4F4F"/>
    <a:srgbClr val="4C4F54"/>
    <a:srgbClr val="56595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2" d="100"/>
          <a:sy n="82" d="100"/>
        </p:scale>
        <p:origin x="96" y="540"/>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11/25/2018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750361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91936260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2037483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8942668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11/25/2018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11/25/2018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11/25/2018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11/25/2018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11/25/2018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11/25/2018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81" r:id="rId14"/>
    <p:sldLayoutId id="2147483684" r:id="rId15"/>
    <p:sldLayoutId id="2147483685" r:id="rId16"/>
    <p:sldLayoutId id="2147483686" r:id="rId17"/>
    <p:sldLayoutId id="2147483687"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8" Type="http://schemas.openxmlformats.org/officeDocument/2006/relationships/image" Target="../media/image9.sv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svg"/><Relationship Id="rId5" Type="http://schemas.openxmlformats.org/officeDocument/2006/relationships/image" Target="../media/image6.png"/><Relationship Id="rId10" Type="http://schemas.openxmlformats.org/officeDocument/2006/relationships/image" Target="../media/image11.svg"/><Relationship Id="rId4" Type="http://schemas.openxmlformats.org/officeDocument/2006/relationships/image" Target="../media/image5.svg"/><Relationship Id="rId9" Type="http://schemas.openxmlformats.org/officeDocument/2006/relationships/image" Target="../media/image10.pn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6.xml"/><Relationship Id="rId5" Type="http://schemas.openxmlformats.org/officeDocument/2006/relationships/image" Target="../media/image13.sv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5.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33.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1.jpg"/><Relationship Id="rId5" Type="http://schemas.openxmlformats.org/officeDocument/2006/relationships/image" Target="../media/image20.jpg"/><Relationship Id="rId4" Type="http://schemas.openxmlformats.org/officeDocument/2006/relationships/image" Target="../media/image19.jpg"/></Relationships>
</file>

<file path=ppt/slides/_rels/slide34.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3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29.jpg"/><Relationship Id="rId4" Type="http://schemas.openxmlformats.org/officeDocument/2006/relationships/image" Target="../media/image28.jpg"/></Relationships>
</file>

<file path=ppt/slides/_rels/slide3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3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5.jpg"/></Relationships>
</file>

<file path=ppt/slides/_rels/slide3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36.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4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1.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4.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5.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7.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8.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40.png"/><Relationship Id="rId4" Type="http://schemas.openxmlformats.org/officeDocument/2006/relationships/image" Target="../media/image39.png"/></Relationships>
</file>

<file path=ppt/slides/_rels/slide4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4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5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46.png"/><Relationship Id="rId4" Type="http://schemas.openxmlformats.org/officeDocument/2006/relationships/image" Target="../media/image45.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0.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6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0" name="Group 29">
            <a:extLst>
              <a:ext uri="{FF2B5EF4-FFF2-40B4-BE49-F238E27FC236}">
                <a16:creationId xmlns:a16="http://schemas.microsoft.com/office/drawing/2014/main" id="{F6D7F299-8D79-45CE-A85B-E9846379DD3D}"/>
              </a:ext>
            </a:extLst>
          </p:cNvPr>
          <p:cNvGrpSpPr/>
          <p:nvPr/>
        </p:nvGrpSpPr>
        <p:grpSpPr>
          <a:xfrm>
            <a:off x="4996712" y="662998"/>
            <a:ext cx="6697064" cy="2660202"/>
            <a:chOff x="4839630" y="1839951"/>
            <a:chExt cx="6697064" cy="2660202"/>
          </a:xfrm>
        </p:grpSpPr>
        <p:sp>
          <p:nvSpPr>
            <p:cNvPr id="31" name="Rectangle: Rounded Corners 30">
              <a:extLst>
                <a:ext uri="{FF2B5EF4-FFF2-40B4-BE49-F238E27FC236}">
                  <a16:creationId xmlns:a16="http://schemas.microsoft.com/office/drawing/2014/main" id="{5FFD4856-275D-4BDF-BA16-59F6BC7C2B4E}"/>
                </a:ext>
              </a:extLst>
            </p:cNvPr>
            <p:cNvSpPr/>
            <p:nvPr/>
          </p:nvSpPr>
          <p:spPr>
            <a:xfrm>
              <a:off x="4839630" y="1839951"/>
              <a:ext cx="6697064" cy="2660202"/>
            </a:xfrm>
            <a:prstGeom prst="roundRect">
              <a:avLst/>
            </a:prstGeom>
            <a:solidFill>
              <a:srgbClr val="4B4F54">
                <a:alpha val="6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7D98EF0-666B-43F7-AE7F-0D2D3B1C890F}"/>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33" name="Прямоугольник 10">
                <a:extLst>
                  <a:ext uri="{FF2B5EF4-FFF2-40B4-BE49-F238E27FC236}">
                    <a16:creationId xmlns:a16="http://schemas.microsoft.com/office/drawing/2014/main" id="{F0D44ED9-5658-410C-893A-B84F6C41CA07}"/>
                  </a:ext>
                </a:extLst>
              </p:cNvPr>
              <p:cNvSpPr/>
              <p:nvPr/>
            </p:nvSpPr>
            <p:spPr>
              <a:xfrm>
                <a:off x="3369484" y="137160"/>
                <a:ext cx="640656" cy="1845876"/>
              </a:xfrm>
              <a:prstGeom prst="rect">
                <a:avLst/>
              </a:pr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Прямоугольник 11">
                <a:extLst>
                  <a:ext uri="{FF2B5EF4-FFF2-40B4-BE49-F238E27FC236}">
                    <a16:creationId xmlns:a16="http://schemas.microsoft.com/office/drawing/2014/main" id="{8A98D722-3D3B-4ADD-ABBB-454A46F7FED7}"/>
                  </a:ext>
                </a:extLst>
              </p:cNvPr>
              <p:cNvSpPr/>
              <p:nvPr/>
            </p:nvSpPr>
            <p:spPr>
              <a:xfrm>
                <a:off x="3369484" y="1783079"/>
                <a:ext cx="640656" cy="1845875"/>
              </a:xfrm>
              <a:prstGeom prst="rect">
                <a:avLst/>
              </a:pr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5" name="Прямоугольник 12">
                <a:extLst>
                  <a:ext uri="{FF2B5EF4-FFF2-40B4-BE49-F238E27FC236}">
                    <a16:creationId xmlns:a16="http://schemas.microsoft.com/office/drawing/2014/main" id="{B0C8FF1A-ED86-4171-8966-A1ACDDD0A44B}"/>
                  </a:ext>
                </a:extLst>
              </p:cNvPr>
              <p:cNvSpPr/>
              <p:nvPr/>
            </p:nvSpPr>
            <p:spPr>
              <a:xfrm>
                <a:off x="3369484" y="3428999"/>
                <a:ext cx="640656" cy="1845873"/>
              </a:xfrm>
              <a:prstGeom prst="rect">
                <a:avLst/>
              </a:pr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6" name="Прямоугольник 13">
                <a:extLst>
                  <a:ext uri="{FF2B5EF4-FFF2-40B4-BE49-F238E27FC236}">
                    <a16:creationId xmlns:a16="http://schemas.microsoft.com/office/drawing/2014/main" id="{E7501C01-D30E-49D1-B04B-B0C5AD4B2980}"/>
                  </a:ext>
                </a:extLst>
              </p:cNvPr>
              <p:cNvSpPr/>
              <p:nvPr/>
            </p:nvSpPr>
            <p:spPr>
              <a:xfrm>
                <a:off x="3369484" y="5074920"/>
                <a:ext cx="640656" cy="1645920"/>
              </a:xfrm>
              <a:prstGeom prst="rect">
                <a:avLst/>
              </a:prstGeom>
              <a:solidFill>
                <a:srgbClr val="BB3A2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37" name="Group 36">
            <a:extLst>
              <a:ext uri="{FF2B5EF4-FFF2-40B4-BE49-F238E27FC236}">
                <a16:creationId xmlns:a16="http://schemas.microsoft.com/office/drawing/2014/main" id="{BF251B58-5EAC-4C03-AA47-64F8EC5176A4}"/>
              </a:ext>
            </a:extLst>
          </p:cNvPr>
          <p:cNvGrpSpPr/>
          <p:nvPr/>
        </p:nvGrpSpPr>
        <p:grpSpPr>
          <a:xfrm>
            <a:off x="5296830" y="910733"/>
            <a:ext cx="6031184" cy="2305959"/>
            <a:chOff x="5316671" y="3433220"/>
            <a:chExt cx="6031184" cy="2305959"/>
          </a:xfrm>
        </p:grpSpPr>
        <p:sp>
          <p:nvSpPr>
            <p:cNvPr id="38" name="Заголовок 1">
              <a:extLst>
                <a:ext uri="{FF2B5EF4-FFF2-40B4-BE49-F238E27FC236}">
                  <a16:creationId xmlns:a16="http://schemas.microsoft.com/office/drawing/2014/main" id="{3316F9E8-9102-44D2-B6CC-4E75ED83A7C8}"/>
                </a:ext>
              </a:extLst>
            </p:cNvPr>
            <p:cNvSpPr txBox="1">
              <a:spLocks/>
            </p:cNvSpPr>
            <p:nvPr/>
          </p:nvSpPr>
          <p:spPr>
            <a:xfrm>
              <a:off x="5316671" y="3433220"/>
              <a:ext cx="4965106"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4800" dirty="0">
                  <a:solidFill>
                    <a:schemeClr val="bg1"/>
                  </a:solidFill>
                  <a:latin typeface="Bernard MT Condensed" panose="02050806060905020404" pitchFamily="18" charset="0"/>
                </a:rPr>
                <a:t>PRESENTATION TITLE</a:t>
              </a:r>
            </a:p>
          </p:txBody>
        </p:sp>
        <p:sp>
          <p:nvSpPr>
            <p:cNvPr id="39" name="Заголовок 1">
              <a:extLst>
                <a:ext uri="{FF2B5EF4-FFF2-40B4-BE49-F238E27FC236}">
                  <a16:creationId xmlns:a16="http://schemas.microsoft.com/office/drawing/2014/main" id="{89333EE6-A2C7-459D-9170-7FA5E89DB49B}"/>
                </a:ext>
              </a:extLst>
            </p:cNvPr>
            <p:cNvSpPr txBox="1">
              <a:spLocks/>
            </p:cNvSpPr>
            <p:nvPr/>
          </p:nvSpPr>
          <p:spPr>
            <a:xfrm>
              <a:off x="5435038" y="4008414"/>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r>
                <a:rPr lang="en-US" sz="2400" dirty="0">
                  <a:solidFill>
                    <a:schemeClr val="bg1"/>
                  </a:solidFill>
                  <a:latin typeface="+mj-lt"/>
                </a:rPr>
                <a:t>Presentation Subtitle</a:t>
              </a:r>
              <a:endParaRPr lang="ru-RU" sz="2400" dirty="0">
                <a:solidFill>
                  <a:schemeClr val="bg1"/>
                </a:solidFill>
                <a:latin typeface="+mj-lt"/>
              </a:endParaRPr>
            </a:p>
          </p:txBody>
        </p:sp>
        <p:sp>
          <p:nvSpPr>
            <p:cNvPr id="40" name="TextBox 39">
              <a:extLst>
                <a:ext uri="{FF2B5EF4-FFF2-40B4-BE49-F238E27FC236}">
                  <a16:creationId xmlns:a16="http://schemas.microsoft.com/office/drawing/2014/main" id="{0C88EEF0-584A-462A-BA0E-9754668BD0F6}"/>
                </a:ext>
              </a:extLst>
            </p:cNvPr>
            <p:cNvSpPr txBox="1"/>
            <p:nvPr/>
          </p:nvSpPr>
          <p:spPr>
            <a:xfrm>
              <a:off x="5898592" y="4596379"/>
              <a:ext cx="5331038" cy="1077218"/>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41" name="TextBox 40">
              <a:hlinkClick r:id="rId3"/>
              <a:extLst>
                <a:ext uri="{FF2B5EF4-FFF2-40B4-BE49-F238E27FC236}">
                  <a16:creationId xmlns:a16="http://schemas.microsoft.com/office/drawing/2014/main" id="{F41B65D1-D341-4366-AA8F-18E3C6DAF2B6}"/>
                </a:ext>
              </a:extLst>
            </p:cNvPr>
            <p:cNvSpPr txBox="1">
              <a:spLocks noChangeAspect="1"/>
            </p:cNvSpPr>
            <p:nvPr/>
          </p:nvSpPr>
          <p:spPr>
            <a:xfrm>
              <a:off x="8797107" y="5431402"/>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Nov 21, 2019</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fade">
                                      <p:cBhvr>
                                        <p:cTn id="7" dur="1000"/>
                                        <p:tgtEl>
                                          <p:spTgt spid="37"/>
                                        </p:tgtEl>
                                      </p:cBhvr>
                                    </p:animEffect>
                                    <p:anim calcmode="lin" valueType="num">
                                      <p:cBhvr>
                                        <p:cTn id="8" dur="1000" fill="hold"/>
                                        <p:tgtEl>
                                          <p:spTgt spid="37"/>
                                        </p:tgtEl>
                                        <p:attrNameLst>
                                          <p:attrName>ppt_x</p:attrName>
                                        </p:attrNameLst>
                                      </p:cBhvr>
                                      <p:tavLst>
                                        <p:tav tm="0">
                                          <p:val>
                                            <p:strVal val="#ppt_x"/>
                                          </p:val>
                                        </p:tav>
                                        <p:tav tm="100000">
                                          <p:val>
                                            <p:strVal val="#ppt_x"/>
                                          </p:val>
                                        </p:tav>
                                      </p:tavLst>
                                    </p:anim>
                                    <p:anim calcmode="lin" valueType="num">
                                      <p:cBhvr>
                                        <p:cTn id="9" dur="1000" fill="hold"/>
                                        <p:tgtEl>
                                          <p:spTgt spid="37"/>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30"/>
                                        </p:tgtEl>
                                        <p:attrNameLst>
                                          <p:attrName>style.visibility</p:attrName>
                                        </p:attrNameLst>
                                      </p:cBhvr>
                                      <p:to>
                                        <p:strVal val="visible"/>
                                      </p:to>
                                    </p:set>
                                    <p:anim calcmode="lin" valueType="num">
                                      <p:cBhvr additive="base">
                                        <p:cTn id="12" dur="1000" fill="hold"/>
                                        <p:tgtEl>
                                          <p:spTgt spid="30"/>
                                        </p:tgtEl>
                                        <p:attrNameLst>
                                          <p:attrName>ppt_x</p:attrName>
                                        </p:attrNameLst>
                                      </p:cBhvr>
                                      <p:tavLst>
                                        <p:tav tm="0">
                                          <p:val>
                                            <p:strVal val="1+#ppt_w/2"/>
                                          </p:val>
                                        </p:tav>
                                        <p:tav tm="100000">
                                          <p:val>
                                            <p:strVal val="#ppt_x"/>
                                          </p:val>
                                        </p:tav>
                                      </p:tavLst>
                                    </p:anim>
                                    <p:anim calcmode="lin" valueType="num">
                                      <p:cBhvr additive="base">
                                        <p:cTn id="13" dur="1000" fill="hold"/>
                                        <p:tgtEl>
                                          <p:spTgt spid="3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43A5E6A6-07E8-46B7-88F2-BAD4BCB56C31}"/>
              </a:ext>
            </a:extLst>
          </p:cNvPr>
          <p:cNvSpPr>
            <a:spLocks noChangeAspect="1"/>
          </p:cNvSpPr>
          <p:nvPr/>
        </p:nvSpPr>
        <p:spPr>
          <a:xfrm>
            <a:off x="3934584" y="1811672"/>
            <a:ext cx="4343928" cy="434340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tial Circle 3">
            <a:extLst>
              <a:ext uri="{FF2B5EF4-FFF2-40B4-BE49-F238E27FC236}">
                <a16:creationId xmlns:a16="http://schemas.microsoft.com/office/drawing/2014/main" id="{6532AE67-B375-4DF5-B84A-D238DAB7B105}"/>
              </a:ext>
            </a:extLst>
          </p:cNvPr>
          <p:cNvSpPr>
            <a:spLocks/>
          </p:cNvSpPr>
          <p:nvPr/>
        </p:nvSpPr>
        <p:spPr>
          <a:xfrm rot="11324326" flipV="1">
            <a:off x="3934700" y="1839632"/>
            <a:ext cx="4270225" cy="4270225"/>
          </a:xfrm>
          <a:prstGeom prst="pie">
            <a:avLst>
              <a:gd name="adj1" fmla="val 2339985"/>
              <a:gd name="adj2" fmla="val 5906739"/>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0" name="Partial Circle 49">
            <a:extLst>
              <a:ext uri="{FF2B5EF4-FFF2-40B4-BE49-F238E27FC236}">
                <a16:creationId xmlns:a16="http://schemas.microsoft.com/office/drawing/2014/main" id="{22FEC6CC-1ABB-4F74-846E-0D3FBFBCC2BF}"/>
              </a:ext>
            </a:extLst>
          </p:cNvPr>
          <p:cNvSpPr>
            <a:spLocks/>
          </p:cNvSpPr>
          <p:nvPr/>
        </p:nvSpPr>
        <p:spPr>
          <a:xfrm rot="5760000" flipV="1">
            <a:off x="3934700" y="1839632"/>
            <a:ext cx="4270225" cy="4270225"/>
          </a:xfrm>
          <a:prstGeom prst="pie">
            <a:avLst>
              <a:gd name="adj1" fmla="val 3134789"/>
              <a:gd name="adj2" fmla="val 5772090"/>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2" name="Partial Circle 51">
            <a:extLst>
              <a:ext uri="{FF2B5EF4-FFF2-40B4-BE49-F238E27FC236}">
                <a16:creationId xmlns:a16="http://schemas.microsoft.com/office/drawing/2014/main" id="{8B677C5C-5973-4157-A42B-49D7EF41E93B}"/>
              </a:ext>
            </a:extLst>
          </p:cNvPr>
          <p:cNvSpPr>
            <a:spLocks/>
          </p:cNvSpPr>
          <p:nvPr/>
        </p:nvSpPr>
        <p:spPr>
          <a:xfrm rot="529211" flipV="1">
            <a:off x="3962155" y="1857150"/>
            <a:ext cx="4270225" cy="4270225"/>
          </a:xfrm>
          <a:prstGeom prst="pie">
            <a:avLst>
              <a:gd name="adj1" fmla="val 2827729"/>
              <a:gd name="adj2" fmla="val 5990214"/>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1" name="Partial Circle 50">
            <a:extLst>
              <a:ext uri="{FF2B5EF4-FFF2-40B4-BE49-F238E27FC236}">
                <a16:creationId xmlns:a16="http://schemas.microsoft.com/office/drawing/2014/main" id="{3BE98392-89F8-4602-BC50-10FD2F93454B}"/>
              </a:ext>
            </a:extLst>
          </p:cNvPr>
          <p:cNvSpPr>
            <a:spLocks/>
          </p:cNvSpPr>
          <p:nvPr/>
        </p:nvSpPr>
        <p:spPr>
          <a:xfrm rot="16751647" flipV="1">
            <a:off x="3934700" y="1850000"/>
            <a:ext cx="4270225" cy="4270225"/>
          </a:xfrm>
          <a:prstGeom prst="pie">
            <a:avLst>
              <a:gd name="adj1" fmla="val 1484010"/>
              <a:gd name="adj2" fmla="val 5927313"/>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57" name="Freeform: Shape 56">
            <a:extLst>
              <a:ext uri="{FF2B5EF4-FFF2-40B4-BE49-F238E27FC236}">
                <a16:creationId xmlns:a16="http://schemas.microsoft.com/office/drawing/2014/main" id="{85063BD6-C387-49A3-BC56-CFAAE5CB6214}"/>
              </a:ext>
            </a:extLst>
          </p:cNvPr>
          <p:cNvSpPr>
            <a:spLocks noChangeAspect="1"/>
          </p:cNvSpPr>
          <p:nvPr/>
        </p:nvSpPr>
        <p:spPr>
          <a:xfrm>
            <a:off x="4958504" y="2896270"/>
            <a:ext cx="2194560" cy="2191981"/>
          </a:xfrm>
          <a:custGeom>
            <a:avLst/>
            <a:gdLst>
              <a:gd name="connsiteX0" fmla="*/ 1329912 w 2651760"/>
              <a:gd name="connsiteY0" fmla="*/ 135975 h 2648646"/>
              <a:gd name="connsiteX1" fmla="*/ 141192 w 2651760"/>
              <a:gd name="connsiteY1" fmla="*/ 1323298 h 2648646"/>
              <a:gd name="connsiteX2" fmla="*/ 1329912 w 2651760"/>
              <a:gd name="connsiteY2" fmla="*/ 2510621 h 2648646"/>
              <a:gd name="connsiteX3" fmla="*/ 2518632 w 2651760"/>
              <a:gd name="connsiteY3" fmla="*/ 1323298 h 2648646"/>
              <a:gd name="connsiteX4" fmla="*/ 1329912 w 2651760"/>
              <a:gd name="connsiteY4" fmla="*/ 135975 h 2648646"/>
              <a:gd name="connsiteX5" fmla="*/ 1325880 w 2651760"/>
              <a:gd name="connsiteY5" fmla="*/ 0 h 2648646"/>
              <a:gd name="connsiteX6" fmla="*/ 2651760 w 2651760"/>
              <a:gd name="connsiteY6" fmla="*/ 1324323 h 2648646"/>
              <a:gd name="connsiteX7" fmla="*/ 1325880 w 2651760"/>
              <a:gd name="connsiteY7" fmla="*/ 2648646 h 2648646"/>
              <a:gd name="connsiteX8" fmla="*/ 0 w 2651760"/>
              <a:gd name="connsiteY8" fmla="*/ 1324323 h 2648646"/>
              <a:gd name="connsiteX9" fmla="*/ 1325880 w 2651760"/>
              <a:gd name="connsiteY9" fmla="*/ 0 h 26486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651760" h="2648646">
                <a:moveTo>
                  <a:pt x="1329912" y="135975"/>
                </a:moveTo>
                <a:cubicBezTo>
                  <a:pt x="673400" y="135975"/>
                  <a:pt x="141192" y="667558"/>
                  <a:pt x="141192" y="1323298"/>
                </a:cubicBezTo>
                <a:cubicBezTo>
                  <a:pt x="141192" y="1979038"/>
                  <a:pt x="673400" y="2510621"/>
                  <a:pt x="1329912" y="2510621"/>
                </a:cubicBezTo>
                <a:cubicBezTo>
                  <a:pt x="1986424" y="2510621"/>
                  <a:pt x="2518632" y="1979038"/>
                  <a:pt x="2518632" y="1323298"/>
                </a:cubicBezTo>
                <a:cubicBezTo>
                  <a:pt x="2518632" y="667558"/>
                  <a:pt x="1986424" y="135975"/>
                  <a:pt x="1329912" y="135975"/>
                </a:cubicBezTo>
                <a:close/>
                <a:moveTo>
                  <a:pt x="1325880" y="0"/>
                </a:moveTo>
                <a:cubicBezTo>
                  <a:pt x="2058143" y="0"/>
                  <a:pt x="2651760" y="592920"/>
                  <a:pt x="2651760" y="1324323"/>
                </a:cubicBezTo>
                <a:cubicBezTo>
                  <a:pt x="2651760" y="2055726"/>
                  <a:pt x="2058143" y="2648646"/>
                  <a:pt x="1325880" y="2648646"/>
                </a:cubicBezTo>
                <a:cubicBezTo>
                  <a:pt x="593617" y="2648646"/>
                  <a:pt x="0" y="2055726"/>
                  <a:pt x="0" y="1324323"/>
                </a:cubicBezTo>
                <a:cubicBezTo>
                  <a:pt x="0" y="592920"/>
                  <a:pt x="593617" y="0"/>
                  <a:pt x="13258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FB758513-7A2C-4AAE-A0E9-09DE88391A7C}"/>
              </a:ext>
            </a:extLst>
          </p:cNvPr>
          <p:cNvSpPr>
            <a:spLocks noChangeAspect="1"/>
          </p:cNvSpPr>
          <p:nvPr/>
        </p:nvSpPr>
        <p:spPr>
          <a:xfrm>
            <a:off x="3899088" y="1788812"/>
            <a:ext cx="4389120" cy="4389120"/>
          </a:xfrm>
          <a:custGeom>
            <a:avLst/>
            <a:gdLst>
              <a:gd name="connsiteX0" fmla="*/ 2194560 w 4389120"/>
              <a:gd name="connsiteY0" fmla="*/ 137160 h 4389120"/>
              <a:gd name="connsiteX1" fmla="*/ 134743 w 4389120"/>
              <a:gd name="connsiteY1" fmla="*/ 2194560 h 4389120"/>
              <a:gd name="connsiteX2" fmla="*/ 2194560 w 4389120"/>
              <a:gd name="connsiteY2" fmla="*/ 4251960 h 4389120"/>
              <a:gd name="connsiteX3" fmla="*/ 4254377 w 4389120"/>
              <a:gd name="connsiteY3" fmla="*/ 2194560 h 4389120"/>
              <a:gd name="connsiteX4" fmla="*/ 2194560 w 4389120"/>
              <a:gd name="connsiteY4" fmla="*/ 137160 h 4389120"/>
              <a:gd name="connsiteX5" fmla="*/ 2194560 w 4389120"/>
              <a:gd name="connsiteY5" fmla="*/ 0 h 4389120"/>
              <a:gd name="connsiteX6" fmla="*/ 4389120 w 4389120"/>
              <a:gd name="connsiteY6" fmla="*/ 2194560 h 4389120"/>
              <a:gd name="connsiteX7" fmla="*/ 2194560 w 4389120"/>
              <a:gd name="connsiteY7" fmla="*/ 4389120 h 4389120"/>
              <a:gd name="connsiteX8" fmla="*/ 0 w 4389120"/>
              <a:gd name="connsiteY8" fmla="*/ 2194560 h 4389120"/>
              <a:gd name="connsiteX9" fmla="*/ 2194560 w 4389120"/>
              <a:gd name="connsiteY9" fmla="*/ 0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389120" h="4389120">
                <a:moveTo>
                  <a:pt x="2194560" y="137160"/>
                </a:moveTo>
                <a:cubicBezTo>
                  <a:pt x="1056954" y="137160"/>
                  <a:pt x="134743" y="1058289"/>
                  <a:pt x="134743" y="2194560"/>
                </a:cubicBezTo>
                <a:cubicBezTo>
                  <a:pt x="134743" y="3330831"/>
                  <a:pt x="1056954" y="4251960"/>
                  <a:pt x="2194560" y="4251960"/>
                </a:cubicBezTo>
                <a:cubicBezTo>
                  <a:pt x="3332166" y="4251960"/>
                  <a:pt x="4254377" y="3330831"/>
                  <a:pt x="4254377" y="2194560"/>
                </a:cubicBezTo>
                <a:cubicBezTo>
                  <a:pt x="4254377" y="1058289"/>
                  <a:pt x="3332166" y="137160"/>
                  <a:pt x="2194560" y="137160"/>
                </a:cubicBezTo>
                <a:close/>
                <a:moveTo>
                  <a:pt x="2194560" y="0"/>
                </a:moveTo>
                <a:cubicBezTo>
                  <a:pt x="3406582" y="0"/>
                  <a:pt x="4389120" y="982538"/>
                  <a:pt x="4389120" y="2194560"/>
                </a:cubicBezTo>
                <a:cubicBezTo>
                  <a:pt x="4389120" y="3406582"/>
                  <a:pt x="3406582" y="4389120"/>
                  <a:pt x="2194560" y="4389120"/>
                </a:cubicBezTo>
                <a:cubicBezTo>
                  <a:pt x="982538" y="4389120"/>
                  <a:pt x="0" y="3406582"/>
                  <a:pt x="0" y="2194560"/>
                </a:cubicBezTo>
                <a:cubicBezTo>
                  <a:pt x="0" y="982538"/>
                  <a:pt x="982538" y="0"/>
                  <a:pt x="219456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Oval 57">
            <a:extLst>
              <a:ext uri="{FF2B5EF4-FFF2-40B4-BE49-F238E27FC236}">
                <a16:creationId xmlns:a16="http://schemas.microsoft.com/office/drawing/2014/main" id="{16FBB03B-0986-4AD1-9CF1-CE1842BC0D7B}"/>
              </a:ext>
            </a:extLst>
          </p:cNvPr>
          <p:cNvSpPr/>
          <p:nvPr/>
        </p:nvSpPr>
        <p:spPr>
          <a:xfrm>
            <a:off x="5242984" y="3170572"/>
            <a:ext cx="1625600" cy="1625600"/>
          </a:xfrm>
          <a:prstGeom prst="ellipse">
            <a:avLst/>
          </a:prstGeom>
          <a:solidFill>
            <a:schemeClr val="bg1">
              <a:lumMod val="8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8" name="Group 7">
            <a:extLst>
              <a:ext uri="{FF2B5EF4-FFF2-40B4-BE49-F238E27FC236}">
                <a16:creationId xmlns:a16="http://schemas.microsoft.com/office/drawing/2014/main" id="{F418321D-954E-4AFB-AA7A-8ED23E37C000}"/>
              </a:ext>
            </a:extLst>
          </p:cNvPr>
          <p:cNvGrpSpPr/>
          <p:nvPr/>
        </p:nvGrpSpPr>
        <p:grpSpPr>
          <a:xfrm>
            <a:off x="3294621" y="3620898"/>
            <a:ext cx="1463040" cy="698857"/>
            <a:chOff x="3655441" y="3633944"/>
            <a:chExt cx="1463040" cy="698857"/>
          </a:xfrm>
          <a:effectLst>
            <a:outerShdw blurRad="50800" dist="38100" algn="l" rotWithShape="0">
              <a:prstClr val="black">
                <a:alpha val="40000"/>
              </a:prstClr>
            </a:outerShdw>
          </a:effectLst>
        </p:grpSpPr>
        <p:sp>
          <p:nvSpPr>
            <p:cNvPr id="67" name="Freeform: Shape 66">
              <a:extLst>
                <a:ext uri="{FF2B5EF4-FFF2-40B4-BE49-F238E27FC236}">
                  <a16:creationId xmlns:a16="http://schemas.microsoft.com/office/drawing/2014/main" id="{2FD8908E-88F3-4091-A27C-B3F881E47FE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D34132"/>
                  </a:solidFill>
                  <a:latin typeface="Bernard MT Condensed" panose="02050806060905020404" pitchFamily="18" charset="0"/>
                </a:rPr>
                <a:t>89%</a:t>
              </a:r>
            </a:p>
          </p:txBody>
        </p:sp>
      </p:grpSp>
      <p:grpSp>
        <p:nvGrpSpPr>
          <p:cNvPr id="59" name="Group 58">
            <a:extLst>
              <a:ext uri="{FF2B5EF4-FFF2-40B4-BE49-F238E27FC236}">
                <a16:creationId xmlns:a16="http://schemas.microsoft.com/office/drawing/2014/main" id="{116A2666-8756-4EE7-A5F3-290554A4AA94}"/>
              </a:ext>
            </a:extLst>
          </p:cNvPr>
          <p:cNvGrpSpPr/>
          <p:nvPr/>
        </p:nvGrpSpPr>
        <p:grpSpPr>
          <a:xfrm>
            <a:off x="7461885" y="3642833"/>
            <a:ext cx="1463040" cy="698857"/>
            <a:chOff x="3655441" y="3633944"/>
            <a:chExt cx="1463040" cy="698857"/>
          </a:xfrm>
          <a:effectLst>
            <a:outerShdw blurRad="50800" dist="38100" dir="10800000" algn="r" rotWithShape="0">
              <a:prstClr val="black">
                <a:alpha val="40000"/>
              </a:prstClr>
            </a:outerShdw>
          </a:effectLst>
        </p:grpSpPr>
        <p:sp>
          <p:nvSpPr>
            <p:cNvPr id="60" name="Freeform: Shape 59">
              <a:extLst>
                <a:ext uri="{FF2B5EF4-FFF2-40B4-BE49-F238E27FC236}">
                  <a16:creationId xmlns:a16="http://schemas.microsoft.com/office/drawing/2014/main" id="{EA78DD54-7435-48CA-B3A5-0236F35D2E92}"/>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B84C2CCC-AE9E-43C1-9477-264278239BA6}"/>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189A80"/>
                  </a:solidFill>
                  <a:latin typeface="Bernard MT Condensed" panose="02050806060905020404" pitchFamily="18" charset="0"/>
                </a:rPr>
                <a:t>42%</a:t>
              </a:r>
            </a:p>
          </p:txBody>
        </p:sp>
      </p:grpSp>
      <p:grpSp>
        <p:nvGrpSpPr>
          <p:cNvPr id="62" name="Group 61">
            <a:extLst>
              <a:ext uri="{FF2B5EF4-FFF2-40B4-BE49-F238E27FC236}">
                <a16:creationId xmlns:a16="http://schemas.microsoft.com/office/drawing/2014/main" id="{7C3788BA-E5DE-4ADD-A43D-315835801963}"/>
              </a:ext>
            </a:extLst>
          </p:cNvPr>
          <p:cNvGrpSpPr/>
          <p:nvPr/>
        </p:nvGrpSpPr>
        <p:grpSpPr>
          <a:xfrm rot="16200000">
            <a:off x="5364482" y="1470526"/>
            <a:ext cx="1463040" cy="698857"/>
            <a:chOff x="3655441" y="3633944"/>
            <a:chExt cx="1463040" cy="698857"/>
          </a:xfrm>
          <a:effectLst>
            <a:outerShdw blurRad="50800" dist="38100" dir="5400000" algn="t" rotWithShape="0">
              <a:prstClr val="black">
                <a:alpha val="40000"/>
              </a:prstClr>
            </a:outerShdw>
          </a:effectLst>
        </p:grpSpPr>
        <p:sp>
          <p:nvSpPr>
            <p:cNvPr id="63" name="Freeform: Shape 62">
              <a:extLst>
                <a:ext uri="{FF2B5EF4-FFF2-40B4-BE49-F238E27FC236}">
                  <a16:creationId xmlns:a16="http://schemas.microsoft.com/office/drawing/2014/main" id="{154394F9-42B0-482F-B041-9084F86FC021}"/>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EDFFF8D6-74F5-47F3-82A3-921642A3B3B9}"/>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34738D"/>
                  </a:solidFill>
                  <a:latin typeface="Bernard MT Condensed" panose="02050806060905020404" pitchFamily="18" charset="0"/>
                </a:rPr>
                <a:t>62%</a:t>
              </a:r>
            </a:p>
          </p:txBody>
        </p:sp>
      </p:grpSp>
      <p:grpSp>
        <p:nvGrpSpPr>
          <p:cNvPr id="65" name="Group 64">
            <a:extLst>
              <a:ext uri="{FF2B5EF4-FFF2-40B4-BE49-F238E27FC236}">
                <a16:creationId xmlns:a16="http://schemas.microsoft.com/office/drawing/2014/main" id="{142FF1C4-83BA-43E7-A4FA-D122143FD7F7}"/>
              </a:ext>
            </a:extLst>
          </p:cNvPr>
          <p:cNvGrpSpPr/>
          <p:nvPr/>
        </p:nvGrpSpPr>
        <p:grpSpPr>
          <a:xfrm rot="16200000">
            <a:off x="5338292" y="5700060"/>
            <a:ext cx="1463040" cy="698857"/>
            <a:chOff x="3655441" y="3633944"/>
            <a:chExt cx="1463040" cy="698857"/>
          </a:xfrm>
          <a:effectLst>
            <a:outerShdw blurRad="50800" dist="38100" dir="16200000" rotWithShape="0">
              <a:prstClr val="black">
                <a:alpha val="40000"/>
              </a:prstClr>
            </a:outerShdw>
          </a:effectLst>
        </p:grpSpPr>
        <p:sp>
          <p:nvSpPr>
            <p:cNvPr id="66" name="Freeform: Shape 65">
              <a:extLst>
                <a:ext uri="{FF2B5EF4-FFF2-40B4-BE49-F238E27FC236}">
                  <a16:creationId xmlns:a16="http://schemas.microsoft.com/office/drawing/2014/main" id="{D9C7481F-ED37-47CF-9E30-63B9A5CF1EFE}"/>
                </a:ext>
              </a:extLst>
            </p:cNvPr>
            <p:cNvSpPr>
              <a:spLocks noChangeAspect="1"/>
            </p:cNvSpPr>
            <p:nvPr/>
          </p:nvSpPr>
          <p:spPr>
            <a:xfrm flipH="1">
              <a:off x="3655441" y="3633944"/>
              <a:ext cx="1463040" cy="698857"/>
            </a:xfrm>
            <a:custGeom>
              <a:avLst/>
              <a:gdLst>
                <a:gd name="connsiteX0" fmla="*/ 5435415 w 7031575"/>
                <a:gd name="connsiteY0" fmla="*/ 0 h 3358810"/>
                <a:gd name="connsiteX1" fmla="*/ 3273285 w 7031575"/>
                <a:gd name="connsiteY1" fmla="*/ 0 h 3358810"/>
                <a:gd name="connsiteX2" fmla="*/ 3273285 w 7031575"/>
                <a:gd name="connsiteY2" fmla="*/ 4431 h 3358810"/>
                <a:gd name="connsiteX3" fmla="*/ 1596160 w 7031575"/>
                <a:gd name="connsiteY3" fmla="*/ 4431 h 3358810"/>
                <a:gd name="connsiteX4" fmla="*/ 0 w 7031575"/>
                <a:gd name="connsiteY4" fmla="*/ 1591799 h 3358810"/>
                <a:gd name="connsiteX5" fmla="*/ 0 w 7031575"/>
                <a:gd name="connsiteY5" fmla="*/ 1622386 h 3358810"/>
                <a:gd name="connsiteX6" fmla="*/ 0 w 7031575"/>
                <a:gd name="connsiteY6" fmla="*/ 1748560 h 3358810"/>
                <a:gd name="connsiteX7" fmla="*/ 0 w 7031575"/>
                <a:gd name="connsiteY7" fmla="*/ 1768144 h 3358810"/>
                <a:gd name="connsiteX8" fmla="*/ 1595288 w 7031575"/>
                <a:gd name="connsiteY8" fmla="*/ 3358810 h 3358810"/>
                <a:gd name="connsiteX9" fmla="*/ 3756237 w 7031575"/>
                <a:gd name="connsiteY9" fmla="*/ 3358810 h 3358810"/>
                <a:gd name="connsiteX10" fmla="*/ 3756237 w 7031575"/>
                <a:gd name="connsiteY10" fmla="*/ 3358808 h 3358810"/>
                <a:gd name="connsiteX11" fmla="*/ 5434657 w 7031575"/>
                <a:gd name="connsiteY11" fmla="*/ 3358808 h 3358810"/>
                <a:gd name="connsiteX12" fmla="*/ 7031575 w 7031575"/>
                <a:gd name="connsiteY12" fmla="*/ 1775815 h 3358810"/>
                <a:gd name="connsiteX13" fmla="*/ 7031575 w 7031575"/>
                <a:gd name="connsiteY13" fmla="*/ 1616483 h 3358810"/>
                <a:gd name="connsiteX14" fmla="*/ 7031575 w 7031575"/>
                <a:gd name="connsiteY14" fmla="*/ 1616483 h 3358810"/>
                <a:gd name="connsiteX15" fmla="*/ 7031575 w 7031575"/>
                <a:gd name="connsiteY15" fmla="*/ 1594264 h 3358810"/>
                <a:gd name="connsiteX16" fmla="*/ 5435415 w 7031575"/>
                <a:gd name="connsiteY16" fmla="*/ 0 h 33588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7031575" h="3358810">
                  <a:moveTo>
                    <a:pt x="5435415" y="0"/>
                  </a:moveTo>
                  <a:lnTo>
                    <a:pt x="3273285" y="0"/>
                  </a:lnTo>
                  <a:lnTo>
                    <a:pt x="3273285" y="4431"/>
                  </a:lnTo>
                  <a:lnTo>
                    <a:pt x="1596160" y="4431"/>
                  </a:lnTo>
                  <a:cubicBezTo>
                    <a:pt x="714623" y="4431"/>
                    <a:pt x="0" y="715118"/>
                    <a:pt x="0" y="1591799"/>
                  </a:cubicBezTo>
                  <a:lnTo>
                    <a:pt x="0" y="1622386"/>
                  </a:lnTo>
                  <a:lnTo>
                    <a:pt x="0" y="1748560"/>
                  </a:lnTo>
                  <a:lnTo>
                    <a:pt x="0" y="1768144"/>
                  </a:lnTo>
                  <a:cubicBezTo>
                    <a:pt x="0" y="2646646"/>
                    <a:pt x="714234" y="3358810"/>
                    <a:pt x="1595288" y="3358810"/>
                  </a:cubicBezTo>
                  <a:lnTo>
                    <a:pt x="3756237" y="3358810"/>
                  </a:lnTo>
                  <a:lnTo>
                    <a:pt x="3756237" y="3358808"/>
                  </a:lnTo>
                  <a:lnTo>
                    <a:pt x="5434657" y="3358808"/>
                  </a:lnTo>
                  <a:cubicBezTo>
                    <a:pt x="6316611" y="3358808"/>
                    <a:pt x="7031575" y="2650080"/>
                    <a:pt x="7031575" y="1775815"/>
                  </a:cubicBezTo>
                  <a:lnTo>
                    <a:pt x="7031575" y="1616483"/>
                  </a:lnTo>
                  <a:lnTo>
                    <a:pt x="7031575" y="1616483"/>
                  </a:lnTo>
                  <a:lnTo>
                    <a:pt x="7031575" y="1594264"/>
                  </a:lnTo>
                  <a:cubicBezTo>
                    <a:pt x="7031575" y="713775"/>
                    <a:pt x="6316952" y="0"/>
                    <a:pt x="5435415"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3534B89D-C744-46A1-8F08-ACA2CC5764A0}"/>
                </a:ext>
              </a:extLst>
            </p:cNvPr>
            <p:cNvSpPr txBox="1"/>
            <p:nvPr/>
          </p:nvSpPr>
          <p:spPr>
            <a:xfrm>
              <a:off x="3995890" y="3708203"/>
              <a:ext cx="762383" cy="508000"/>
            </a:xfrm>
            <a:prstGeom prst="rect">
              <a:avLst/>
            </a:prstGeom>
            <a:noFill/>
          </p:spPr>
          <p:txBody>
            <a:bodyPr wrap="none" rtlCol="0" anchor="ctr" anchorCtr="1">
              <a:noAutofit/>
            </a:bodyPr>
            <a:lstStyle/>
            <a:p>
              <a:pPr algn="ctr"/>
              <a:r>
                <a:rPr lang="en-US" sz="2800" dirty="0">
                  <a:solidFill>
                    <a:srgbClr val="EF9D27"/>
                  </a:solidFill>
                  <a:latin typeface="Bernard MT Condensed" panose="02050806060905020404" pitchFamily="18" charset="0"/>
                </a:rPr>
                <a:t>71%</a:t>
              </a:r>
            </a:p>
          </p:txBody>
        </p:sp>
      </p:grpSp>
      <p:sp>
        <p:nvSpPr>
          <p:cNvPr id="71" name="TextBox 70">
            <a:extLst>
              <a:ext uri="{FF2B5EF4-FFF2-40B4-BE49-F238E27FC236}">
                <a16:creationId xmlns:a16="http://schemas.microsoft.com/office/drawing/2014/main" id="{0CB0B67E-BEE9-453F-A076-F398C9EFF9BD}"/>
              </a:ext>
            </a:extLst>
          </p:cNvPr>
          <p:cNvSpPr txBox="1"/>
          <p:nvPr/>
        </p:nvSpPr>
        <p:spPr>
          <a:xfrm>
            <a:off x="7802334" y="1056668"/>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2" name="TextBox 71">
            <a:extLst>
              <a:ext uri="{FF2B5EF4-FFF2-40B4-BE49-F238E27FC236}">
                <a16:creationId xmlns:a16="http://schemas.microsoft.com/office/drawing/2014/main" id="{AF2DD765-3A56-4A4F-9355-1E6E995E238F}"/>
              </a:ext>
            </a:extLst>
          </p:cNvPr>
          <p:cNvSpPr txBox="1"/>
          <p:nvPr/>
        </p:nvSpPr>
        <p:spPr>
          <a:xfrm>
            <a:off x="8300667" y="4452094"/>
            <a:ext cx="3859154"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3" name="TextBox 72">
            <a:extLst>
              <a:ext uri="{FF2B5EF4-FFF2-40B4-BE49-F238E27FC236}">
                <a16:creationId xmlns:a16="http://schemas.microsoft.com/office/drawing/2014/main" id="{B7BB8338-5E7A-4401-B50B-92E5027BA9DA}"/>
              </a:ext>
            </a:extLst>
          </p:cNvPr>
          <p:cNvSpPr txBox="1"/>
          <p:nvPr/>
        </p:nvSpPr>
        <p:spPr>
          <a:xfrm>
            <a:off x="377872" y="5376417"/>
            <a:ext cx="4343928" cy="132651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4" name="TextBox 73">
            <a:extLst>
              <a:ext uri="{FF2B5EF4-FFF2-40B4-BE49-F238E27FC236}">
                <a16:creationId xmlns:a16="http://schemas.microsoft.com/office/drawing/2014/main" id="{F3A45DA6-A726-4726-9C74-E8FBE7EC4C5C}"/>
              </a:ext>
            </a:extLst>
          </p:cNvPr>
          <p:cNvSpPr txBox="1"/>
          <p:nvPr/>
        </p:nvSpPr>
        <p:spPr>
          <a:xfrm>
            <a:off x="194966" y="2739511"/>
            <a:ext cx="3196847" cy="1911292"/>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75" name="TextBox 74">
            <a:extLst>
              <a:ext uri="{FF2B5EF4-FFF2-40B4-BE49-F238E27FC236}">
                <a16:creationId xmlns:a16="http://schemas.microsoft.com/office/drawing/2014/main" id="{6FA9179A-BB2C-4DD5-840D-4878600524F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6" name="Text Box 10">
            <a:extLst>
              <a:ext uri="{FF2B5EF4-FFF2-40B4-BE49-F238E27FC236}">
                <a16:creationId xmlns:a16="http://schemas.microsoft.com/office/drawing/2014/main" id="{A081A7D3-F211-4FDF-B58A-078C9BA65170}"/>
              </a:ext>
            </a:extLst>
          </p:cNvPr>
          <p:cNvSpPr txBox="1">
            <a:spLocks noChangeArrowheads="1"/>
          </p:cNvSpPr>
          <p:nvPr/>
        </p:nvSpPr>
        <p:spPr bwMode="auto">
          <a:xfrm>
            <a:off x="5254621" y="3447106"/>
            <a:ext cx="1629063" cy="1046440"/>
          </a:xfrm>
          <a:prstGeom prst="rect">
            <a:avLst/>
          </a:prstGeom>
          <a:noFill/>
          <a:ln w="9525">
            <a:noFill/>
            <a:miter lim="800000"/>
            <a:headEnd/>
            <a:tailEnd/>
          </a:ln>
        </p:spPr>
        <p:txBody>
          <a:bodyPr wrap="square" lIns="60960" tIns="30480" rIns="60960" bIns="30480">
            <a:spAutoFit/>
          </a:bodyPr>
          <a:lstStyle/>
          <a:p>
            <a:pPr algn="ctr"/>
            <a:r>
              <a:rPr lang="en-US" sz="1500" dirty="0">
                <a:solidFill>
                  <a:srgbClr val="4D4D4D"/>
                </a:solidFill>
                <a:latin typeface="Bernard MT Condensed" panose="02050806060905020404" pitchFamily="18" charset="0"/>
              </a:rPr>
              <a:t>LOREM IPSUM</a:t>
            </a:r>
          </a:p>
          <a:p>
            <a:pPr algn="ctr"/>
            <a:endParaRPr lang="en-US" sz="500" b="1" dirty="0">
              <a:solidFill>
                <a:srgbClr val="4D4D4D"/>
              </a:solidFill>
              <a:latin typeface="Candara" panose="020E0502030303020204" pitchFamily="34" charset="0"/>
            </a:endParaRPr>
          </a:p>
          <a:p>
            <a:pPr algn="ctr"/>
            <a:r>
              <a:rPr lang="en-US" sz="1100" dirty="0">
                <a:solidFill>
                  <a:srgbClr val="4D4D4D"/>
                </a:solidFill>
                <a:latin typeface="Candara" panose="020E0502030303020204" pitchFamily="34" charset="0"/>
              </a:rPr>
              <a:t>Lorem ipsum dolor sit amet, consectetur adipiscing elit, sed do eiusmod tempor. </a:t>
            </a:r>
          </a:p>
        </p:txBody>
      </p:sp>
    </p:spTree>
    <p:extLst>
      <p:ext uri="{BB962C8B-B14F-4D97-AF65-F5344CB8AC3E}">
        <p14:creationId xmlns:p14="http://schemas.microsoft.com/office/powerpoint/2010/main" val="34999393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500"/>
                                        <p:tgtEl>
                                          <p:spTgt spid="7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56"/>
                                        </p:tgtEl>
                                        <p:attrNameLst>
                                          <p:attrName>style.visibility</p:attrName>
                                        </p:attrNameLst>
                                      </p:cBhvr>
                                      <p:to>
                                        <p:strVal val="visible"/>
                                      </p:to>
                                    </p:set>
                                    <p:anim calcmode="lin" valueType="num">
                                      <p:cBhvr>
                                        <p:cTn id="16" dur="500" fill="hold"/>
                                        <p:tgtEl>
                                          <p:spTgt spid="56"/>
                                        </p:tgtEl>
                                        <p:attrNameLst>
                                          <p:attrName>ppt_w</p:attrName>
                                        </p:attrNameLst>
                                      </p:cBhvr>
                                      <p:tavLst>
                                        <p:tav tm="0">
                                          <p:val>
                                            <p:fltVal val="0"/>
                                          </p:val>
                                        </p:tav>
                                        <p:tav tm="100000">
                                          <p:val>
                                            <p:strVal val="#ppt_w"/>
                                          </p:val>
                                        </p:tav>
                                      </p:tavLst>
                                    </p:anim>
                                    <p:anim calcmode="lin" valueType="num">
                                      <p:cBhvr>
                                        <p:cTn id="17" dur="500" fill="hold"/>
                                        <p:tgtEl>
                                          <p:spTgt spid="56"/>
                                        </p:tgtEl>
                                        <p:attrNameLst>
                                          <p:attrName>ppt_h</p:attrName>
                                        </p:attrNameLst>
                                      </p:cBhvr>
                                      <p:tavLst>
                                        <p:tav tm="0">
                                          <p:val>
                                            <p:fltVal val="0"/>
                                          </p:val>
                                        </p:tav>
                                        <p:tav tm="100000">
                                          <p:val>
                                            <p:strVal val="#ppt_h"/>
                                          </p:val>
                                        </p:tav>
                                      </p:tavLst>
                                    </p:anim>
                                    <p:animEffect transition="in" filter="fade">
                                      <p:cBhvr>
                                        <p:cTn id="18" dur="500"/>
                                        <p:tgtEl>
                                          <p:spTgt spid="56"/>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7"/>
                                        </p:tgtEl>
                                        <p:attrNameLst>
                                          <p:attrName>style.visibility</p:attrName>
                                        </p:attrNameLst>
                                      </p:cBhvr>
                                      <p:to>
                                        <p:strVal val="visible"/>
                                      </p:to>
                                    </p:set>
                                    <p:anim calcmode="lin" valueType="num">
                                      <p:cBhvr>
                                        <p:cTn id="21" dur="500" fill="hold"/>
                                        <p:tgtEl>
                                          <p:spTgt spid="57"/>
                                        </p:tgtEl>
                                        <p:attrNameLst>
                                          <p:attrName>ppt_w</p:attrName>
                                        </p:attrNameLst>
                                      </p:cBhvr>
                                      <p:tavLst>
                                        <p:tav tm="0">
                                          <p:val>
                                            <p:fltVal val="0"/>
                                          </p:val>
                                        </p:tav>
                                        <p:tav tm="100000">
                                          <p:val>
                                            <p:strVal val="#ppt_w"/>
                                          </p:val>
                                        </p:tav>
                                      </p:tavLst>
                                    </p:anim>
                                    <p:anim calcmode="lin" valueType="num">
                                      <p:cBhvr>
                                        <p:cTn id="22" dur="500" fill="hold"/>
                                        <p:tgtEl>
                                          <p:spTgt spid="57"/>
                                        </p:tgtEl>
                                        <p:attrNameLst>
                                          <p:attrName>ppt_h</p:attrName>
                                        </p:attrNameLst>
                                      </p:cBhvr>
                                      <p:tavLst>
                                        <p:tav tm="0">
                                          <p:val>
                                            <p:fltVal val="0"/>
                                          </p:val>
                                        </p:tav>
                                        <p:tav tm="100000">
                                          <p:val>
                                            <p:strVal val="#ppt_h"/>
                                          </p:val>
                                        </p:tav>
                                      </p:tavLst>
                                    </p:anim>
                                    <p:animEffect transition="in" filter="fade">
                                      <p:cBhvr>
                                        <p:cTn id="23" dur="500"/>
                                        <p:tgtEl>
                                          <p:spTgt spid="57"/>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500" fill="hold"/>
                                        <p:tgtEl>
                                          <p:spTgt spid="58"/>
                                        </p:tgtEl>
                                        <p:attrNameLst>
                                          <p:attrName>ppt_w</p:attrName>
                                        </p:attrNameLst>
                                      </p:cBhvr>
                                      <p:tavLst>
                                        <p:tav tm="0">
                                          <p:val>
                                            <p:fltVal val="0"/>
                                          </p:val>
                                        </p:tav>
                                        <p:tav tm="100000">
                                          <p:val>
                                            <p:strVal val="#ppt_w"/>
                                          </p:val>
                                        </p:tav>
                                      </p:tavLst>
                                    </p:anim>
                                    <p:anim calcmode="lin" valueType="num">
                                      <p:cBhvr>
                                        <p:cTn id="27" dur="500" fill="hold"/>
                                        <p:tgtEl>
                                          <p:spTgt spid="58"/>
                                        </p:tgtEl>
                                        <p:attrNameLst>
                                          <p:attrName>ppt_h</p:attrName>
                                        </p:attrNameLst>
                                      </p:cBhvr>
                                      <p:tavLst>
                                        <p:tav tm="0">
                                          <p:val>
                                            <p:fltVal val="0"/>
                                          </p:val>
                                        </p:tav>
                                        <p:tav tm="100000">
                                          <p:val>
                                            <p:strVal val="#ppt_h"/>
                                          </p:val>
                                        </p:tav>
                                      </p:tavLst>
                                    </p:anim>
                                    <p:animEffect transition="in" filter="fade">
                                      <p:cBhvr>
                                        <p:cTn id="28" dur="5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76"/>
                                        </p:tgtEl>
                                        <p:attrNameLst>
                                          <p:attrName>style.visibility</p:attrName>
                                        </p:attrNameLst>
                                      </p:cBhvr>
                                      <p:to>
                                        <p:strVal val="visible"/>
                                      </p:to>
                                    </p:set>
                                    <p:anim calcmode="lin" valueType="num">
                                      <p:cBhvr>
                                        <p:cTn id="31" dur="500" fill="hold"/>
                                        <p:tgtEl>
                                          <p:spTgt spid="76"/>
                                        </p:tgtEl>
                                        <p:attrNameLst>
                                          <p:attrName>ppt_w</p:attrName>
                                        </p:attrNameLst>
                                      </p:cBhvr>
                                      <p:tavLst>
                                        <p:tav tm="0">
                                          <p:val>
                                            <p:fltVal val="0"/>
                                          </p:val>
                                        </p:tav>
                                        <p:tav tm="100000">
                                          <p:val>
                                            <p:strVal val="#ppt_w"/>
                                          </p:val>
                                        </p:tav>
                                      </p:tavLst>
                                    </p:anim>
                                    <p:anim calcmode="lin" valueType="num">
                                      <p:cBhvr>
                                        <p:cTn id="32" dur="500" fill="hold"/>
                                        <p:tgtEl>
                                          <p:spTgt spid="76"/>
                                        </p:tgtEl>
                                        <p:attrNameLst>
                                          <p:attrName>ppt_h</p:attrName>
                                        </p:attrNameLst>
                                      </p:cBhvr>
                                      <p:tavLst>
                                        <p:tav tm="0">
                                          <p:val>
                                            <p:fltVal val="0"/>
                                          </p:val>
                                        </p:tav>
                                        <p:tav tm="100000">
                                          <p:val>
                                            <p:strVal val="#ppt_h"/>
                                          </p:val>
                                        </p:tav>
                                      </p:tavLst>
                                    </p:anim>
                                    <p:animEffect transition="in" filter="fade">
                                      <p:cBhvr>
                                        <p:cTn id="33" dur="500"/>
                                        <p:tgtEl>
                                          <p:spTgt spid="76"/>
                                        </p:tgtEl>
                                      </p:cBhvr>
                                    </p:animEffect>
                                  </p:childTnLst>
                                </p:cTn>
                              </p:par>
                            </p:childTnLst>
                          </p:cTn>
                        </p:par>
                        <p:par>
                          <p:cTn id="34" fill="hold">
                            <p:stCondLst>
                              <p:cond delay="1000"/>
                            </p:stCondLst>
                            <p:childTnLst>
                              <p:par>
                                <p:cTn id="35" presetID="31" presetClass="entr" presetSubtype="0" fill="hold" nodeType="afterEffect">
                                  <p:stCondLst>
                                    <p:cond delay="0"/>
                                  </p:stCondLst>
                                  <p:childTnLst>
                                    <p:set>
                                      <p:cBhvr>
                                        <p:cTn id="36" dur="1" fill="hold">
                                          <p:stCondLst>
                                            <p:cond delay="0"/>
                                          </p:stCondLst>
                                        </p:cTn>
                                        <p:tgtEl>
                                          <p:spTgt spid="62"/>
                                        </p:tgtEl>
                                        <p:attrNameLst>
                                          <p:attrName>style.visibility</p:attrName>
                                        </p:attrNameLst>
                                      </p:cBhvr>
                                      <p:to>
                                        <p:strVal val="visible"/>
                                      </p:to>
                                    </p:set>
                                    <p:anim calcmode="lin" valueType="num">
                                      <p:cBhvr>
                                        <p:cTn id="37" dur="1000" fill="hold"/>
                                        <p:tgtEl>
                                          <p:spTgt spid="62"/>
                                        </p:tgtEl>
                                        <p:attrNameLst>
                                          <p:attrName>ppt_w</p:attrName>
                                        </p:attrNameLst>
                                      </p:cBhvr>
                                      <p:tavLst>
                                        <p:tav tm="0">
                                          <p:val>
                                            <p:fltVal val="0"/>
                                          </p:val>
                                        </p:tav>
                                        <p:tav tm="100000">
                                          <p:val>
                                            <p:strVal val="#ppt_w"/>
                                          </p:val>
                                        </p:tav>
                                      </p:tavLst>
                                    </p:anim>
                                    <p:anim calcmode="lin" valueType="num">
                                      <p:cBhvr>
                                        <p:cTn id="38" dur="1000" fill="hold"/>
                                        <p:tgtEl>
                                          <p:spTgt spid="62"/>
                                        </p:tgtEl>
                                        <p:attrNameLst>
                                          <p:attrName>ppt_h</p:attrName>
                                        </p:attrNameLst>
                                      </p:cBhvr>
                                      <p:tavLst>
                                        <p:tav tm="0">
                                          <p:val>
                                            <p:fltVal val="0"/>
                                          </p:val>
                                        </p:tav>
                                        <p:tav tm="100000">
                                          <p:val>
                                            <p:strVal val="#ppt_h"/>
                                          </p:val>
                                        </p:tav>
                                      </p:tavLst>
                                    </p:anim>
                                    <p:anim calcmode="lin" valueType="num">
                                      <p:cBhvr>
                                        <p:cTn id="39" dur="1000" fill="hold"/>
                                        <p:tgtEl>
                                          <p:spTgt spid="62"/>
                                        </p:tgtEl>
                                        <p:attrNameLst>
                                          <p:attrName>style.rotation</p:attrName>
                                        </p:attrNameLst>
                                      </p:cBhvr>
                                      <p:tavLst>
                                        <p:tav tm="0">
                                          <p:val>
                                            <p:fltVal val="90"/>
                                          </p:val>
                                        </p:tav>
                                        <p:tav tm="100000">
                                          <p:val>
                                            <p:fltVal val="0"/>
                                          </p:val>
                                        </p:tav>
                                      </p:tavLst>
                                    </p:anim>
                                    <p:animEffect transition="in" filter="fade">
                                      <p:cBhvr>
                                        <p:cTn id="40" dur="1000"/>
                                        <p:tgtEl>
                                          <p:spTgt spid="62"/>
                                        </p:tgtEl>
                                      </p:cBhvr>
                                    </p:animEffect>
                                  </p:childTnLst>
                                </p:cTn>
                              </p:par>
                            </p:childTnLst>
                          </p:cTn>
                        </p:par>
                        <p:par>
                          <p:cTn id="41" fill="hold">
                            <p:stCondLst>
                              <p:cond delay="2000"/>
                            </p:stCondLst>
                            <p:childTnLst>
                              <p:par>
                                <p:cTn id="42" presetID="18" presetClass="entr" presetSubtype="6" fill="hold" grpId="0" nodeType="afterEffect">
                                  <p:stCondLst>
                                    <p:cond delay="0"/>
                                  </p:stCondLst>
                                  <p:childTnLst>
                                    <p:set>
                                      <p:cBhvr>
                                        <p:cTn id="43" dur="1" fill="hold">
                                          <p:stCondLst>
                                            <p:cond delay="0"/>
                                          </p:stCondLst>
                                        </p:cTn>
                                        <p:tgtEl>
                                          <p:spTgt spid="52"/>
                                        </p:tgtEl>
                                        <p:attrNameLst>
                                          <p:attrName>style.visibility</p:attrName>
                                        </p:attrNameLst>
                                      </p:cBhvr>
                                      <p:to>
                                        <p:strVal val="visible"/>
                                      </p:to>
                                    </p:set>
                                    <p:animEffect transition="in" filter="strips(downRight)">
                                      <p:cBhvr>
                                        <p:cTn id="44" dur="750"/>
                                        <p:tgtEl>
                                          <p:spTgt spid="52"/>
                                        </p:tgtEl>
                                      </p:cBhvr>
                                    </p:animEffect>
                                  </p:childTnLst>
                                </p:cTn>
                              </p:par>
                            </p:childTnLst>
                          </p:cTn>
                        </p:par>
                        <p:par>
                          <p:cTn id="45" fill="hold">
                            <p:stCondLst>
                              <p:cond delay="2750"/>
                            </p:stCondLst>
                            <p:childTnLst>
                              <p:par>
                                <p:cTn id="46" presetID="42" presetClass="entr" presetSubtype="0" fill="hold" grpId="0" nodeType="afterEffect">
                                  <p:stCondLst>
                                    <p:cond delay="0"/>
                                  </p:stCondLst>
                                  <p:childTnLst>
                                    <p:set>
                                      <p:cBhvr>
                                        <p:cTn id="47" dur="1" fill="hold">
                                          <p:stCondLst>
                                            <p:cond delay="0"/>
                                          </p:stCondLst>
                                        </p:cTn>
                                        <p:tgtEl>
                                          <p:spTgt spid="71"/>
                                        </p:tgtEl>
                                        <p:attrNameLst>
                                          <p:attrName>style.visibility</p:attrName>
                                        </p:attrNameLst>
                                      </p:cBhvr>
                                      <p:to>
                                        <p:strVal val="visible"/>
                                      </p:to>
                                    </p:set>
                                    <p:animEffect transition="in" filter="fade">
                                      <p:cBhvr>
                                        <p:cTn id="48" dur="1000"/>
                                        <p:tgtEl>
                                          <p:spTgt spid="71"/>
                                        </p:tgtEl>
                                      </p:cBhvr>
                                    </p:animEffect>
                                    <p:anim calcmode="lin" valueType="num">
                                      <p:cBhvr>
                                        <p:cTn id="49" dur="1000" fill="hold"/>
                                        <p:tgtEl>
                                          <p:spTgt spid="71"/>
                                        </p:tgtEl>
                                        <p:attrNameLst>
                                          <p:attrName>ppt_x</p:attrName>
                                        </p:attrNameLst>
                                      </p:cBhvr>
                                      <p:tavLst>
                                        <p:tav tm="0">
                                          <p:val>
                                            <p:strVal val="#ppt_x"/>
                                          </p:val>
                                        </p:tav>
                                        <p:tav tm="100000">
                                          <p:val>
                                            <p:strVal val="#ppt_x"/>
                                          </p:val>
                                        </p:tav>
                                      </p:tavLst>
                                    </p:anim>
                                    <p:anim calcmode="lin" valueType="num">
                                      <p:cBhvr>
                                        <p:cTn id="50" dur="1000" fill="hold"/>
                                        <p:tgtEl>
                                          <p:spTgt spid="71"/>
                                        </p:tgtEl>
                                        <p:attrNameLst>
                                          <p:attrName>ppt_y</p:attrName>
                                        </p:attrNameLst>
                                      </p:cBhvr>
                                      <p:tavLst>
                                        <p:tav tm="0">
                                          <p:val>
                                            <p:strVal val="#ppt_y+.1"/>
                                          </p:val>
                                        </p:tav>
                                        <p:tav tm="100000">
                                          <p:val>
                                            <p:strVal val="#ppt_y"/>
                                          </p:val>
                                        </p:tav>
                                      </p:tavLst>
                                    </p:anim>
                                  </p:childTnLst>
                                </p:cTn>
                              </p:par>
                            </p:childTnLst>
                          </p:cTn>
                        </p:par>
                        <p:par>
                          <p:cTn id="51" fill="hold">
                            <p:stCondLst>
                              <p:cond delay="3750"/>
                            </p:stCondLst>
                            <p:childTnLst>
                              <p:par>
                                <p:cTn id="52" presetID="31" presetClass="entr" presetSubtype="0" fill="hold" nodeType="afterEffect">
                                  <p:stCondLst>
                                    <p:cond delay="0"/>
                                  </p:stCondLst>
                                  <p:childTnLst>
                                    <p:set>
                                      <p:cBhvr>
                                        <p:cTn id="53" dur="1" fill="hold">
                                          <p:stCondLst>
                                            <p:cond delay="0"/>
                                          </p:stCondLst>
                                        </p:cTn>
                                        <p:tgtEl>
                                          <p:spTgt spid="59"/>
                                        </p:tgtEl>
                                        <p:attrNameLst>
                                          <p:attrName>style.visibility</p:attrName>
                                        </p:attrNameLst>
                                      </p:cBhvr>
                                      <p:to>
                                        <p:strVal val="visible"/>
                                      </p:to>
                                    </p:set>
                                    <p:anim calcmode="lin" valueType="num">
                                      <p:cBhvr>
                                        <p:cTn id="54" dur="1000" fill="hold"/>
                                        <p:tgtEl>
                                          <p:spTgt spid="59"/>
                                        </p:tgtEl>
                                        <p:attrNameLst>
                                          <p:attrName>ppt_w</p:attrName>
                                        </p:attrNameLst>
                                      </p:cBhvr>
                                      <p:tavLst>
                                        <p:tav tm="0">
                                          <p:val>
                                            <p:fltVal val="0"/>
                                          </p:val>
                                        </p:tav>
                                        <p:tav tm="100000">
                                          <p:val>
                                            <p:strVal val="#ppt_w"/>
                                          </p:val>
                                        </p:tav>
                                      </p:tavLst>
                                    </p:anim>
                                    <p:anim calcmode="lin" valueType="num">
                                      <p:cBhvr>
                                        <p:cTn id="55" dur="1000" fill="hold"/>
                                        <p:tgtEl>
                                          <p:spTgt spid="59"/>
                                        </p:tgtEl>
                                        <p:attrNameLst>
                                          <p:attrName>ppt_h</p:attrName>
                                        </p:attrNameLst>
                                      </p:cBhvr>
                                      <p:tavLst>
                                        <p:tav tm="0">
                                          <p:val>
                                            <p:fltVal val="0"/>
                                          </p:val>
                                        </p:tav>
                                        <p:tav tm="100000">
                                          <p:val>
                                            <p:strVal val="#ppt_h"/>
                                          </p:val>
                                        </p:tav>
                                      </p:tavLst>
                                    </p:anim>
                                    <p:anim calcmode="lin" valueType="num">
                                      <p:cBhvr>
                                        <p:cTn id="56" dur="1000" fill="hold"/>
                                        <p:tgtEl>
                                          <p:spTgt spid="59"/>
                                        </p:tgtEl>
                                        <p:attrNameLst>
                                          <p:attrName>style.rotation</p:attrName>
                                        </p:attrNameLst>
                                      </p:cBhvr>
                                      <p:tavLst>
                                        <p:tav tm="0">
                                          <p:val>
                                            <p:fltVal val="90"/>
                                          </p:val>
                                        </p:tav>
                                        <p:tav tm="100000">
                                          <p:val>
                                            <p:fltVal val="0"/>
                                          </p:val>
                                        </p:tav>
                                      </p:tavLst>
                                    </p:anim>
                                    <p:animEffect transition="in" filter="fade">
                                      <p:cBhvr>
                                        <p:cTn id="57" dur="1000"/>
                                        <p:tgtEl>
                                          <p:spTgt spid="59"/>
                                        </p:tgtEl>
                                      </p:cBhvr>
                                    </p:animEffect>
                                  </p:childTnLst>
                                </p:cTn>
                              </p:par>
                            </p:childTnLst>
                          </p:cTn>
                        </p:par>
                        <p:par>
                          <p:cTn id="58" fill="hold">
                            <p:stCondLst>
                              <p:cond delay="4750"/>
                            </p:stCondLst>
                            <p:childTnLst>
                              <p:par>
                                <p:cTn id="59" presetID="18" presetClass="entr" presetSubtype="12" fill="hold" grpId="0" nodeType="afterEffect">
                                  <p:stCondLst>
                                    <p:cond delay="0"/>
                                  </p:stCondLst>
                                  <p:childTnLst>
                                    <p:set>
                                      <p:cBhvr>
                                        <p:cTn id="60" dur="1" fill="hold">
                                          <p:stCondLst>
                                            <p:cond delay="0"/>
                                          </p:stCondLst>
                                        </p:cTn>
                                        <p:tgtEl>
                                          <p:spTgt spid="50"/>
                                        </p:tgtEl>
                                        <p:attrNameLst>
                                          <p:attrName>style.visibility</p:attrName>
                                        </p:attrNameLst>
                                      </p:cBhvr>
                                      <p:to>
                                        <p:strVal val="visible"/>
                                      </p:to>
                                    </p:set>
                                    <p:animEffect transition="in" filter="strips(downLeft)">
                                      <p:cBhvr>
                                        <p:cTn id="61" dur="750"/>
                                        <p:tgtEl>
                                          <p:spTgt spid="50"/>
                                        </p:tgtEl>
                                      </p:cBhvr>
                                    </p:animEffect>
                                  </p:childTnLst>
                                </p:cTn>
                              </p:par>
                            </p:childTnLst>
                          </p:cTn>
                        </p:par>
                        <p:par>
                          <p:cTn id="62" fill="hold">
                            <p:stCondLst>
                              <p:cond delay="5500"/>
                            </p:stCondLst>
                            <p:childTnLst>
                              <p:par>
                                <p:cTn id="63" presetID="42" presetClass="entr" presetSubtype="0" fill="hold" grpId="0" nodeType="afterEffect">
                                  <p:stCondLst>
                                    <p:cond delay="0"/>
                                  </p:stCondLst>
                                  <p:childTnLst>
                                    <p:set>
                                      <p:cBhvr>
                                        <p:cTn id="64" dur="1" fill="hold">
                                          <p:stCondLst>
                                            <p:cond delay="0"/>
                                          </p:stCondLst>
                                        </p:cTn>
                                        <p:tgtEl>
                                          <p:spTgt spid="72"/>
                                        </p:tgtEl>
                                        <p:attrNameLst>
                                          <p:attrName>style.visibility</p:attrName>
                                        </p:attrNameLst>
                                      </p:cBhvr>
                                      <p:to>
                                        <p:strVal val="visible"/>
                                      </p:to>
                                    </p:set>
                                    <p:animEffect transition="in" filter="fade">
                                      <p:cBhvr>
                                        <p:cTn id="65" dur="1000"/>
                                        <p:tgtEl>
                                          <p:spTgt spid="72"/>
                                        </p:tgtEl>
                                      </p:cBhvr>
                                    </p:animEffect>
                                    <p:anim calcmode="lin" valueType="num">
                                      <p:cBhvr>
                                        <p:cTn id="66" dur="1000" fill="hold"/>
                                        <p:tgtEl>
                                          <p:spTgt spid="72"/>
                                        </p:tgtEl>
                                        <p:attrNameLst>
                                          <p:attrName>ppt_x</p:attrName>
                                        </p:attrNameLst>
                                      </p:cBhvr>
                                      <p:tavLst>
                                        <p:tav tm="0">
                                          <p:val>
                                            <p:strVal val="#ppt_x"/>
                                          </p:val>
                                        </p:tav>
                                        <p:tav tm="100000">
                                          <p:val>
                                            <p:strVal val="#ppt_x"/>
                                          </p:val>
                                        </p:tav>
                                      </p:tavLst>
                                    </p:anim>
                                    <p:anim calcmode="lin" valueType="num">
                                      <p:cBhvr>
                                        <p:cTn id="67" dur="1000" fill="hold"/>
                                        <p:tgtEl>
                                          <p:spTgt spid="72"/>
                                        </p:tgtEl>
                                        <p:attrNameLst>
                                          <p:attrName>ppt_y</p:attrName>
                                        </p:attrNameLst>
                                      </p:cBhvr>
                                      <p:tavLst>
                                        <p:tav tm="0">
                                          <p:val>
                                            <p:strVal val="#ppt_y+.1"/>
                                          </p:val>
                                        </p:tav>
                                        <p:tav tm="100000">
                                          <p:val>
                                            <p:strVal val="#ppt_y"/>
                                          </p:val>
                                        </p:tav>
                                      </p:tavLst>
                                    </p:anim>
                                  </p:childTnLst>
                                </p:cTn>
                              </p:par>
                            </p:childTnLst>
                          </p:cTn>
                        </p:par>
                        <p:par>
                          <p:cTn id="68" fill="hold">
                            <p:stCondLst>
                              <p:cond delay="6500"/>
                            </p:stCondLst>
                            <p:childTnLst>
                              <p:par>
                                <p:cTn id="69" presetID="31" presetClass="entr" presetSubtype="0" fill="hold" nodeType="afterEffect">
                                  <p:stCondLst>
                                    <p:cond delay="0"/>
                                  </p:stCondLst>
                                  <p:childTnLst>
                                    <p:set>
                                      <p:cBhvr>
                                        <p:cTn id="70" dur="1" fill="hold">
                                          <p:stCondLst>
                                            <p:cond delay="0"/>
                                          </p:stCondLst>
                                        </p:cTn>
                                        <p:tgtEl>
                                          <p:spTgt spid="65"/>
                                        </p:tgtEl>
                                        <p:attrNameLst>
                                          <p:attrName>style.visibility</p:attrName>
                                        </p:attrNameLst>
                                      </p:cBhvr>
                                      <p:to>
                                        <p:strVal val="visible"/>
                                      </p:to>
                                    </p:set>
                                    <p:anim calcmode="lin" valueType="num">
                                      <p:cBhvr>
                                        <p:cTn id="71" dur="1000" fill="hold"/>
                                        <p:tgtEl>
                                          <p:spTgt spid="65"/>
                                        </p:tgtEl>
                                        <p:attrNameLst>
                                          <p:attrName>ppt_w</p:attrName>
                                        </p:attrNameLst>
                                      </p:cBhvr>
                                      <p:tavLst>
                                        <p:tav tm="0">
                                          <p:val>
                                            <p:fltVal val="0"/>
                                          </p:val>
                                        </p:tav>
                                        <p:tav tm="100000">
                                          <p:val>
                                            <p:strVal val="#ppt_w"/>
                                          </p:val>
                                        </p:tav>
                                      </p:tavLst>
                                    </p:anim>
                                    <p:anim calcmode="lin" valueType="num">
                                      <p:cBhvr>
                                        <p:cTn id="72" dur="1000" fill="hold"/>
                                        <p:tgtEl>
                                          <p:spTgt spid="65"/>
                                        </p:tgtEl>
                                        <p:attrNameLst>
                                          <p:attrName>ppt_h</p:attrName>
                                        </p:attrNameLst>
                                      </p:cBhvr>
                                      <p:tavLst>
                                        <p:tav tm="0">
                                          <p:val>
                                            <p:fltVal val="0"/>
                                          </p:val>
                                        </p:tav>
                                        <p:tav tm="100000">
                                          <p:val>
                                            <p:strVal val="#ppt_h"/>
                                          </p:val>
                                        </p:tav>
                                      </p:tavLst>
                                    </p:anim>
                                    <p:anim calcmode="lin" valueType="num">
                                      <p:cBhvr>
                                        <p:cTn id="73" dur="1000" fill="hold"/>
                                        <p:tgtEl>
                                          <p:spTgt spid="65"/>
                                        </p:tgtEl>
                                        <p:attrNameLst>
                                          <p:attrName>style.rotation</p:attrName>
                                        </p:attrNameLst>
                                      </p:cBhvr>
                                      <p:tavLst>
                                        <p:tav tm="0">
                                          <p:val>
                                            <p:fltVal val="90"/>
                                          </p:val>
                                        </p:tav>
                                        <p:tav tm="100000">
                                          <p:val>
                                            <p:fltVal val="0"/>
                                          </p:val>
                                        </p:tav>
                                      </p:tavLst>
                                    </p:anim>
                                    <p:animEffect transition="in" filter="fade">
                                      <p:cBhvr>
                                        <p:cTn id="74" dur="1000"/>
                                        <p:tgtEl>
                                          <p:spTgt spid="65"/>
                                        </p:tgtEl>
                                      </p:cBhvr>
                                    </p:animEffect>
                                  </p:childTnLst>
                                </p:cTn>
                              </p:par>
                            </p:childTnLst>
                          </p:cTn>
                        </p:par>
                        <p:par>
                          <p:cTn id="75" fill="hold">
                            <p:stCondLst>
                              <p:cond delay="7500"/>
                            </p:stCondLst>
                            <p:childTnLst>
                              <p:par>
                                <p:cTn id="76" presetID="18" presetClass="entr" presetSubtype="9" fill="hold" grpId="0" nodeType="afterEffect">
                                  <p:stCondLst>
                                    <p:cond delay="0"/>
                                  </p:stCondLst>
                                  <p:childTnLst>
                                    <p:set>
                                      <p:cBhvr>
                                        <p:cTn id="77" dur="1" fill="hold">
                                          <p:stCondLst>
                                            <p:cond delay="0"/>
                                          </p:stCondLst>
                                        </p:cTn>
                                        <p:tgtEl>
                                          <p:spTgt spid="4"/>
                                        </p:tgtEl>
                                        <p:attrNameLst>
                                          <p:attrName>style.visibility</p:attrName>
                                        </p:attrNameLst>
                                      </p:cBhvr>
                                      <p:to>
                                        <p:strVal val="visible"/>
                                      </p:to>
                                    </p:set>
                                    <p:animEffect transition="in" filter="strips(upLeft)">
                                      <p:cBhvr>
                                        <p:cTn id="78" dur="500"/>
                                        <p:tgtEl>
                                          <p:spTgt spid="4"/>
                                        </p:tgtEl>
                                      </p:cBhvr>
                                    </p:animEffect>
                                  </p:childTnLst>
                                </p:cTn>
                              </p:par>
                            </p:childTnLst>
                          </p:cTn>
                        </p:par>
                        <p:par>
                          <p:cTn id="79" fill="hold">
                            <p:stCondLst>
                              <p:cond delay="8000"/>
                            </p:stCondLst>
                            <p:childTnLst>
                              <p:par>
                                <p:cTn id="80" presetID="42" presetClass="entr" presetSubtype="0" fill="hold" grpId="0" nodeType="afterEffect">
                                  <p:stCondLst>
                                    <p:cond delay="0"/>
                                  </p:stCondLst>
                                  <p:childTnLst>
                                    <p:set>
                                      <p:cBhvr>
                                        <p:cTn id="81" dur="1" fill="hold">
                                          <p:stCondLst>
                                            <p:cond delay="0"/>
                                          </p:stCondLst>
                                        </p:cTn>
                                        <p:tgtEl>
                                          <p:spTgt spid="73"/>
                                        </p:tgtEl>
                                        <p:attrNameLst>
                                          <p:attrName>style.visibility</p:attrName>
                                        </p:attrNameLst>
                                      </p:cBhvr>
                                      <p:to>
                                        <p:strVal val="visible"/>
                                      </p:to>
                                    </p:set>
                                    <p:animEffect transition="in" filter="fade">
                                      <p:cBhvr>
                                        <p:cTn id="82" dur="1000"/>
                                        <p:tgtEl>
                                          <p:spTgt spid="73"/>
                                        </p:tgtEl>
                                      </p:cBhvr>
                                    </p:animEffect>
                                    <p:anim calcmode="lin" valueType="num">
                                      <p:cBhvr>
                                        <p:cTn id="83" dur="1000" fill="hold"/>
                                        <p:tgtEl>
                                          <p:spTgt spid="73"/>
                                        </p:tgtEl>
                                        <p:attrNameLst>
                                          <p:attrName>ppt_x</p:attrName>
                                        </p:attrNameLst>
                                      </p:cBhvr>
                                      <p:tavLst>
                                        <p:tav tm="0">
                                          <p:val>
                                            <p:strVal val="#ppt_x"/>
                                          </p:val>
                                        </p:tav>
                                        <p:tav tm="100000">
                                          <p:val>
                                            <p:strVal val="#ppt_x"/>
                                          </p:val>
                                        </p:tav>
                                      </p:tavLst>
                                    </p:anim>
                                    <p:anim calcmode="lin" valueType="num">
                                      <p:cBhvr>
                                        <p:cTn id="84" dur="1000" fill="hold"/>
                                        <p:tgtEl>
                                          <p:spTgt spid="73"/>
                                        </p:tgtEl>
                                        <p:attrNameLst>
                                          <p:attrName>ppt_y</p:attrName>
                                        </p:attrNameLst>
                                      </p:cBhvr>
                                      <p:tavLst>
                                        <p:tav tm="0">
                                          <p:val>
                                            <p:strVal val="#ppt_y+.1"/>
                                          </p:val>
                                        </p:tav>
                                        <p:tav tm="100000">
                                          <p:val>
                                            <p:strVal val="#ppt_y"/>
                                          </p:val>
                                        </p:tav>
                                      </p:tavLst>
                                    </p:anim>
                                  </p:childTnLst>
                                </p:cTn>
                              </p:par>
                            </p:childTnLst>
                          </p:cTn>
                        </p:par>
                        <p:par>
                          <p:cTn id="85" fill="hold">
                            <p:stCondLst>
                              <p:cond delay="9000"/>
                            </p:stCondLst>
                            <p:childTnLst>
                              <p:par>
                                <p:cTn id="86" presetID="31" presetClass="entr" presetSubtype="0" fill="hold" nodeType="afterEffect">
                                  <p:stCondLst>
                                    <p:cond delay="0"/>
                                  </p:stCondLst>
                                  <p:childTnLst>
                                    <p:set>
                                      <p:cBhvr>
                                        <p:cTn id="87" dur="1" fill="hold">
                                          <p:stCondLst>
                                            <p:cond delay="0"/>
                                          </p:stCondLst>
                                        </p:cTn>
                                        <p:tgtEl>
                                          <p:spTgt spid="8"/>
                                        </p:tgtEl>
                                        <p:attrNameLst>
                                          <p:attrName>style.visibility</p:attrName>
                                        </p:attrNameLst>
                                      </p:cBhvr>
                                      <p:to>
                                        <p:strVal val="visible"/>
                                      </p:to>
                                    </p:set>
                                    <p:anim calcmode="lin" valueType="num">
                                      <p:cBhvr>
                                        <p:cTn id="88" dur="1000" fill="hold"/>
                                        <p:tgtEl>
                                          <p:spTgt spid="8"/>
                                        </p:tgtEl>
                                        <p:attrNameLst>
                                          <p:attrName>ppt_w</p:attrName>
                                        </p:attrNameLst>
                                      </p:cBhvr>
                                      <p:tavLst>
                                        <p:tav tm="0">
                                          <p:val>
                                            <p:fltVal val="0"/>
                                          </p:val>
                                        </p:tav>
                                        <p:tav tm="100000">
                                          <p:val>
                                            <p:strVal val="#ppt_w"/>
                                          </p:val>
                                        </p:tav>
                                      </p:tavLst>
                                    </p:anim>
                                    <p:anim calcmode="lin" valueType="num">
                                      <p:cBhvr>
                                        <p:cTn id="89" dur="1000" fill="hold"/>
                                        <p:tgtEl>
                                          <p:spTgt spid="8"/>
                                        </p:tgtEl>
                                        <p:attrNameLst>
                                          <p:attrName>ppt_h</p:attrName>
                                        </p:attrNameLst>
                                      </p:cBhvr>
                                      <p:tavLst>
                                        <p:tav tm="0">
                                          <p:val>
                                            <p:fltVal val="0"/>
                                          </p:val>
                                        </p:tav>
                                        <p:tav tm="100000">
                                          <p:val>
                                            <p:strVal val="#ppt_h"/>
                                          </p:val>
                                        </p:tav>
                                      </p:tavLst>
                                    </p:anim>
                                    <p:anim calcmode="lin" valueType="num">
                                      <p:cBhvr>
                                        <p:cTn id="90" dur="1000" fill="hold"/>
                                        <p:tgtEl>
                                          <p:spTgt spid="8"/>
                                        </p:tgtEl>
                                        <p:attrNameLst>
                                          <p:attrName>style.rotation</p:attrName>
                                        </p:attrNameLst>
                                      </p:cBhvr>
                                      <p:tavLst>
                                        <p:tav tm="0">
                                          <p:val>
                                            <p:fltVal val="90"/>
                                          </p:val>
                                        </p:tav>
                                        <p:tav tm="100000">
                                          <p:val>
                                            <p:fltVal val="0"/>
                                          </p:val>
                                        </p:tav>
                                      </p:tavLst>
                                    </p:anim>
                                    <p:animEffect transition="in" filter="fade">
                                      <p:cBhvr>
                                        <p:cTn id="91" dur="1000"/>
                                        <p:tgtEl>
                                          <p:spTgt spid="8"/>
                                        </p:tgtEl>
                                      </p:cBhvr>
                                    </p:animEffect>
                                  </p:childTnLst>
                                </p:cTn>
                              </p:par>
                            </p:childTnLst>
                          </p:cTn>
                        </p:par>
                        <p:par>
                          <p:cTn id="92" fill="hold">
                            <p:stCondLst>
                              <p:cond delay="10000"/>
                            </p:stCondLst>
                            <p:childTnLst>
                              <p:par>
                                <p:cTn id="93" presetID="18" presetClass="entr" presetSubtype="3" fill="hold" grpId="0" nodeType="afterEffect">
                                  <p:stCondLst>
                                    <p:cond delay="0"/>
                                  </p:stCondLst>
                                  <p:childTnLst>
                                    <p:set>
                                      <p:cBhvr>
                                        <p:cTn id="94" dur="1" fill="hold">
                                          <p:stCondLst>
                                            <p:cond delay="0"/>
                                          </p:stCondLst>
                                        </p:cTn>
                                        <p:tgtEl>
                                          <p:spTgt spid="51"/>
                                        </p:tgtEl>
                                        <p:attrNameLst>
                                          <p:attrName>style.visibility</p:attrName>
                                        </p:attrNameLst>
                                      </p:cBhvr>
                                      <p:to>
                                        <p:strVal val="visible"/>
                                      </p:to>
                                    </p:set>
                                    <p:animEffect transition="in" filter="strips(upRight)">
                                      <p:cBhvr>
                                        <p:cTn id="95" dur="750"/>
                                        <p:tgtEl>
                                          <p:spTgt spid="51"/>
                                        </p:tgtEl>
                                      </p:cBhvr>
                                    </p:animEffect>
                                  </p:childTnLst>
                                </p:cTn>
                              </p:par>
                            </p:childTnLst>
                          </p:cTn>
                        </p:par>
                        <p:par>
                          <p:cTn id="96" fill="hold">
                            <p:stCondLst>
                              <p:cond delay="10750"/>
                            </p:stCondLst>
                            <p:childTnLst>
                              <p:par>
                                <p:cTn id="97" presetID="42" presetClass="entr" presetSubtype="0" fill="hold" grpId="0" nodeType="afterEffect">
                                  <p:stCondLst>
                                    <p:cond delay="0"/>
                                  </p:stCondLst>
                                  <p:childTnLst>
                                    <p:set>
                                      <p:cBhvr>
                                        <p:cTn id="98" dur="1" fill="hold">
                                          <p:stCondLst>
                                            <p:cond delay="0"/>
                                          </p:stCondLst>
                                        </p:cTn>
                                        <p:tgtEl>
                                          <p:spTgt spid="74"/>
                                        </p:tgtEl>
                                        <p:attrNameLst>
                                          <p:attrName>style.visibility</p:attrName>
                                        </p:attrNameLst>
                                      </p:cBhvr>
                                      <p:to>
                                        <p:strVal val="visible"/>
                                      </p:to>
                                    </p:set>
                                    <p:animEffect transition="in" filter="fade">
                                      <p:cBhvr>
                                        <p:cTn id="99" dur="1000"/>
                                        <p:tgtEl>
                                          <p:spTgt spid="74"/>
                                        </p:tgtEl>
                                      </p:cBhvr>
                                    </p:animEffect>
                                    <p:anim calcmode="lin" valueType="num">
                                      <p:cBhvr>
                                        <p:cTn id="100" dur="1000" fill="hold"/>
                                        <p:tgtEl>
                                          <p:spTgt spid="74"/>
                                        </p:tgtEl>
                                        <p:attrNameLst>
                                          <p:attrName>ppt_x</p:attrName>
                                        </p:attrNameLst>
                                      </p:cBhvr>
                                      <p:tavLst>
                                        <p:tav tm="0">
                                          <p:val>
                                            <p:strVal val="#ppt_x"/>
                                          </p:val>
                                        </p:tav>
                                        <p:tav tm="100000">
                                          <p:val>
                                            <p:strVal val="#ppt_x"/>
                                          </p:val>
                                        </p:tav>
                                      </p:tavLst>
                                    </p:anim>
                                    <p:anim calcmode="lin" valueType="num">
                                      <p:cBhvr>
                                        <p:cTn id="101"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animBg="1"/>
      <p:bldP spid="50" grpId="0" animBg="1"/>
      <p:bldP spid="52" grpId="0" animBg="1"/>
      <p:bldP spid="51" grpId="0" animBg="1"/>
      <p:bldP spid="57" grpId="0" animBg="1"/>
      <p:bldP spid="56" grpId="0" animBg="1"/>
      <p:bldP spid="58" grpId="0" animBg="1"/>
      <p:bldP spid="71" grpId="0"/>
      <p:bldP spid="72" grpId="0"/>
      <p:bldP spid="73" grpId="0"/>
      <p:bldP spid="74" grpId="0"/>
      <p:bldP spid="75" grpId="0"/>
      <p:bldP spid="7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2183F-138E-4C50-850C-17542CC9F0EE}"/>
              </a:ext>
            </a:extLst>
          </p:cNvPr>
          <p:cNvSpPr>
            <a:spLocks noChangeAspect="1"/>
          </p:cNvSpPr>
          <p:nvPr/>
        </p:nvSpPr>
        <p:spPr>
          <a:xfrm rot="16200000">
            <a:off x="5936208" y="2965688"/>
            <a:ext cx="182880" cy="6534943"/>
          </a:xfrm>
          <a:custGeom>
            <a:avLst/>
            <a:gdLst>
              <a:gd name="connsiteX0" fmla="*/ 533966 w 533966"/>
              <a:gd name="connsiteY0" fmla="*/ 265360 h 19080474"/>
              <a:gd name="connsiteX1" fmla="*/ 532278 w 533966"/>
              <a:gd name="connsiteY1" fmla="*/ 282110 h 19080474"/>
              <a:gd name="connsiteX2" fmla="*/ 533333 w 533966"/>
              <a:gd name="connsiteY2" fmla="*/ 292579 h 19080474"/>
              <a:gd name="connsiteX3" fmla="*/ 533333 w 533966"/>
              <a:gd name="connsiteY3" fmla="*/ 13713125 h 19080474"/>
              <a:gd name="connsiteX4" fmla="*/ 531355 w 533966"/>
              <a:gd name="connsiteY4" fmla="*/ 13722923 h 19080474"/>
              <a:gd name="connsiteX5" fmla="*/ 531355 w 533966"/>
              <a:gd name="connsiteY5" fmla="*/ 18787894 h 19080474"/>
              <a:gd name="connsiteX6" fmla="*/ 529666 w 533966"/>
              <a:gd name="connsiteY6" fmla="*/ 18804643 h 19080474"/>
              <a:gd name="connsiteX7" fmla="*/ 530722 w 533966"/>
              <a:gd name="connsiteY7" fmla="*/ 18815112 h 19080474"/>
              <a:gd name="connsiteX8" fmla="*/ 265361 w 533966"/>
              <a:gd name="connsiteY8" fmla="*/ 19080474 h 19080474"/>
              <a:gd name="connsiteX9" fmla="*/ 0 w 533966"/>
              <a:gd name="connsiteY9" fmla="*/ 18815112 h 19080474"/>
              <a:gd name="connsiteX10" fmla="*/ 1688 w 533966"/>
              <a:gd name="connsiteY10" fmla="*/ 18798363 h 19080474"/>
              <a:gd name="connsiteX11" fmla="*/ 633 w 533966"/>
              <a:gd name="connsiteY11" fmla="*/ 18787894 h 19080474"/>
              <a:gd name="connsiteX12" fmla="*/ 633 w 533966"/>
              <a:gd name="connsiteY12" fmla="*/ 5367347 h 19080474"/>
              <a:gd name="connsiteX13" fmla="*/ 2611 w 533966"/>
              <a:gd name="connsiteY13" fmla="*/ 5357550 h 19080474"/>
              <a:gd name="connsiteX14" fmla="*/ 2611 w 533966"/>
              <a:gd name="connsiteY14" fmla="*/ 292579 h 19080474"/>
              <a:gd name="connsiteX15" fmla="*/ 4300 w 533966"/>
              <a:gd name="connsiteY15" fmla="*/ 275830 h 19080474"/>
              <a:gd name="connsiteX16" fmla="*/ 3244 w 533966"/>
              <a:gd name="connsiteY16" fmla="*/ 265360 h 19080474"/>
              <a:gd name="connsiteX17" fmla="*/ 268605 w 533966"/>
              <a:gd name="connsiteY17" fmla="*/ 0 h 19080474"/>
              <a:gd name="connsiteX18" fmla="*/ 533966 w 533966"/>
              <a:gd name="connsiteY18" fmla="*/ 265360 h 190804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33966" h="19080474">
                <a:moveTo>
                  <a:pt x="533966" y="265360"/>
                </a:moveTo>
                <a:lnTo>
                  <a:pt x="532278" y="282110"/>
                </a:lnTo>
                <a:lnTo>
                  <a:pt x="533333" y="292579"/>
                </a:lnTo>
                <a:lnTo>
                  <a:pt x="533333" y="13713125"/>
                </a:lnTo>
                <a:lnTo>
                  <a:pt x="531355" y="13722923"/>
                </a:lnTo>
                <a:lnTo>
                  <a:pt x="531355" y="18787894"/>
                </a:lnTo>
                <a:lnTo>
                  <a:pt x="529666" y="18804643"/>
                </a:lnTo>
                <a:lnTo>
                  <a:pt x="530722" y="18815112"/>
                </a:lnTo>
                <a:cubicBezTo>
                  <a:pt x="530722" y="18961667"/>
                  <a:pt x="411916" y="19080474"/>
                  <a:pt x="265361" y="19080474"/>
                </a:cubicBezTo>
                <a:cubicBezTo>
                  <a:pt x="118806" y="19080474"/>
                  <a:pt x="0" y="18961667"/>
                  <a:pt x="0" y="18815112"/>
                </a:cubicBezTo>
                <a:lnTo>
                  <a:pt x="1688" y="18798363"/>
                </a:lnTo>
                <a:lnTo>
                  <a:pt x="633" y="18787894"/>
                </a:lnTo>
                <a:lnTo>
                  <a:pt x="633" y="5367347"/>
                </a:lnTo>
                <a:lnTo>
                  <a:pt x="2611" y="5357550"/>
                </a:lnTo>
                <a:lnTo>
                  <a:pt x="2611" y="292579"/>
                </a:lnTo>
                <a:lnTo>
                  <a:pt x="4300" y="275830"/>
                </a:lnTo>
                <a:lnTo>
                  <a:pt x="3244" y="265360"/>
                </a:lnTo>
                <a:cubicBezTo>
                  <a:pt x="3244" y="118805"/>
                  <a:pt x="122050" y="0"/>
                  <a:pt x="268605" y="0"/>
                </a:cubicBezTo>
                <a:cubicBezTo>
                  <a:pt x="415160" y="0"/>
                  <a:pt x="533966" y="118805"/>
                  <a:pt x="533966" y="26536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52EDC262-35A4-4409-BFD2-3EDBFC852267}"/>
              </a:ext>
            </a:extLst>
          </p:cNvPr>
          <p:cNvGrpSpPr/>
          <p:nvPr/>
        </p:nvGrpSpPr>
        <p:grpSpPr>
          <a:xfrm>
            <a:off x="3886200" y="1417320"/>
            <a:ext cx="2032093" cy="1252044"/>
            <a:chOff x="3886200" y="1417320"/>
            <a:chExt cx="2032093" cy="1252044"/>
          </a:xfrm>
          <a:solidFill>
            <a:srgbClr val="4C4F54"/>
          </a:solidFill>
        </p:grpSpPr>
        <p:sp>
          <p:nvSpPr>
            <p:cNvPr id="9" name="Freeform: Shape 8">
              <a:extLst>
                <a:ext uri="{FF2B5EF4-FFF2-40B4-BE49-F238E27FC236}">
                  <a16:creationId xmlns:a16="http://schemas.microsoft.com/office/drawing/2014/main" id="{81217E4A-89D6-40F1-A2F5-868B481E26F2}"/>
                </a:ext>
              </a:extLst>
            </p:cNvPr>
            <p:cNvSpPr>
              <a:spLocks noChangeAspect="1"/>
            </p:cNvSpPr>
            <p:nvPr/>
          </p:nvSpPr>
          <p:spPr>
            <a:xfrm>
              <a:off x="3886200"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6" name="Group 25">
              <a:extLst>
                <a:ext uri="{FF2B5EF4-FFF2-40B4-BE49-F238E27FC236}">
                  <a16:creationId xmlns:a16="http://schemas.microsoft.com/office/drawing/2014/main" id="{E27CB051-3D7F-42ED-B8FA-804BCB731A72}"/>
                </a:ext>
              </a:extLst>
            </p:cNvPr>
            <p:cNvGrpSpPr/>
            <p:nvPr/>
          </p:nvGrpSpPr>
          <p:grpSpPr>
            <a:xfrm>
              <a:off x="4361688" y="1417320"/>
              <a:ext cx="1556605" cy="1252044"/>
              <a:chOff x="4381500" y="1417320"/>
              <a:chExt cx="1556605" cy="1252044"/>
            </a:xfrm>
            <a:grpFill/>
          </p:grpSpPr>
          <p:grpSp>
            <p:nvGrpSpPr>
              <p:cNvPr id="14" name="Group 13">
                <a:extLst>
                  <a:ext uri="{FF2B5EF4-FFF2-40B4-BE49-F238E27FC236}">
                    <a16:creationId xmlns:a16="http://schemas.microsoft.com/office/drawing/2014/main" id="{16937B5B-905E-4273-9D14-A876764CF5F7}"/>
                  </a:ext>
                </a:extLst>
              </p:cNvPr>
              <p:cNvGrpSpPr/>
              <p:nvPr/>
            </p:nvGrpSpPr>
            <p:grpSpPr>
              <a:xfrm>
                <a:off x="4381500" y="1417320"/>
                <a:ext cx="381000" cy="1252044"/>
                <a:chOff x="4381500" y="1417320"/>
                <a:chExt cx="381000" cy="1252044"/>
              </a:xfrm>
              <a:grpFill/>
            </p:grpSpPr>
            <p:sp>
              <p:nvSpPr>
                <p:cNvPr id="11" name="Freeform: Shape 10">
                  <a:extLst>
                    <a:ext uri="{FF2B5EF4-FFF2-40B4-BE49-F238E27FC236}">
                      <a16:creationId xmlns:a16="http://schemas.microsoft.com/office/drawing/2014/main" id="{17DC190C-F808-4471-8D92-BE675A94C91B}"/>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F1B90CC5-00EC-4853-9FE1-BF456055DA05}"/>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1AF2610-BB5A-41D4-A806-D59DE52D86AA}"/>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5" name="Group 24">
                <a:extLst>
                  <a:ext uri="{FF2B5EF4-FFF2-40B4-BE49-F238E27FC236}">
                    <a16:creationId xmlns:a16="http://schemas.microsoft.com/office/drawing/2014/main" id="{3B417539-7AAF-4FF0-A36F-7F337A3D54CD}"/>
                  </a:ext>
                </a:extLst>
              </p:cNvPr>
              <p:cNvGrpSpPr/>
              <p:nvPr/>
            </p:nvGrpSpPr>
            <p:grpSpPr>
              <a:xfrm>
                <a:off x="4585968" y="1560642"/>
                <a:ext cx="1352137" cy="914400"/>
                <a:chOff x="4585968" y="1560642"/>
                <a:chExt cx="1352137" cy="914400"/>
              </a:xfrm>
              <a:grpFill/>
            </p:grpSpPr>
            <p:grpSp>
              <p:nvGrpSpPr>
                <p:cNvPr id="23" name="Group 22">
                  <a:extLst>
                    <a:ext uri="{FF2B5EF4-FFF2-40B4-BE49-F238E27FC236}">
                      <a16:creationId xmlns:a16="http://schemas.microsoft.com/office/drawing/2014/main" id="{9E1E8F97-BE46-44D1-9FD8-EE45253E8C52}"/>
                    </a:ext>
                  </a:extLst>
                </p:cNvPr>
                <p:cNvGrpSpPr>
                  <a:grpSpLocks noChangeAspect="1"/>
                </p:cNvGrpSpPr>
                <p:nvPr/>
              </p:nvGrpSpPr>
              <p:grpSpPr>
                <a:xfrm>
                  <a:off x="5760720" y="1560642"/>
                  <a:ext cx="177385" cy="914400"/>
                  <a:chOff x="8249560" y="1025560"/>
                  <a:chExt cx="940160" cy="4846320"/>
                </a:xfrm>
                <a:grpFill/>
              </p:grpSpPr>
              <p:sp>
                <p:nvSpPr>
                  <p:cNvPr id="17" name="Freeform: Shape 16">
                    <a:extLst>
                      <a:ext uri="{FF2B5EF4-FFF2-40B4-BE49-F238E27FC236}">
                        <a16:creationId xmlns:a16="http://schemas.microsoft.com/office/drawing/2014/main" id="{064EDD7B-6996-49B4-A1E9-64ED956318BD}"/>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967B8BB1-FB09-426F-BF67-ABC2E4535816}"/>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BD03CB4B-E9EB-4B8E-A7B5-83651F74FBB2}"/>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BD2D4614-F031-41D7-B15F-5B347919270F}"/>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Rectangle 23">
                  <a:extLst>
                    <a:ext uri="{FF2B5EF4-FFF2-40B4-BE49-F238E27FC236}">
                      <a16:creationId xmlns:a16="http://schemas.microsoft.com/office/drawing/2014/main" id="{018BABC1-F6F3-4D27-A567-EA63D145A50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39" name="Group 38">
            <a:extLst>
              <a:ext uri="{FF2B5EF4-FFF2-40B4-BE49-F238E27FC236}">
                <a16:creationId xmlns:a16="http://schemas.microsoft.com/office/drawing/2014/main" id="{FF694F86-CE58-4FB6-AE0B-E3F7680B8EEF}"/>
              </a:ext>
            </a:extLst>
          </p:cNvPr>
          <p:cNvGrpSpPr/>
          <p:nvPr/>
        </p:nvGrpSpPr>
        <p:grpSpPr>
          <a:xfrm>
            <a:off x="4326887" y="2763207"/>
            <a:ext cx="427143" cy="647730"/>
            <a:chOff x="4326887" y="2763207"/>
            <a:chExt cx="427143" cy="647730"/>
          </a:xfrm>
          <a:solidFill>
            <a:srgbClr val="34738D"/>
          </a:solidFill>
        </p:grpSpPr>
        <p:sp>
          <p:nvSpPr>
            <p:cNvPr id="36" name="Freeform: Shape 35">
              <a:extLst>
                <a:ext uri="{FF2B5EF4-FFF2-40B4-BE49-F238E27FC236}">
                  <a16:creationId xmlns:a16="http://schemas.microsoft.com/office/drawing/2014/main" id="{1295EBB4-1C4B-44ED-870D-0E0DCE830A86}"/>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C0AB3542-490D-493C-89FE-352446795876}"/>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C64B7FC9-6507-4D7B-8911-052082A7CBD4}"/>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3" name="Freeform: Shape 82">
            <a:extLst>
              <a:ext uri="{FF2B5EF4-FFF2-40B4-BE49-F238E27FC236}">
                <a16:creationId xmlns:a16="http://schemas.microsoft.com/office/drawing/2014/main" id="{62BA6967-5336-4CF8-958F-887E083E76D6}"/>
              </a:ext>
            </a:extLst>
          </p:cNvPr>
          <p:cNvSpPr/>
          <p:nvPr/>
        </p:nvSpPr>
        <p:spPr>
          <a:xfrm>
            <a:off x="3683333" y="4435265"/>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a:extLst>
              <a:ext uri="{FF2B5EF4-FFF2-40B4-BE49-F238E27FC236}">
                <a16:creationId xmlns:a16="http://schemas.microsoft.com/office/drawing/2014/main" id="{D586BD9D-B148-46D6-AE10-E876C73BCF3F}"/>
              </a:ext>
            </a:extLst>
          </p:cNvPr>
          <p:cNvGrpSpPr/>
          <p:nvPr/>
        </p:nvGrpSpPr>
        <p:grpSpPr>
          <a:xfrm>
            <a:off x="3671568" y="3613288"/>
            <a:ext cx="1828800" cy="2371280"/>
            <a:chOff x="6876288" y="1143000"/>
            <a:chExt cx="3703320" cy="4801838"/>
          </a:xfrm>
          <a:effectLst>
            <a:outerShdw blurRad="76200" dir="13500000" sy="23000" kx="1200000" algn="br" rotWithShape="0">
              <a:prstClr val="black">
                <a:alpha val="20000"/>
              </a:prstClr>
            </a:outerShdw>
          </a:effectLst>
        </p:grpSpPr>
        <p:sp>
          <p:nvSpPr>
            <p:cNvPr id="42" name="Freeform: Shape 41">
              <a:extLst>
                <a:ext uri="{FF2B5EF4-FFF2-40B4-BE49-F238E27FC236}">
                  <a16:creationId xmlns:a16="http://schemas.microsoft.com/office/drawing/2014/main" id="{19047903-2D59-4134-8894-F95F40A8FE9D}"/>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9E4507C3-D68F-4F28-B4DE-45FC99C23F4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D0421418-FC7D-4E1C-BB53-FDF4EF60BCF4}"/>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28F124B-A187-4174-99AA-60374A408EAA}"/>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49591076-AACF-489C-B91B-47F362E41F86}"/>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7B0FB46E-F2A7-42FF-AA0E-F1C3EBFC386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69E62896-496F-4875-8032-99BCE5ECE080}"/>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59FA132-D505-47DD-B1C5-9E290187CD7E}"/>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1326E48F-2C74-45C4-BD71-E98BCE25959E}"/>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F482A579-F713-4910-940D-6AF26CF5B56F}"/>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Box 84">
            <a:extLst>
              <a:ext uri="{FF2B5EF4-FFF2-40B4-BE49-F238E27FC236}">
                <a16:creationId xmlns:a16="http://schemas.microsoft.com/office/drawing/2014/main" id="{616FF4BA-77A7-4E53-A1AC-CB0723FEC2A8}"/>
              </a:ext>
            </a:extLst>
          </p:cNvPr>
          <p:cNvSpPr txBox="1"/>
          <p:nvPr/>
        </p:nvSpPr>
        <p:spPr>
          <a:xfrm>
            <a:off x="4230274" y="5044024"/>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grpSp>
        <p:nvGrpSpPr>
          <p:cNvPr id="120" name="Group 119">
            <a:extLst>
              <a:ext uri="{FF2B5EF4-FFF2-40B4-BE49-F238E27FC236}">
                <a16:creationId xmlns:a16="http://schemas.microsoft.com/office/drawing/2014/main" id="{64714B5C-C72E-488D-956D-DAA9A9876FA2}"/>
              </a:ext>
            </a:extLst>
          </p:cNvPr>
          <p:cNvGrpSpPr/>
          <p:nvPr/>
        </p:nvGrpSpPr>
        <p:grpSpPr>
          <a:xfrm>
            <a:off x="6135624" y="1417320"/>
            <a:ext cx="2032093" cy="1252044"/>
            <a:chOff x="6135624" y="1417320"/>
            <a:chExt cx="2032093" cy="1252044"/>
          </a:xfrm>
          <a:solidFill>
            <a:srgbClr val="4C4F54"/>
          </a:solidFill>
        </p:grpSpPr>
        <p:sp>
          <p:nvSpPr>
            <p:cNvPr id="89" name="Freeform: Shape 88">
              <a:extLst>
                <a:ext uri="{FF2B5EF4-FFF2-40B4-BE49-F238E27FC236}">
                  <a16:creationId xmlns:a16="http://schemas.microsoft.com/office/drawing/2014/main" id="{D47D6638-A418-4518-976E-97295768FE40}"/>
                </a:ext>
              </a:extLst>
            </p:cNvPr>
            <p:cNvSpPr>
              <a:spLocks noChangeAspect="1"/>
            </p:cNvSpPr>
            <p:nvPr/>
          </p:nvSpPr>
          <p:spPr>
            <a:xfrm flipH="1">
              <a:off x="6796117" y="1447800"/>
              <a:ext cx="1371600" cy="367757"/>
            </a:xfrm>
            <a:custGeom>
              <a:avLst/>
              <a:gdLst>
                <a:gd name="connsiteX0" fmla="*/ 182880 w 1371600"/>
                <a:gd name="connsiteY0" fmla="*/ 0 h 367757"/>
                <a:gd name="connsiteX1" fmla="*/ 351389 w 1371600"/>
                <a:gd name="connsiteY1" fmla="*/ 111695 h 367757"/>
                <a:gd name="connsiteX2" fmla="*/ 351915 w 1371600"/>
                <a:gd name="connsiteY2" fmla="*/ 114300 h 367757"/>
                <a:gd name="connsiteX3" fmla="*/ 1020089 w 1371600"/>
                <a:gd name="connsiteY3" fmla="*/ 114300 h 367757"/>
                <a:gd name="connsiteX4" fmla="*/ 1020212 w 1371600"/>
                <a:gd name="connsiteY4" fmla="*/ 113692 h 367757"/>
                <a:gd name="connsiteX5" fmla="*/ 1188720 w 1371600"/>
                <a:gd name="connsiteY5" fmla="*/ 1997 h 367757"/>
                <a:gd name="connsiteX6" fmla="*/ 1371600 w 1371600"/>
                <a:gd name="connsiteY6" fmla="*/ 184877 h 367757"/>
                <a:gd name="connsiteX7" fmla="*/ 1188720 w 1371600"/>
                <a:gd name="connsiteY7" fmla="*/ 367757 h 367757"/>
                <a:gd name="connsiteX8" fmla="*/ 1020212 w 1371600"/>
                <a:gd name="connsiteY8" fmla="*/ 256062 h 367757"/>
                <a:gd name="connsiteX9" fmla="*/ 1019283 w 1371600"/>
                <a:gd name="connsiteY9" fmla="*/ 251460 h 367757"/>
                <a:gd name="connsiteX10" fmla="*/ 351915 w 1371600"/>
                <a:gd name="connsiteY10" fmla="*/ 251460 h 367757"/>
                <a:gd name="connsiteX11" fmla="*/ 351389 w 1371600"/>
                <a:gd name="connsiteY11" fmla="*/ 254065 h 367757"/>
                <a:gd name="connsiteX12" fmla="*/ 182880 w 1371600"/>
                <a:gd name="connsiteY12" fmla="*/ 365760 h 367757"/>
                <a:gd name="connsiteX13" fmla="*/ 0 w 1371600"/>
                <a:gd name="connsiteY13" fmla="*/ 182880 h 367757"/>
                <a:gd name="connsiteX14" fmla="*/ 182880 w 1371600"/>
                <a:gd name="connsiteY14" fmla="*/ 0 h 367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0" h="367757">
                  <a:moveTo>
                    <a:pt x="182880" y="0"/>
                  </a:moveTo>
                  <a:cubicBezTo>
                    <a:pt x="258632" y="0"/>
                    <a:pt x="323626" y="46056"/>
                    <a:pt x="351389" y="111695"/>
                  </a:cubicBezTo>
                  <a:lnTo>
                    <a:pt x="351915" y="114300"/>
                  </a:lnTo>
                  <a:lnTo>
                    <a:pt x="1020089" y="114300"/>
                  </a:lnTo>
                  <a:lnTo>
                    <a:pt x="1020212" y="113692"/>
                  </a:lnTo>
                  <a:cubicBezTo>
                    <a:pt x="1047974" y="48053"/>
                    <a:pt x="1112969" y="1997"/>
                    <a:pt x="1188720" y="1997"/>
                  </a:cubicBezTo>
                  <a:cubicBezTo>
                    <a:pt x="1289722" y="1997"/>
                    <a:pt x="1371600" y="83875"/>
                    <a:pt x="1371600" y="184877"/>
                  </a:cubicBezTo>
                  <a:cubicBezTo>
                    <a:pt x="1371600" y="285879"/>
                    <a:pt x="1289722" y="367757"/>
                    <a:pt x="1188720" y="367757"/>
                  </a:cubicBezTo>
                  <a:cubicBezTo>
                    <a:pt x="1112969" y="367757"/>
                    <a:pt x="1047974" y="321701"/>
                    <a:pt x="1020212" y="256062"/>
                  </a:cubicBezTo>
                  <a:lnTo>
                    <a:pt x="1019283" y="251460"/>
                  </a:lnTo>
                  <a:lnTo>
                    <a:pt x="351915" y="251460"/>
                  </a:lnTo>
                  <a:lnTo>
                    <a:pt x="351389" y="254065"/>
                  </a:lnTo>
                  <a:cubicBezTo>
                    <a:pt x="323626" y="319704"/>
                    <a:pt x="258632" y="365760"/>
                    <a:pt x="182880" y="365760"/>
                  </a:cubicBezTo>
                  <a:cubicBezTo>
                    <a:pt x="81878" y="365760"/>
                    <a:pt x="0" y="283882"/>
                    <a:pt x="0" y="182880"/>
                  </a:cubicBezTo>
                  <a:cubicBezTo>
                    <a:pt x="0" y="81878"/>
                    <a:pt x="81878" y="0"/>
                    <a:pt x="18288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8" name="Group 87">
              <a:extLst>
                <a:ext uri="{FF2B5EF4-FFF2-40B4-BE49-F238E27FC236}">
                  <a16:creationId xmlns:a16="http://schemas.microsoft.com/office/drawing/2014/main" id="{B92A59E0-564C-4EE0-89C0-2D8919FB50F1}"/>
                </a:ext>
              </a:extLst>
            </p:cNvPr>
            <p:cNvGrpSpPr/>
            <p:nvPr/>
          </p:nvGrpSpPr>
          <p:grpSpPr>
            <a:xfrm flipH="1">
              <a:off x="6135624" y="1417320"/>
              <a:ext cx="1556605" cy="1252044"/>
              <a:chOff x="4381500" y="1417320"/>
              <a:chExt cx="1556605" cy="1252044"/>
            </a:xfrm>
            <a:grpFill/>
          </p:grpSpPr>
          <p:grpSp>
            <p:nvGrpSpPr>
              <p:cNvPr id="94" name="Group 93">
                <a:extLst>
                  <a:ext uri="{FF2B5EF4-FFF2-40B4-BE49-F238E27FC236}">
                    <a16:creationId xmlns:a16="http://schemas.microsoft.com/office/drawing/2014/main" id="{CDFEB29A-15F5-42EC-B36D-593B775E4CC1}"/>
                  </a:ext>
                </a:extLst>
              </p:cNvPr>
              <p:cNvGrpSpPr/>
              <p:nvPr/>
            </p:nvGrpSpPr>
            <p:grpSpPr>
              <a:xfrm>
                <a:off x="4381500" y="1417320"/>
                <a:ext cx="381000" cy="1252044"/>
                <a:chOff x="4381500" y="1417320"/>
                <a:chExt cx="381000" cy="1252044"/>
              </a:xfrm>
              <a:grpFill/>
            </p:grpSpPr>
            <p:sp>
              <p:nvSpPr>
                <p:cNvPr id="102" name="Freeform: Shape 101">
                  <a:extLst>
                    <a:ext uri="{FF2B5EF4-FFF2-40B4-BE49-F238E27FC236}">
                      <a16:creationId xmlns:a16="http://schemas.microsoft.com/office/drawing/2014/main" id="{651C5D45-3167-4DC7-90B3-3FFF96633947}"/>
                    </a:ext>
                  </a:extLst>
                </p:cNvPr>
                <p:cNvSpPr>
                  <a:spLocks noChangeAspect="1"/>
                </p:cNvSpPr>
                <p:nvPr/>
              </p:nvSpPr>
              <p:spPr>
                <a:xfrm>
                  <a:off x="4419600" y="1417320"/>
                  <a:ext cx="304800" cy="1133172"/>
                </a:xfrm>
                <a:custGeom>
                  <a:avLst/>
                  <a:gdLst>
                    <a:gd name="connsiteX0" fmla="*/ 152400 w 304800"/>
                    <a:gd name="connsiteY0" fmla="*/ 0 h 1133172"/>
                    <a:gd name="connsiteX1" fmla="*/ 292824 w 304800"/>
                    <a:gd name="connsiteY1" fmla="*/ 93079 h 1133172"/>
                    <a:gd name="connsiteX2" fmla="*/ 302967 w 304800"/>
                    <a:gd name="connsiteY2" fmla="*/ 143322 h 1133172"/>
                    <a:gd name="connsiteX3" fmla="*/ 304800 w 304800"/>
                    <a:gd name="connsiteY3" fmla="*/ 143322 h 1133172"/>
                    <a:gd name="connsiteX4" fmla="*/ 304800 w 304800"/>
                    <a:gd name="connsiteY4" fmla="*/ 152400 h 1133172"/>
                    <a:gd name="connsiteX5" fmla="*/ 304800 w 304800"/>
                    <a:gd name="connsiteY5" fmla="*/ 1133172 h 1133172"/>
                    <a:gd name="connsiteX6" fmla="*/ 0 w 304800"/>
                    <a:gd name="connsiteY6" fmla="*/ 1133172 h 1133172"/>
                    <a:gd name="connsiteX7" fmla="*/ 0 w 304800"/>
                    <a:gd name="connsiteY7" fmla="*/ 152400 h 1133172"/>
                    <a:gd name="connsiteX8" fmla="*/ 0 w 304800"/>
                    <a:gd name="connsiteY8" fmla="*/ 143322 h 1133172"/>
                    <a:gd name="connsiteX9" fmla="*/ 1833 w 304800"/>
                    <a:gd name="connsiteY9" fmla="*/ 143322 h 1133172"/>
                    <a:gd name="connsiteX10" fmla="*/ 11977 w 304800"/>
                    <a:gd name="connsiteY10" fmla="*/ 93079 h 1133172"/>
                    <a:gd name="connsiteX11" fmla="*/ 152400 w 304800"/>
                    <a:gd name="connsiteY11" fmla="*/ 0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04800" h="1133172">
                      <a:moveTo>
                        <a:pt x="152400" y="0"/>
                      </a:moveTo>
                      <a:cubicBezTo>
                        <a:pt x="215526" y="0"/>
                        <a:pt x="269688" y="38381"/>
                        <a:pt x="292824" y="93079"/>
                      </a:cubicBezTo>
                      <a:lnTo>
                        <a:pt x="302967" y="143322"/>
                      </a:lnTo>
                      <a:lnTo>
                        <a:pt x="304800" y="143322"/>
                      </a:lnTo>
                      <a:lnTo>
                        <a:pt x="304800" y="152400"/>
                      </a:lnTo>
                      <a:lnTo>
                        <a:pt x="304800" y="1133172"/>
                      </a:lnTo>
                      <a:lnTo>
                        <a:pt x="0" y="1133172"/>
                      </a:lnTo>
                      <a:lnTo>
                        <a:pt x="0" y="152400"/>
                      </a:lnTo>
                      <a:lnTo>
                        <a:pt x="0" y="143322"/>
                      </a:lnTo>
                      <a:lnTo>
                        <a:pt x="1833" y="143322"/>
                      </a:lnTo>
                      <a:lnTo>
                        <a:pt x="11977" y="93079"/>
                      </a:lnTo>
                      <a:cubicBezTo>
                        <a:pt x="35112" y="38381"/>
                        <a:pt x="89274"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Rectangle 102">
                  <a:extLst>
                    <a:ext uri="{FF2B5EF4-FFF2-40B4-BE49-F238E27FC236}">
                      <a16:creationId xmlns:a16="http://schemas.microsoft.com/office/drawing/2014/main" id="{F1787117-86B6-4734-B869-5BC342CD464E}"/>
                    </a:ext>
                  </a:extLst>
                </p:cNvPr>
                <p:cNvSpPr/>
                <p:nvPr/>
              </p:nvSpPr>
              <p:spPr>
                <a:xfrm>
                  <a:off x="4381500" y="2573352"/>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Rectangle 103">
                  <a:extLst>
                    <a:ext uri="{FF2B5EF4-FFF2-40B4-BE49-F238E27FC236}">
                      <a16:creationId xmlns:a16="http://schemas.microsoft.com/office/drawing/2014/main" id="{72C88385-69BE-4886-B117-2921E9A72BF8}"/>
                    </a:ext>
                  </a:extLst>
                </p:cNvPr>
                <p:cNvSpPr/>
                <p:nvPr/>
              </p:nvSpPr>
              <p:spPr>
                <a:xfrm>
                  <a:off x="4381500" y="2632788"/>
                  <a:ext cx="381000" cy="3657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5" name="Group 94">
                <a:extLst>
                  <a:ext uri="{FF2B5EF4-FFF2-40B4-BE49-F238E27FC236}">
                    <a16:creationId xmlns:a16="http://schemas.microsoft.com/office/drawing/2014/main" id="{0DE18327-86E1-4DA6-B9F2-3E7DB7DDC99E}"/>
                  </a:ext>
                </a:extLst>
              </p:cNvPr>
              <p:cNvGrpSpPr/>
              <p:nvPr/>
            </p:nvGrpSpPr>
            <p:grpSpPr>
              <a:xfrm>
                <a:off x="4585968" y="1560642"/>
                <a:ext cx="1352137" cy="914400"/>
                <a:chOff x="4585968" y="1560642"/>
                <a:chExt cx="1352137" cy="914400"/>
              </a:xfrm>
              <a:grpFill/>
            </p:grpSpPr>
            <p:grpSp>
              <p:nvGrpSpPr>
                <p:cNvPr id="96" name="Group 95">
                  <a:extLst>
                    <a:ext uri="{FF2B5EF4-FFF2-40B4-BE49-F238E27FC236}">
                      <a16:creationId xmlns:a16="http://schemas.microsoft.com/office/drawing/2014/main" id="{854B5754-21D0-4E15-97CA-8D7F8C8469CD}"/>
                    </a:ext>
                  </a:extLst>
                </p:cNvPr>
                <p:cNvGrpSpPr>
                  <a:grpSpLocks noChangeAspect="1"/>
                </p:cNvGrpSpPr>
                <p:nvPr/>
              </p:nvGrpSpPr>
              <p:grpSpPr>
                <a:xfrm>
                  <a:off x="5760720" y="1560642"/>
                  <a:ext cx="177385" cy="914400"/>
                  <a:chOff x="8249560" y="1025560"/>
                  <a:chExt cx="940160" cy="4846320"/>
                </a:xfrm>
                <a:grpFill/>
              </p:grpSpPr>
              <p:sp>
                <p:nvSpPr>
                  <p:cNvPr id="98" name="Freeform: Shape 97">
                    <a:extLst>
                      <a:ext uri="{FF2B5EF4-FFF2-40B4-BE49-F238E27FC236}">
                        <a16:creationId xmlns:a16="http://schemas.microsoft.com/office/drawing/2014/main" id="{E2F4C140-9B4C-4836-9115-308C77F4E779}"/>
                      </a:ext>
                    </a:extLst>
                  </p:cNvPr>
                  <p:cNvSpPr/>
                  <p:nvPr/>
                </p:nvSpPr>
                <p:spPr>
                  <a:xfrm>
                    <a:off x="8249560" y="1087944"/>
                    <a:ext cx="546299" cy="4721553"/>
                  </a:xfrm>
                  <a:custGeom>
                    <a:avLst/>
                    <a:gdLst>
                      <a:gd name="connsiteX0" fmla="*/ 114300 w 114300"/>
                      <a:gd name="connsiteY0" fmla="*/ 0 h 987876"/>
                      <a:gd name="connsiteX1" fmla="*/ 114300 w 114300"/>
                      <a:gd name="connsiteY1" fmla="*/ 987876 h 987876"/>
                      <a:gd name="connsiteX2" fmla="*/ 84590 w 114300"/>
                      <a:gd name="connsiteY2" fmla="*/ 931038 h 987876"/>
                      <a:gd name="connsiteX3" fmla="*/ 0 w 114300"/>
                      <a:gd name="connsiteY3" fmla="*/ 493938 h 987876"/>
                      <a:gd name="connsiteX4" fmla="*/ 84590 w 114300"/>
                      <a:gd name="connsiteY4" fmla="*/ 56838 h 9878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14300" h="987876">
                        <a:moveTo>
                          <a:pt x="114300" y="0"/>
                        </a:moveTo>
                        <a:lnTo>
                          <a:pt x="114300" y="987876"/>
                        </a:lnTo>
                        <a:lnTo>
                          <a:pt x="84590" y="931038"/>
                        </a:lnTo>
                        <a:cubicBezTo>
                          <a:pt x="31184" y="806266"/>
                          <a:pt x="0" y="655850"/>
                          <a:pt x="0" y="493938"/>
                        </a:cubicBezTo>
                        <a:cubicBezTo>
                          <a:pt x="0" y="332026"/>
                          <a:pt x="31184" y="181611"/>
                          <a:pt x="84590" y="5683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Rectangle 98">
                    <a:extLst>
                      <a:ext uri="{FF2B5EF4-FFF2-40B4-BE49-F238E27FC236}">
                        <a16:creationId xmlns:a16="http://schemas.microsoft.com/office/drawing/2014/main" id="{F8C6E9C5-FF5F-4672-9702-6C60680FAAB9}"/>
                      </a:ext>
                    </a:extLst>
                  </p:cNvPr>
                  <p:cNvSpPr/>
                  <p:nvPr/>
                </p:nvSpPr>
                <p:spPr>
                  <a:xfrm>
                    <a:off x="8850489"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Rectangle 99">
                    <a:extLst>
                      <a:ext uri="{FF2B5EF4-FFF2-40B4-BE49-F238E27FC236}">
                        <a16:creationId xmlns:a16="http://schemas.microsoft.com/office/drawing/2014/main" id="{98BF8CC4-27EB-4797-86D8-64C980E8B52E}"/>
                      </a:ext>
                    </a:extLst>
                  </p:cNvPr>
                  <p:cNvSpPr/>
                  <p:nvPr/>
                </p:nvSpPr>
                <p:spPr>
                  <a:xfrm>
                    <a:off x="8970264"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a:extLst>
                      <a:ext uri="{FF2B5EF4-FFF2-40B4-BE49-F238E27FC236}">
                        <a16:creationId xmlns:a16="http://schemas.microsoft.com/office/drawing/2014/main" id="{74976BC8-8598-46AB-A7EE-E0ED6FDA013A}"/>
                      </a:ext>
                    </a:extLst>
                  </p:cNvPr>
                  <p:cNvSpPr/>
                  <p:nvPr/>
                </p:nvSpPr>
                <p:spPr>
                  <a:xfrm>
                    <a:off x="9098280" y="1025560"/>
                    <a:ext cx="91440" cy="48463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7" name="Rectangle 96">
                  <a:extLst>
                    <a:ext uri="{FF2B5EF4-FFF2-40B4-BE49-F238E27FC236}">
                      <a16:creationId xmlns:a16="http://schemas.microsoft.com/office/drawing/2014/main" id="{A5A70865-3234-4316-9A2C-C1156927BFBE}"/>
                    </a:ext>
                  </a:extLst>
                </p:cNvPr>
                <p:cNvSpPr/>
                <p:nvPr/>
              </p:nvSpPr>
              <p:spPr>
                <a:xfrm>
                  <a:off x="4585968" y="1865442"/>
                  <a:ext cx="1226288" cy="3048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grpSp>
        <p:nvGrpSpPr>
          <p:cNvPr id="90" name="Group 89">
            <a:extLst>
              <a:ext uri="{FF2B5EF4-FFF2-40B4-BE49-F238E27FC236}">
                <a16:creationId xmlns:a16="http://schemas.microsoft.com/office/drawing/2014/main" id="{C32DD60D-1E7F-4F98-8A6F-9304CDB94978}"/>
              </a:ext>
            </a:extLst>
          </p:cNvPr>
          <p:cNvGrpSpPr/>
          <p:nvPr/>
        </p:nvGrpSpPr>
        <p:grpSpPr>
          <a:xfrm flipH="1">
            <a:off x="7299887" y="2763207"/>
            <a:ext cx="427143" cy="647730"/>
            <a:chOff x="4326887" y="2763207"/>
            <a:chExt cx="427143" cy="647730"/>
          </a:xfrm>
          <a:solidFill>
            <a:srgbClr val="189A80"/>
          </a:solidFill>
        </p:grpSpPr>
        <p:sp>
          <p:nvSpPr>
            <p:cNvPr id="91" name="Freeform: Shape 90">
              <a:extLst>
                <a:ext uri="{FF2B5EF4-FFF2-40B4-BE49-F238E27FC236}">
                  <a16:creationId xmlns:a16="http://schemas.microsoft.com/office/drawing/2014/main" id="{7D1D2335-443F-41C7-80D3-4EE5B6AC0C39}"/>
                </a:ext>
              </a:extLst>
            </p:cNvPr>
            <p:cNvSpPr>
              <a:spLocks noChangeAspect="1"/>
            </p:cNvSpPr>
            <p:nvPr/>
          </p:nvSpPr>
          <p:spPr>
            <a:xfrm rot="18920371">
              <a:off x="4326887" y="3136617"/>
              <a:ext cx="274320" cy="27432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C99ED92C-266F-49FF-9BCB-E28F54058162}"/>
                </a:ext>
              </a:extLst>
            </p:cNvPr>
            <p:cNvSpPr>
              <a:spLocks noChangeAspect="1"/>
            </p:cNvSpPr>
            <p:nvPr/>
          </p:nvSpPr>
          <p:spPr>
            <a:xfrm rot="18920371">
              <a:off x="4562006" y="2960099"/>
              <a:ext cx="192024" cy="1920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Shape 92">
              <a:extLst>
                <a:ext uri="{FF2B5EF4-FFF2-40B4-BE49-F238E27FC236}">
                  <a16:creationId xmlns:a16="http://schemas.microsoft.com/office/drawing/2014/main" id="{6DBA1DE9-69CB-48E7-A612-DCCF86AC6ECC}"/>
                </a:ext>
              </a:extLst>
            </p:cNvPr>
            <p:cNvSpPr>
              <a:spLocks noChangeAspect="1"/>
            </p:cNvSpPr>
            <p:nvPr/>
          </p:nvSpPr>
          <p:spPr>
            <a:xfrm rot="18920371">
              <a:off x="4470377" y="2763207"/>
              <a:ext cx="155448" cy="155448"/>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5" name="Freeform: Shape 104">
            <a:extLst>
              <a:ext uri="{FF2B5EF4-FFF2-40B4-BE49-F238E27FC236}">
                <a16:creationId xmlns:a16="http://schemas.microsoft.com/office/drawing/2014/main" id="{1934EAAF-77D7-4920-B506-06DF260B3495}"/>
              </a:ext>
            </a:extLst>
          </p:cNvPr>
          <p:cNvSpPr/>
          <p:nvPr/>
        </p:nvSpPr>
        <p:spPr>
          <a:xfrm>
            <a:off x="6446694" y="4058121"/>
            <a:ext cx="1817035" cy="194320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a:extLst>
              <a:ext uri="{FF2B5EF4-FFF2-40B4-BE49-F238E27FC236}">
                <a16:creationId xmlns:a16="http://schemas.microsoft.com/office/drawing/2014/main" id="{D5545719-35F5-4C51-8E11-1C5F36A3808E}"/>
              </a:ext>
            </a:extLst>
          </p:cNvPr>
          <p:cNvGrpSpPr/>
          <p:nvPr/>
        </p:nvGrpSpPr>
        <p:grpSpPr>
          <a:xfrm>
            <a:off x="6434929" y="3618435"/>
            <a:ext cx="1828800" cy="2371280"/>
            <a:chOff x="6876288" y="1142998"/>
            <a:chExt cx="3703320" cy="4801837"/>
          </a:xfrm>
          <a:effectLst>
            <a:outerShdw blurRad="76200" dir="13500000" sy="23000" kx="1200000" algn="br" rotWithShape="0">
              <a:prstClr val="black">
                <a:alpha val="20000"/>
              </a:prstClr>
            </a:outerShdw>
          </a:effectLst>
        </p:grpSpPr>
        <p:sp>
          <p:nvSpPr>
            <p:cNvPr id="107" name="Freeform: Shape 106">
              <a:extLst>
                <a:ext uri="{FF2B5EF4-FFF2-40B4-BE49-F238E27FC236}">
                  <a16:creationId xmlns:a16="http://schemas.microsoft.com/office/drawing/2014/main" id="{25A95EF3-6629-48D6-BF23-BAA1C1C89329}"/>
                </a:ext>
              </a:extLst>
            </p:cNvPr>
            <p:cNvSpPr>
              <a:spLocks noChangeAspect="1"/>
            </p:cNvSpPr>
            <p:nvPr/>
          </p:nvSpPr>
          <p:spPr>
            <a:xfrm>
              <a:off x="6900112" y="1142998"/>
              <a:ext cx="3657600" cy="4801837"/>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Shape 107">
              <a:extLst>
                <a:ext uri="{FF2B5EF4-FFF2-40B4-BE49-F238E27FC236}">
                  <a16:creationId xmlns:a16="http://schemas.microsoft.com/office/drawing/2014/main" id="{4B1A6D35-2B7A-40F5-BC9F-12A8D7310B0C}"/>
                </a:ext>
              </a:extLst>
            </p:cNvPr>
            <p:cNvSpPr/>
            <p:nvPr/>
          </p:nvSpPr>
          <p:spPr>
            <a:xfrm>
              <a:off x="6876288" y="20539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Shape 108">
              <a:extLst>
                <a:ext uri="{FF2B5EF4-FFF2-40B4-BE49-F238E27FC236}">
                  <a16:creationId xmlns:a16="http://schemas.microsoft.com/office/drawing/2014/main" id="{9BD3557C-D6F4-4F21-9819-C2E9C34D46B8}"/>
                </a:ext>
              </a:extLst>
            </p:cNvPr>
            <p:cNvSpPr/>
            <p:nvPr/>
          </p:nvSpPr>
          <p:spPr>
            <a:xfrm>
              <a:off x="6876288" y="25111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Shape 109">
              <a:extLst>
                <a:ext uri="{FF2B5EF4-FFF2-40B4-BE49-F238E27FC236}">
                  <a16:creationId xmlns:a16="http://schemas.microsoft.com/office/drawing/2014/main" id="{868769E4-DA93-411A-9AE6-8FDEAB94597C}"/>
                </a:ext>
              </a:extLst>
            </p:cNvPr>
            <p:cNvSpPr/>
            <p:nvPr/>
          </p:nvSpPr>
          <p:spPr>
            <a:xfrm>
              <a:off x="6876288" y="15967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Shape 110">
              <a:extLst>
                <a:ext uri="{FF2B5EF4-FFF2-40B4-BE49-F238E27FC236}">
                  <a16:creationId xmlns:a16="http://schemas.microsoft.com/office/drawing/2014/main" id="{20AFF87D-5FF3-488A-A28A-CB8554D0C0F4}"/>
                </a:ext>
              </a:extLst>
            </p:cNvPr>
            <p:cNvSpPr/>
            <p:nvPr/>
          </p:nvSpPr>
          <p:spPr>
            <a:xfrm>
              <a:off x="6876288" y="29683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Freeform: Shape 111">
              <a:extLst>
                <a:ext uri="{FF2B5EF4-FFF2-40B4-BE49-F238E27FC236}">
                  <a16:creationId xmlns:a16="http://schemas.microsoft.com/office/drawing/2014/main" id="{26E94586-EE81-41AD-BBCD-AECD3EC7CF9D}"/>
                </a:ext>
              </a:extLst>
            </p:cNvPr>
            <p:cNvSpPr/>
            <p:nvPr/>
          </p:nvSpPr>
          <p:spPr>
            <a:xfrm>
              <a:off x="6876288" y="38827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3" name="Freeform: Shape 112">
              <a:extLst>
                <a:ext uri="{FF2B5EF4-FFF2-40B4-BE49-F238E27FC236}">
                  <a16:creationId xmlns:a16="http://schemas.microsoft.com/office/drawing/2014/main" id="{FE8094CD-60B4-4FCE-8889-79B050337E4E}"/>
                </a:ext>
              </a:extLst>
            </p:cNvPr>
            <p:cNvSpPr/>
            <p:nvPr/>
          </p:nvSpPr>
          <p:spPr>
            <a:xfrm>
              <a:off x="6876288" y="4339974"/>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Shape 113">
              <a:extLst>
                <a:ext uri="{FF2B5EF4-FFF2-40B4-BE49-F238E27FC236}">
                  <a16:creationId xmlns:a16="http://schemas.microsoft.com/office/drawing/2014/main" id="{4CE735A9-5A4E-46D5-B8D0-217B0A8D567C}"/>
                </a:ext>
              </a:extLst>
            </p:cNvPr>
            <p:cNvSpPr/>
            <p:nvPr/>
          </p:nvSpPr>
          <p:spPr>
            <a:xfrm>
              <a:off x="6876288" y="34255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Freeform: Shape 114">
              <a:extLst>
                <a:ext uri="{FF2B5EF4-FFF2-40B4-BE49-F238E27FC236}">
                  <a16:creationId xmlns:a16="http://schemas.microsoft.com/office/drawing/2014/main" id="{7782A8A9-088F-4B3E-96AD-28DAE1B637DA}"/>
                </a:ext>
              </a:extLst>
            </p:cNvPr>
            <p:cNvSpPr/>
            <p:nvPr/>
          </p:nvSpPr>
          <p:spPr>
            <a:xfrm>
              <a:off x="6876288" y="4797180"/>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F325D2B-A05C-4138-9EA0-64B6D39AB30D}"/>
                </a:ext>
              </a:extLst>
            </p:cNvPr>
            <p:cNvSpPr/>
            <p:nvPr/>
          </p:nvSpPr>
          <p:spPr>
            <a:xfrm>
              <a:off x="6876288" y="5254376"/>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7" name="TextBox 116">
            <a:extLst>
              <a:ext uri="{FF2B5EF4-FFF2-40B4-BE49-F238E27FC236}">
                <a16:creationId xmlns:a16="http://schemas.microsoft.com/office/drawing/2014/main" id="{93EBCF23-B940-4B77-B872-37C97CA19551}"/>
              </a:ext>
            </a:extLst>
          </p:cNvPr>
          <p:cNvSpPr txBox="1"/>
          <p:nvPr/>
        </p:nvSpPr>
        <p:spPr>
          <a:xfrm>
            <a:off x="6993635" y="5049171"/>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78%</a:t>
            </a:r>
          </a:p>
        </p:txBody>
      </p:sp>
      <p:sp>
        <p:nvSpPr>
          <p:cNvPr id="29" name="Freeform: Shape 28">
            <a:extLst>
              <a:ext uri="{FF2B5EF4-FFF2-40B4-BE49-F238E27FC236}">
                <a16:creationId xmlns:a16="http://schemas.microsoft.com/office/drawing/2014/main" id="{61152BFC-A0A1-4639-83BB-65835C9B63A2}"/>
              </a:ext>
            </a:extLst>
          </p:cNvPr>
          <p:cNvSpPr>
            <a:spLocks/>
          </p:cNvSpPr>
          <p:nvPr/>
        </p:nvSpPr>
        <p:spPr>
          <a:xfrm>
            <a:off x="5939638" y="1297580"/>
            <a:ext cx="176020" cy="4937760"/>
          </a:xfrm>
          <a:custGeom>
            <a:avLst/>
            <a:gdLst>
              <a:gd name="connsiteX0" fmla="*/ 595778 w 1190138"/>
              <a:gd name="connsiteY0" fmla="*/ 0 h 30913040"/>
              <a:gd name="connsiteX1" fmla="*/ 1190138 w 1190138"/>
              <a:gd name="connsiteY1" fmla="*/ 594361 h 30913040"/>
              <a:gd name="connsiteX2" fmla="*/ 1186356 w 1190138"/>
              <a:gd name="connsiteY2" fmla="*/ 631876 h 30913040"/>
              <a:gd name="connsiteX3" fmla="*/ 1188720 w 1190138"/>
              <a:gd name="connsiteY3" fmla="*/ 655325 h 30913040"/>
              <a:gd name="connsiteX4" fmla="*/ 1188720 w 1190138"/>
              <a:gd name="connsiteY4" fmla="*/ 30714918 h 30913040"/>
              <a:gd name="connsiteX5" fmla="*/ 990596 w 1190138"/>
              <a:gd name="connsiteY5" fmla="*/ 30913040 h 30913040"/>
              <a:gd name="connsiteX6" fmla="*/ 198124 w 1190138"/>
              <a:gd name="connsiteY6" fmla="*/ 30913040 h 30913040"/>
              <a:gd name="connsiteX7" fmla="*/ 0 w 1190138"/>
              <a:gd name="connsiteY7" fmla="*/ 30714918 h 30913040"/>
              <a:gd name="connsiteX8" fmla="*/ 0 w 1190138"/>
              <a:gd name="connsiteY8" fmla="*/ 655325 h 30913040"/>
              <a:gd name="connsiteX9" fmla="*/ 3782 w 1190138"/>
              <a:gd name="connsiteY9" fmla="*/ 617810 h 30913040"/>
              <a:gd name="connsiteX10" fmla="*/ 1418 w 1190138"/>
              <a:gd name="connsiteY10" fmla="*/ 594361 h 30913040"/>
              <a:gd name="connsiteX11" fmla="*/ 595778 w 1190138"/>
              <a:gd name="connsiteY11" fmla="*/ 0 h 30913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90138" h="30913040">
                <a:moveTo>
                  <a:pt x="595778" y="0"/>
                </a:moveTo>
                <a:cubicBezTo>
                  <a:pt x="924034" y="0"/>
                  <a:pt x="1190138" y="266104"/>
                  <a:pt x="1190138" y="594361"/>
                </a:cubicBezTo>
                <a:lnTo>
                  <a:pt x="1186356" y="631876"/>
                </a:lnTo>
                <a:lnTo>
                  <a:pt x="1188720" y="655325"/>
                </a:lnTo>
                <a:lnTo>
                  <a:pt x="1188720" y="30714918"/>
                </a:lnTo>
                <a:cubicBezTo>
                  <a:pt x="1188720" y="30824340"/>
                  <a:pt x="1100017" y="30913040"/>
                  <a:pt x="990596" y="30913040"/>
                </a:cubicBezTo>
                <a:lnTo>
                  <a:pt x="198124" y="30913040"/>
                </a:lnTo>
                <a:cubicBezTo>
                  <a:pt x="88703" y="30913040"/>
                  <a:pt x="0" y="30824340"/>
                  <a:pt x="0" y="30714918"/>
                </a:cubicBezTo>
                <a:lnTo>
                  <a:pt x="0" y="655325"/>
                </a:lnTo>
                <a:lnTo>
                  <a:pt x="3782" y="617810"/>
                </a:lnTo>
                <a:lnTo>
                  <a:pt x="1418" y="594361"/>
                </a:lnTo>
                <a:cubicBezTo>
                  <a:pt x="1418" y="266104"/>
                  <a:pt x="267522" y="0"/>
                  <a:pt x="595778" y="0"/>
                </a:cubicBez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8" name="TextBox 117">
            <a:extLst>
              <a:ext uri="{FF2B5EF4-FFF2-40B4-BE49-F238E27FC236}">
                <a16:creationId xmlns:a16="http://schemas.microsoft.com/office/drawing/2014/main" id="{7C00B38D-34F2-485E-A0EF-2EB38C39B2D4}"/>
              </a:ext>
            </a:extLst>
          </p:cNvPr>
          <p:cNvSpPr txBox="1"/>
          <p:nvPr/>
        </p:nvSpPr>
        <p:spPr>
          <a:xfrm>
            <a:off x="335998" y="1458427"/>
            <a:ext cx="2808302" cy="4016484"/>
          </a:xfrm>
          <a:prstGeom prst="rect">
            <a:avLst/>
          </a:prstGeom>
          <a:noFill/>
        </p:spPr>
        <p:txBody>
          <a:bodyPr wrap="square" rtlCol="0">
            <a:spAutoFit/>
          </a:bodyPr>
          <a:lstStyle/>
          <a:p>
            <a:r>
              <a:rPr lang="en-US" sz="1600" dirty="0">
                <a:solidFill>
                  <a:srgbClr val="34738D"/>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19" name="TextBox 118">
            <a:extLst>
              <a:ext uri="{FF2B5EF4-FFF2-40B4-BE49-F238E27FC236}">
                <a16:creationId xmlns:a16="http://schemas.microsoft.com/office/drawing/2014/main" id="{F567556D-58DB-4D22-B282-634824355D7D}"/>
              </a:ext>
            </a:extLst>
          </p:cNvPr>
          <p:cNvSpPr txBox="1"/>
          <p:nvPr/>
        </p:nvSpPr>
        <p:spPr>
          <a:xfrm>
            <a:off x="8958336" y="1463040"/>
            <a:ext cx="2808302" cy="4016484"/>
          </a:xfrm>
          <a:prstGeom prst="rect">
            <a:avLst/>
          </a:prstGeom>
          <a:noFill/>
        </p:spPr>
        <p:txBody>
          <a:bodyPr wrap="square" rtlCol="0">
            <a:spAutoFit/>
          </a:bodyPr>
          <a:lstStyle/>
          <a:p>
            <a:r>
              <a:rPr lang="en-US" sz="1600" dirty="0">
                <a:solidFill>
                  <a:srgbClr val="189A80"/>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9029054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21"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inVertical)">
                                      <p:cBhvr>
                                        <p:cTn id="11" dur="500"/>
                                        <p:tgtEl>
                                          <p:spTgt spid="33"/>
                                        </p:tgtEl>
                                      </p:cBhvr>
                                    </p:animEffect>
                                  </p:childTnLst>
                                </p:cTn>
                              </p:par>
                            </p:childTnLst>
                          </p:cTn>
                        </p:par>
                        <p:par>
                          <p:cTn id="12" fill="hold">
                            <p:stCondLst>
                              <p:cond delay="1000"/>
                            </p:stCondLst>
                            <p:childTnLst>
                              <p:par>
                                <p:cTn id="13" presetID="22" presetClass="entr" presetSubtype="4" fill="hold" grpId="0" nodeType="afterEffect">
                                  <p:stCondLst>
                                    <p:cond delay="0"/>
                                  </p:stCondLst>
                                  <p:childTnLst>
                                    <p:set>
                                      <p:cBhvr>
                                        <p:cTn id="14" dur="1" fill="hold">
                                          <p:stCondLst>
                                            <p:cond delay="0"/>
                                          </p:stCondLst>
                                        </p:cTn>
                                        <p:tgtEl>
                                          <p:spTgt spid="29"/>
                                        </p:tgtEl>
                                        <p:attrNameLst>
                                          <p:attrName>style.visibility</p:attrName>
                                        </p:attrNameLst>
                                      </p:cBhvr>
                                      <p:to>
                                        <p:strVal val="visible"/>
                                      </p:to>
                                    </p:set>
                                    <p:animEffect transition="in" filter="wipe(down)">
                                      <p:cBhvr>
                                        <p:cTn id="15" dur="500"/>
                                        <p:tgtEl>
                                          <p:spTgt spid="29"/>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121"/>
                                        </p:tgtEl>
                                        <p:attrNameLst>
                                          <p:attrName>style.visibility</p:attrName>
                                        </p:attrNameLst>
                                      </p:cBhvr>
                                      <p:to>
                                        <p:strVal val="visible"/>
                                      </p:to>
                                    </p:set>
                                    <p:animEffect transition="in" filter="wipe(right)">
                                      <p:cBhvr>
                                        <p:cTn id="19" dur="500"/>
                                        <p:tgtEl>
                                          <p:spTgt spid="121"/>
                                        </p:tgtEl>
                                      </p:cBhvr>
                                    </p:animEffect>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76"/>
                                        </p:tgtEl>
                                        <p:attrNameLst>
                                          <p:attrName>style.visibility</p:attrName>
                                        </p:attrNameLst>
                                      </p:cBhvr>
                                      <p:to>
                                        <p:strVal val="visible"/>
                                      </p:to>
                                    </p:set>
                                    <p:anim calcmode="lin" valueType="num">
                                      <p:cBhvr>
                                        <p:cTn id="23" dur="500" fill="hold"/>
                                        <p:tgtEl>
                                          <p:spTgt spid="76"/>
                                        </p:tgtEl>
                                        <p:attrNameLst>
                                          <p:attrName>ppt_w</p:attrName>
                                        </p:attrNameLst>
                                      </p:cBhvr>
                                      <p:tavLst>
                                        <p:tav tm="0">
                                          <p:val>
                                            <p:fltVal val="0"/>
                                          </p:val>
                                        </p:tav>
                                        <p:tav tm="100000">
                                          <p:val>
                                            <p:strVal val="#ppt_w"/>
                                          </p:val>
                                        </p:tav>
                                      </p:tavLst>
                                    </p:anim>
                                    <p:anim calcmode="lin" valueType="num">
                                      <p:cBhvr>
                                        <p:cTn id="24" dur="500" fill="hold"/>
                                        <p:tgtEl>
                                          <p:spTgt spid="76"/>
                                        </p:tgtEl>
                                        <p:attrNameLst>
                                          <p:attrName>ppt_h</p:attrName>
                                        </p:attrNameLst>
                                      </p:cBhvr>
                                      <p:tavLst>
                                        <p:tav tm="0">
                                          <p:val>
                                            <p:fltVal val="0"/>
                                          </p:val>
                                        </p:tav>
                                        <p:tav tm="100000">
                                          <p:val>
                                            <p:strVal val="#ppt_h"/>
                                          </p:val>
                                        </p:tav>
                                      </p:tavLst>
                                    </p:anim>
                                    <p:animEffect transition="in" filter="fade">
                                      <p:cBhvr>
                                        <p:cTn id="25" dur="500"/>
                                        <p:tgtEl>
                                          <p:spTgt spid="76"/>
                                        </p:tgtEl>
                                      </p:cBhvr>
                                    </p:animEffect>
                                  </p:childTnLst>
                                </p:cTn>
                              </p:par>
                            </p:childTnLst>
                          </p:cTn>
                        </p:par>
                        <p:par>
                          <p:cTn id="26" fill="hold">
                            <p:stCondLst>
                              <p:cond delay="2500"/>
                            </p:stCondLst>
                            <p:childTnLst>
                              <p:par>
                                <p:cTn id="27" presetID="47" presetClass="entr" presetSubtype="0" fill="hold" nodeType="afterEffect">
                                  <p:stCondLst>
                                    <p:cond delay="0"/>
                                  </p:stCondLst>
                                  <p:childTnLst>
                                    <p:set>
                                      <p:cBhvr>
                                        <p:cTn id="28" dur="1" fill="hold">
                                          <p:stCondLst>
                                            <p:cond delay="0"/>
                                          </p:stCondLst>
                                        </p:cTn>
                                        <p:tgtEl>
                                          <p:spTgt spid="39"/>
                                        </p:tgtEl>
                                        <p:attrNameLst>
                                          <p:attrName>style.visibility</p:attrName>
                                        </p:attrNameLst>
                                      </p:cBhvr>
                                      <p:to>
                                        <p:strVal val="visible"/>
                                      </p:to>
                                    </p:set>
                                    <p:animEffect transition="in" filter="fade">
                                      <p:cBhvr>
                                        <p:cTn id="29" dur="1000"/>
                                        <p:tgtEl>
                                          <p:spTgt spid="39"/>
                                        </p:tgtEl>
                                      </p:cBhvr>
                                    </p:animEffect>
                                    <p:anim calcmode="lin" valueType="num">
                                      <p:cBhvr>
                                        <p:cTn id="30" dur="1000" fill="hold"/>
                                        <p:tgtEl>
                                          <p:spTgt spid="39"/>
                                        </p:tgtEl>
                                        <p:attrNameLst>
                                          <p:attrName>ppt_x</p:attrName>
                                        </p:attrNameLst>
                                      </p:cBhvr>
                                      <p:tavLst>
                                        <p:tav tm="0">
                                          <p:val>
                                            <p:strVal val="#ppt_x"/>
                                          </p:val>
                                        </p:tav>
                                        <p:tav tm="100000">
                                          <p:val>
                                            <p:strVal val="#ppt_x"/>
                                          </p:val>
                                        </p:tav>
                                      </p:tavLst>
                                    </p:anim>
                                    <p:anim calcmode="lin" valueType="num">
                                      <p:cBhvr>
                                        <p:cTn id="31" dur="1000" fill="hold"/>
                                        <p:tgtEl>
                                          <p:spTgt spid="39"/>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2" presetClass="entr" presetSubtype="4" fill="hold" grpId="0" nodeType="afterEffect">
                                  <p:stCondLst>
                                    <p:cond delay="0"/>
                                  </p:stCondLst>
                                  <p:childTnLst>
                                    <p:set>
                                      <p:cBhvr>
                                        <p:cTn id="34" dur="1" fill="hold">
                                          <p:stCondLst>
                                            <p:cond delay="0"/>
                                          </p:stCondLst>
                                        </p:cTn>
                                        <p:tgtEl>
                                          <p:spTgt spid="83"/>
                                        </p:tgtEl>
                                        <p:attrNameLst>
                                          <p:attrName>style.visibility</p:attrName>
                                        </p:attrNameLst>
                                      </p:cBhvr>
                                      <p:to>
                                        <p:strVal val="visible"/>
                                      </p:to>
                                    </p:set>
                                    <p:animEffect transition="in" filter="wipe(down)">
                                      <p:cBhvr>
                                        <p:cTn id="35" dur="1000"/>
                                        <p:tgtEl>
                                          <p:spTgt spid="83"/>
                                        </p:tgtEl>
                                      </p:cBhvr>
                                    </p:animEffect>
                                  </p:childTnLst>
                                </p:cTn>
                              </p:par>
                              <p:par>
                                <p:cTn id="36" presetID="42" presetClass="entr" presetSubtype="0" fill="hold" grpId="0" nodeType="withEffect">
                                  <p:stCondLst>
                                    <p:cond delay="0"/>
                                  </p:stCondLst>
                                  <p:childTnLst>
                                    <p:set>
                                      <p:cBhvr>
                                        <p:cTn id="37" dur="1" fill="hold">
                                          <p:stCondLst>
                                            <p:cond delay="0"/>
                                          </p:stCondLst>
                                        </p:cTn>
                                        <p:tgtEl>
                                          <p:spTgt spid="85"/>
                                        </p:tgtEl>
                                        <p:attrNameLst>
                                          <p:attrName>style.visibility</p:attrName>
                                        </p:attrNameLst>
                                      </p:cBhvr>
                                      <p:to>
                                        <p:strVal val="visible"/>
                                      </p:to>
                                    </p:set>
                                    <p:animEffect transition="in" filter="fade">
                                      <p:cBhvr>
                                        <p:cTn id="38" dur="1000"/>
                                        <p:tgtEl>
                                          <p:spTgt spid="85"/>
                                        </p:tgtEl>
                                      </p:cBhvr>
                                    </p:animEffect>
                                    <p:anim calcmode="lin" valueType="num">
                                      <p:cBhvr>
                                        <p:cTn id="39" dur="1000" fill="hold"/>
                                        <p:tgtEl>
                                          <p:spTgt spid="85"/>
                                        </p:tgtEl>
                                        <p:attrNameLst>
                                          <p:attrName>ppt_x</p:attrName>
                                        </p:attrNameLst>
                                      </p:cBhvr>
                                      <p:tavLst>
                                        <p:tav tm="0">
                                          <p:val>
                                            <p:strVal val="#ppt_x"/>
                                          </p:val>
                                        </p:tav>
                                        <p:tav tm="100000">
                                          <p:val>
                                            <p:strVal val="#ppt_x"/>
                                          </p:val>
                                        </p:tav>
                                      </p:tavLst>
                                    </p:anim>
                                    <p:anim calcmode="lin" valueType="num">
                                      <p:cBhvr>
                                        <p:cTn id="40" dur="1000" fill="hold"/>
                                        <p:tgtEl>
                                          <p:spTgt spid="85"/>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42" presetClass="entr" presetSubtype="0" fill="hold" grpId="0" nodeType="afterEffect">
                                  <p:stCondLst>
                                    <p:cond delay="0"/>
                                  </p:stCondLst>
                                  <p:childTnLst>
                                    <p:set>
                                      <p:cBhvr>
                                        <p:cTn id="43" dur="1" fill="hold">
                                          <p:stCondLst>
                                            <p:cond delay="0"/>
                                          </p:stCondLst>
                                        </p:cTn>
                                        <p:tgtEl>
                                          <p:spTgt spid="118">
                                            <p:txEl>
                                              <p:pRg st="0" end="0"/>
                                            </p:txEl>
                                          </p:spTgt>
                                        </p:tgtEl>
                                        <p:attrNameLst>
                                          <p:attrName>style.visibility</p:attrName>
                                        </p:attrNameLst>
                                      </p:cBhvr>
                                      <p:to>
                                        <p:strVal val="visible"/>
                                      </p:to>
                                    </p:set>
                                    <p:animEffect transition="in" filter="fade">
                                      <p:cBhvr>
                                        <p:cTn id="44" dur="500"/>
                                        <p:tgtEl>
                                          <p:spTgt spid="118">
                                            <p:txEl>
                                              <p:pRg st="0" end="0"/>
                                            </p:txEl>
                                          </p:spTgt>
                                        </p:tgtEl>
                                      </p:cBhvr>
                                    </p:animEffect>
                                    <p:anim calcmode="lin" valueType="num">
                                      <p:cBhvr>
                                        <p:cTn id="45" dur="5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46" dur="5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118">
                                            <p:txEl>
                                              <p:pRg st="2" end="2"/>
                                            </p:txEl>
                                          </p:spTgt>
                                        </p:tgtEl>
                                        <p:attrNameLst>
                                          <p:attrName>style.visibility</p:attrName>
                                        </p:attrNameLst>
                                      </p:cBhvr>
                                      <p:to>
                                        <p:strVal val="visible"/>
                                      </p:to>
                                    </p:set>
                                    <p:animEffect transition="in" filter="fade">
                                      <p:cBhvr>
                                        <p:cTn id="50" dur="500"/>
                                        <p:tgtEl>
                                          <p:spTgt spid="118">
                                            <p:txEl>
                                              <p:pRg st="2" end="2"/>
                                            </p:txEl>
                                          </p:spTgt>
                                        </p:tgtEl>
                                      </p:cBhvr>
                                    </p:animEffect>
                                    <p:anim calcmode="lin" valueType="num">
                                      <p:cBhvr>
                                        <p:cTn id="51" dur="500" fill="hold"/>
                                        <p:tgtEl>
                                          <p:spTgt spid="118">
                                            <p:txEl>
                                              <p:pRg st="2" end="2"/>
                                            </p:txEl>
                                          </p:spTgt>
                                        </p:tgtEl>
                                        <p:attrNameLst>
                                          <p:attrName>ppt_x</p:attrName>
                                        </p:attrNameLst>
                                      </p:cBhvr>
                                      <p:tavLst>
                                        <p:tav tm="0">
                                          <p:val>
                                            <p:strVal val="#ppt_x"/>
                                          </p:val>
                                        </p:tav>
                                        <p:tav tm="100000">
                                          <p:val>
                                            <p:strVal val="#ppt_x"/>
                                          </p:val>
                                        </p:tav>
                                      </p:tavLst>
                                    </p:anim>
                                    <p:anim calcmode="lin" valueType="num">
                                      <p:cBhvr>
                                        <p:cTn id="52" dur="500" fill="hold"/>
                                        <p:tgtEl>
                                          <p:spTgt spid="118">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118">
                                            <p:txEl>
                                              <p:pRg st="4" end="4"/>
                                            </p:txEl>
                                          </p:spTgt>
                                        </p:tgtEl>
                                        <p:attrNameLst>
                                          <p:attrName>style.visibility</p:attrName>
                                        </p:attrNameLst>
                                      </p:cBhvr>
                                      <p:to>
                                        <p:strVal val="visible"/>
                                      </p:to>
                                    </p:set>
                                    <p:animEffect transition="in" filter="fade">
                                      <p:cBhvr>
                                        <p:cTn id="56" dur="500"/>
                                        <p:tgtEl>
                                          <p:spTgt spid="118">
                                            <p:txEl>
                                              <p:pRg st="4" end="4"/>
                                            </p:txEl>
                                          </p:spTgt>
                                        </p:tgtEl>
                                      </p:cBhvr>
                                    </p:animEffect>
                                    <p:anim calcmode="lin" valueType="num">
                                      <p:cBhvr>
                                        <p:cTn id="57" dur="500" fill="hold"/>
                                        <p:tgtEl>
                                          <p:spTgt spid="118">
                                            <p:txEl>
                                              <p:pRg st="4" end="4"/>
                                            </p:txEl>
                                          </p:spTgt>
                                        </p:tgtEl>
                                        <p:attrNameLst>
                                          <p:attrName>ppt_x</p:attrName>
                                        </p:attrNameLst>
                                      </p:cBhvr>
                                      <p:tavLst>
                                        <p:tav tm="0">
                                          <p:val>
                                            <p:strVal val="#ppt_x"/>
                                          </p:val>
                                        </p:tav>
                                        <p:tav tm="100000">
                                          <p:val>
                                            <p:strVal val="#ppt_x"/>
                                          </p:val>
                                        </p:tav>
                                      </p:tavLst>
                                    </p:anim>
                                    <p:anim calcmode="lin" valueType="num">
                                      <p:cBhvr>
                                        <p:cTn id="58" dur="500" fill="hold"/>
                                        <p:tgtEl>
                                          <p:spTgt spid="118">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118">
                                            <p:txEl>
                                              <p:pRg st="6" end="6"/>
                                            </p:txEl>
                                          </p:spTgt>
                                        </p:tgtEl>
                                        <p:attrNameLst>
                                          <p:attrName>style.visibility</p:attrName>
                                        </p:attrNameLst>
                                      </p:cBhvr>
                                      <p:to>
                                        <p:strVal val="visible"/>
                                      </p:to>
                                    </p:set>
                                    <p:animEffect transition="in" filter="fade">
                                      <p:cBhvr>
                                        <p:cTn id="62" dur="500"/>
                                        <p:tgtEl>
                                          <p:spTgt spid="118">
                                            <p:txEl>
                                              <p:pRg st="6" end="6"/>
                                            </p:txEl>
                                          </p:spTgt>
                                        </p:tgtEl>
                                      </p:cBhvr>
                                    </p:animEffect>
                                    <p:anim calcmode="lin" valueType="num">
                                      <p:cBhvr>
                                        <p:cTn id="63" dur="500" fill="hold"/>
                                        <p:tgtEl>
                                          <p:spTgt spid="118">
                                            <p:txEl>
                                              <p:pRg st="6" end="6"/>
                                            </p:txEl>
                                          </p:spTgt>
                                        </p:tgtEl>
                                        <p:attrNameLst>
                                          <p:attrName>ppt_x</p:attrName>
                                        </p:attrNameLst>
                                      </p:cBhvr>
                                      <p:tavLst>
                                        <p:tav tm="0">
                                          <p:val>
                                            <p:strVal val="#ppt_x"/>
                                          </p:val>
                                        </p:tav>
                                        <p:tav tm="100000">
                                          <p:val>
                                            <p:strVal val="#ppt_x"/>
                                          </p:val>
                                        </p:tav>
                                      </p:tavLst>
                                    </p:anim>
                                    <p:anim calcmode="lin" valueType="num">
                                      <p:cBhvr>
                                        <p:cTn id="64" dur="500" fill="hold"/>
                                        <p:tgtEl>
                                          <p:spTgt spid="118">
                                            <p:txEl>
                                              <p:pRg st="6" end="6"/>
                                            </p:txEl>
                                          </p:spTgt>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2" presetClass="entr" presetSubtype="0" fill="hold" grpId="0" nodeType="afterEffect">
                                  <p:stCondLst>
                                    <p:cond delay="0"/>
                                  </p:stCondLst>
                                  <p:childTnLst>
                                    <p:set>
                                      <p:cBhvr>
                                        <p:cTn id="67" dur="1" fill="hold">
                                          <p:stCondLst>
                                            <p:cond delay="0"/>
                                          </p:stCondLst>
                                        </p:cTn>
                                        <p:tgtEl>
                                          <p:spTgt spid="118">
                                            <p:txEl>
                                              <p:pRg st="8" end="8"/>
                                            </p:txEl>
                                          </p:spTgt>
                                        </p:tgtEl>
                                        <p:attrNameLst>
                                          <p:attrName>style.visibility</p:attrName>
                                        </p:attrNameLst>
                                      </p:cBhvr>
                                      <p:to>
                                        <p:strVal val="visible"/>
                                      </p:to>
                                    </p:set>
                                    <p:animEffect transition="in" filter="fade">
                                      <p:cBhvr>
                                        <p:cTn id="68" dur="500"/>
                                        <p:tgtEl>
                                          <p:spTgt spid="118">
                                            <p:txEl>
                                              <p:pRg st="8" end="8"/>
                                            </p:txEl>
                                          </p:spTgt>
                                        </p:tgtEl>
                                      </p:cBhvr>
                                    </p:animEffect>
                                    <p:anim calcmode="lin" valueType="num">
                                      <p:cBhvr>
                                        <p:cTn id="69" dur="500" fill="hold"/>
                                        <p:tgtEl>
                                          <p:spTgt spid="118">
                                            <p:txEl>
                                              <p:pRg st="8" end="8"/>
                                            </p:txEl>
                                          </p:spTgt>
                                        </p:tgtEl>
                                        <p:attrNameLst>
                                          <p:attrName>ppt_x</p:attrName>
                                        </p:attrNameLst>
                                      </p:cBhvr>
                                      <p:tavLst>
                                        <p:tav tm="0">
                                          <p:val>
                                            <p:strVal val="#ppt_x"/>
                                          </p:val>
                                        </p:tav>
                                        <p:tav tm="100000">
                                          <p:val>
                                            <p:strVal val="#ppt_x"/>
                                          </p:val>
                                        </p:tav>
                                      </p:tavLst>
                                    </p:anim>
                                    <p:anim calcmode="lin" valueType="num">
                                      <p:cBhvr>
                                        <p:cTn id="70" dur="500" fill="hold"/>
                                        <p:tgtEl>
                                          <p:spTgt spid="118">
                                            <p:txEl>
                                              <p:pRg st="8" end="8"/>
                                            </p:txEl>
                                          </p:spTgt>
                                        </p:tgtEl>
                                        <p:attrNameLst>
                                          <p:attrName>ppt_y</p:attrName>
                                        </p:attrNameLst>
                                      </p:cBhvr>
                                      <p:tavLst>
                                        <p:tav tm="0">
                                          <p:val>
                                            <p:strVal val="#ppt_y+.1"/>
                                          </p:val>
                                        </p:tav>
                                        <p:tav tm="100000">
                                          <p:val>
                                            <p:strVal val="#ppt_y"/>
                                          </p:val>
                                        </p:tav>
                                      </p:tavLst>
                                    </p:anim>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120"/>
                                        </p:tgtEl>
                                        <p:attrNameLst>
                                          <p:attrName>style.visibility</p:attrName>
                                        </p:attrNameLst>
                                      </p:cBhvr>
                                      <p:to>
                                        <p:strVal val="visible"/>
                                      </p:to>
                                    </p:set>
                                    <p:animEffect transition="in" filter="wipe(left)">
                                      <p:cBhvr>
                                        <p:cTn id="74" dur="500"/>
                                        <p:tgtEl>
                                          <p:spTgt spid="120"/>
                                        </p:tgtEl>
                                      </p:cBhvr>
                                    </p:animEffect>
                                  </p:childTnLst>
                                </p:cTn>
                              </p:par>
                            </p:childTnLst>
                          </p:cTn>
                        </p:par>
                        <p:par>
                          <p:cTn id="75" fill="hold">
                            <p:stCondLst>
                              <p:cond delay="7500"/>
                            </p:stCondLst>
                            <p:childTnLst>
                              <p:par>
                                <p:cTn id="76" presetID="47" presetClass="entr" presetSubtype="0" fill="hold" nodeType="afterEffect">
                                  <p:stCondLst>
                                    <p:cond delay="0"/>
                                  </p:stCondLst>
                                  <p:childTnLst>
                                    <p:set>
                                      <p:cBhvr>
                                        <p:cTn id="77" dur="1" fill="hold">
                                          <p:stCondLst>
                                            <p:cond delay="0"/>
                                          </p:stCondLst>
                                        </p:cTn>
                                        <p:tgtEl>
                                          <p:spTgt spid="90"/>
                                        </p:tgtEl>
                                        <p:attrNameLst>
                                          <p:attrName>style.visibility</p:attrName>
                                        </p:attrNameLst>
                                      </p:cBhvr>
                                      <p:to>
                                        <p:strVal val="visible"/>
                                      </p:to>
                                    </p:set>
                                    <p:animEffect transition="in" filter="fade">
                                      <p:cBhvr>
                                        <p:cTn id="78" dur="1000"/>
                                        <p:tgtEl>
                                          <p:spTgt spid="90"/>
                                        </p:tgtEl>
                                      </p:cBhvr>
                                    </p:animEffect>
                                    <p:anim calcmode="lin" valueType="num">
                                      <p:cBhvr>
                                        <p:cTn id="79" dur="1000" fill="hold"/>
                                        <p:tgtEl>
                                          <p:spTgt spid="90"/>
                                        </p:tgtEl>
                                        <p:attrNameLst>
                                          <p:attrName>ppt_x</p:attrName>
                                        </p:attrNameLst>
                                      </p:cBhvr>
                                      <p:tavLst>
                                        <p:tav tm="0">
                                          <p:val>
                                            <p:strVal val="#ppt_x"/>
                                          </p:val>
                                        </p:tav>
                                        <p:tav tm="100000">
                                          <p:val>
                                            <p:strVal val="#ppt_x"/>
                                          </p:val>
                                        </p:tav>
                                      </p:tavLst>
                                    </p:anim>
                                    <p:anim calcmode="lin" valueType="num">
                                      <p:cBhvr>
                                        <p:cTn id="80" dur="1000" fill="hold"/>
                                        <p:tgtEl>
                                          <p:spTgt spid="90"/>
                                        </p:tgtEl>
                                        <p:attrNameLst>
                                          <p:attrName>ppt_y</p:attrName>
                                        </p:attrNameLst>
                                      </p:cBhvr>
                                      <p:tavLst>
                                        <p:tav tm="0">
                                          <p:val>
                                            <p:strVal val="#ppt_y-.1"/>
                                          </p:val>
                                        </p:tav>
                                        <p:tav tm="100000">
                                          <p:val>
                                            <p:strVal val="#ppt_y"/>
                                          </p:val>
                                        </p:tav>
                                      </p:tavLst>
                                    </p:anim>
                                  </p:childTnLst>
                                </p:cTn>
                              </p:par>
                            </p:childTnLst>
                          </p:cTn>
                        </p:par>
                        <p:par>
                          <p:cTn id="81" fill="hold">
                            <p:stCondLst>
                              <p:cond delay="8500"/>
                            </p:stCondLst>
                            <p:childTnLst>
                              <p:par>
                                <p:cTn id="82" presetID="53" presetClass="entr" presetSubtype="16" fill="hold" nodeType="afterEffect">
                                  <p:stCondLst>
                                    <p:cond delay="0"/>
                                  </p:stCondLst>
                                  <p:childTnLst>
                                    <p:set>
                                      <p:cBhvr>
                                        <p:cTn id="83" dur="1" fill="hold">
                                          <p:stCondLst>
                                            <p:cond delay="0"/>
                                          </p:stCondLst>
                                        </p:cTn>
                                        <p:tgtEl>
                                          <p:spTgt spid="106"/>
                                        </p:tgtEl>
                                        <p:attrNameLst>
                                          <p:attrName>style.visibility</p:attrName>
                                        </p:attrNameLst>
                                      </p:cBhvr>
                                      <p:to>
                                        <p:strVal val="visible"/>
                                      </p:to>
                                    </p:set>
                                    <p:anim calcmode="lin" valueType="num">
                                      <p:cBhvr>
                                        <p:cTn id="84" dur="500" fill="hold"/>
                                        <p:tgtEl>
                                          <p:spTgt spid="106"/>
                                        </p:tgtEl>
                                        <p:attrNameLst>
                                          <p:attrName>ppt_w</p:attrName>
                                        </p:attrNameLst>
                                      </p:cBhvr>
                                      <p:tavLst>
                                        <p:tav tm="0">
                                          <p:val>
                                            <p:fltVal val="0"/>
                                          </p:val>
                                        </p:tav>
                                        <p:tav tm="100000">
                                          <p:val>
                                            <p:strVal val="#ppt_w"/>
                                          </p:val>
                                        </p:tav>
                                      </p:tavLst>
                                    </p:anim>
                                    <p:anim calcmode="lin" valueType="num">
                                      <p:cBhvr>
                                        <p:cTn id="85" dur="500" fill="hold"/>
                                        <p:tgtEl>
                                          <p:spTgt spid="106"/>
                                        </p:tgtEl>
                                        <p:attrNameLst>
                                          <p:attrName>ppt_h</p:attrName>
                                        </p:attrNameLst>
                                      </p:cBhvr>
                                      <p:tavLst>
                                        <p:tav tm="0">
                                          <p:val>
                                            <p:fltVal val="0"/>
                                          </p:val>
                                        </p:tav>
                                        <p:tav tm="100000">
                                          <p:val>
                                            <p:strVal val="#ppt_h"/>
                                          </p:val>
                                        </p:tav>
                                      </p:tavLst>
                                    </p:anim>
                                    <p:animEffect transition="in" filter="fade">
                                      <p:cBhvr>
                                        <p:cTn id="86" dur="500"/>
                                        <p:tgtEl>
                                          <p:spTgt spid="106"/>
                                        </p:tgtEl>
                                      </p:cBhvr>
                                    </p:animEffect>
                                  </p:childTnLst>
                                </p:cTn>
                              </p:par>
                            </p:childTnLst>
                          </p:cTn>
                        </p:par>
                        <p:par>
                          <p:cTn id="87" fill="hold">
                            <p:stCondLst>
                              <p:cond delay="9000"/>
                            </p:stCondLst>
                            <p:childTnLst>
                              <p:par>
                                <p:cTn id="88" presetID="22" presetClass="entr" presetSubtype="4" fill="hold" grpId="0" nodeType="afterEffect">
                                  <p:stCondLst>
                                    <p:cond delay="0"/>
                                  </p:stCondLst>
                                  <p:childTnLst>
                                    <p:set>
                                      <p:cBhvr>
                                        <p:cTn id="89" dur="1" fill="hold">
                                          <p:stCondLst>
                                            <p:cond delay="0"/>
                                          </p:stCondLst>
                                        </p:cTn>
                                        <p:tgtEl>
                                          <p:spTgt spid="105"/>
                                        </p:tgtEl>
                                        <p:attrNameLst>
                                          <p:attrName>style.visibility</p:attrName>
                                        </p:attrNameLst>
                                      </p:cBhvr>
                                      <p:to>
                                        <p:strVal val="visible"/>
                                      </p:to>
                                    </p:set>
                                    <p:animEffect transition="in" filter="wipe(down)">
                                      <p:cBhvr>
                                        <p:cTn id="90" dur="1000"/>
                                        <p:tgtEl>
                                          <p:spTgt spid="105"/>
                                        </p:tgtEl>
                                      </p:cBhvr>
                                    </p:animEffect>
                                  </p:childTnLst>
                                </p:cTn>
                              </p:par>
                              <p:par>
                                <p:cTn id="91" presetID="42" presetClass="entr" presetSubtype="0" fill="hold" grpId="0" nodeType="withEffect">
                                  <p:stCondLst>
                                    <p:cond delay="0"/>
                                  </p:stCondLst>
                                  <p:childTnLst>
                                    <p:set>
                                      <p:cBhvr>
                                        <p:cTn id="92" dur="1" fill="hold">
                                          <p:stCondLst>
                                            <p:cond delay="0"/>
                                          </p:stCondLst>
                                        </p:cTn>
                                        <p:tgtEl>
                                          <p:spTgt spid="117"/>
                                        </p:tgtEl>
                                        <p:attrNameLst>
                                          <p:attrName>style.visibility</p:attrName>
                                        </p:attrNameLst>
                                      </p:cBhvr>
                                      <p:to>
                                        <p:strVal val="visible"/>
                                      </p:to>
                                    </p:set>
                                    <p:animEffect transition="in" filter="fade">
                                      <p:cBhvr>
                                        <p:cTn id="93" dur="1000"/>
                                        <p:tgtEl>
                                          <p:spTgt spid="117"/>
                                        </p:tgtEl>
                                      </p:cBhvr>
                                    </p:animEffect>
                                    <p:anim calcmode="lin" valueType="num">
                                      <p:cBhvr>
                                        <p:cTn id="94" dur="1000" fill="hold"/>
                                        <p:tgtEl>
                                          <p:spTgt spid="117"/>
                                        </p:tgtEl>
                                        <p:attrNameLst>
                                          <p:attrName>ppt_x</p:attrName>
                                        </p:attrNameLst>
                                      </p:cBhvr>
                                      <p:tavLst>
                                        <p:tav tm="0">
                                          <p:val>
                                            <p:strVal val="#ppt_x"/>
                                          </p:val>
                                        </p:tav>
                                        <p:tav tm="100000">
                                          <p:val>
                                            <p:strVal val="#ppt_x"/>
                                          </p:val>
                                        </p:tav>
                                      </p:tavLst>
                                    </p:anim>
                                    <p:anim calcmode="lin" valueType="num">
                                      <p:cBhvr>
                                        <p:cTn id="95" dur="1000" fill="hold"/>
                                        <p:tgtEl>
                                          <p:spTgt spid="117"/>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42" presetClass="entr" presetSubtype="0" fill="hold" grpId="0" nodeType="afterEffect">
                                  <p:stCondLst>
                                    <p:cond delay="0"/>
                                  </p:stCondLst>
                                  <p:childTnLst>
                                    <p:set>
                                      <p:cBhvr>
                                        <p:cTn id="98" dur="1" fill="hold">
                                          <p:stCondLst>
                                            <p:cond delay="0"/>
                                          </p:stCondLst>
                                        </p:cTn>
                                        <p:tgtEl>
                                          <p:spTgt spid="119"/>
                                        </p:tgtEl>
                                        <p:attrNameLst>
                                          <p:attrName>style.visibility</p:attrName>
                                        </p:attrNameLst>
                                      </p:cBhvr>
                                      <p:to>
                                        <p:strVal val="visible"/>
                                      </p:to>
                                    </p:set>
                                    <p:animEffect transition="in" filter="fade">
                                      <p:cBhvr>
                                        <p:cTn id="99" dur="500"/>
                                        <p:tgtEl>
                                          <p:spTgt spid="119"/>
                                        </p:tgtEl>
                                      </p:cBhvr>
                                    </p:animEffect>
                                    <p:anim calcmode="lin" valueType="num">
                                      <p:cBhvr>
                                        <p:cTn id="100" dur="500" fill="hold"/>
                                        <p:tgtEl>
                                          <p:spTgt spid="119"/>
                                        </p:tgtEl>
                                        <p:attrNameLst>
                                          <p:attrName>ppt_x</p:attrName>
                                        </p:attrNameLst>
                                      </p:cBhvr>
                                      <p:tavLst>
                                        <p:tav tm="0">
                                          <p:val>
                                            <p:strVal val="#ppt_x"/>
                                          </p:val>
                                        </p:tav>
                                        <p:tav tm="100000">
                                          <p:val>
                                            <p:strVal val="#ppt_x"/>
                                          </p:val>
                                        </p:tav>
                                      </p:tavLst>
                                    </p:anim>
                                    <p:anim calcmode="lin" valueType="num">
                                      <p:cBhvr>
                                        <p:cTn id="101" dur="5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3" grpId="0" animBg="1"/>
      <p:bldP spid="83" grpId="0" animBg="1"/>
      <p:bldP spid="85" grpId="0"/>
      <p:bldP spid="105" grpId="0" animBg="1"/>
      <p:bldP spid="117" grpId="0"/>
      <p:bldP spid="29" grpId="0" animBg="1"/>
      <p:bldP spid="118" grpId="0" build="p"/>
      <p:bldP spid="119"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chemeClr val="bg1"/>
              </a:solidFill>
              <a:latin typeface="Candara" panose="020E0502030303020204" pitchFamily="34" charset="0"/>
            </a:endParaRP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chemeClr val="bg1"/>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chemeClr val="bg1"/>
                  </a:solidFill>
                </a:rPr>
                <a:t>OPTION</a:t>
              </a:r>
            </a:p>
            <a:p>
              <a:pPr algn="ctr"/>
              <a:r>
                <a:rPr lang="en-US" sz="3200" dirty="0">
                  <a:solidFill>
                    <a:schemeClr val="bg1"/>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7C51DA90-C859-409C-BCCA-A6F799433984}"/>
              </a:ext>
            </a:extLst>
          </p:cNvPr>
          <p:cNvSpPr/>
          <p:nvPr/>
        </p:nvSpPr>
        <p:spPr>
          <a:xfrm>
            <a:off x="1219200"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307 h 4943732"/>
              <a:gd name="connsiteX3" fmla="*/ 3124012 w 3200400"/>
              <a:gd name="connsiteY3" fmla="*/ 841008 h 4943732"/>
              <a:gd name="connsiteX4" fmla="*/ 2649436 w 3200400"/>
              <a:gd name="connsiteY4" fmla="*/ 1423294 h 4943732"/>
              <a:gd name="connsiteX5" fmla="*/ 3124012 w 3200400"/>
              <a:gd name="connsiteY5" fmla="*/ 2005581 h 4943732"/>
              <a:gd name="connsiteX6" fmla="*/ 3200400 w 3200400"/>
              <a:gd name="connsiteY6" fmla="*/ 2013281 h 4943732"/>
              <a:gd name="connsiteX7" fmla="*/ 3200400 w 3200400"/>
              <a:gd name="connsiteY7" fmla="*/ 4943732 h 4943732"/>
              <a:gd name="connsiteX8" fmla="*/ 0 w 3200400"/>
              <a:gd name="connsiteY8" fmla="*/ 4943732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833307"/>
                </a:lnTo>
                <a:lnTo>
                  <a:pt x="3124012" y="841008"/>
                </a:lnTo>
                <a:cubicBezTo>
                  <a:pt x="2853172" y="896430"/>
                  <a:pt x="2649436" y="1136069"/>
                  <a:pt x="2649436" y="1423294"/>
                </a:cubicBezTo>
                <a:cubicBezTo>
                  <a:pt x="2649436" y="1710519"/>
                  <a:pt x="2853172" y="1950159"/>
                  <a:pt x="3124012" y="2005581"/>
                </a:cubicBezTo>
                <a:lnTo>
                  <a:pt x="3200400" y="2013281"/>
                </a:lnTo>
                <a:lnTo>
                  <a:pt x="3200400" y="4943732"/>
                </a:lnTo>
                <a:lnTo>
                  <a:pt x="0" y="4943732"/>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D13B1CF-5DF1-4171-80A9-B135B085440B}"/>
              </a:ext>
            </a:extLst>
          </p:cNvPr>
          <p:cNvSpPr/>
          <p:nvPr/>
        </p:nvSpPr>
        <p:spPr>
          <a:xfrm>
            <a:off x="4511039"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833775 h 4943732"/>
              <a:gd name="connsiteX3" fmla="*/ 3128660 w 3200400"/>
              <a:gd name="connsiteY3" fmla="*/ 841008 h 4943732"/>
              <a:gd name="connsiteX4" fmla="*/ 2654084 w 3200400"/>
              <a:gd name="connsiteY4" fmla="*/ 1423294 h 4943732"/>
              <a:gd name="connsiteX5" fmla="*/ 3128660 w 3200400"/>
              <a:gd name="connsiteY5" fmla="*/ 2005581 h 4943732"/>
              <a:gd name="connsiteX6" fmla="*/ 3200400 w 3200400"/>
              <a:gd name="connsiteY6" fmla="*/ 2012813 h 4943732"/>
              <a:gd name="connsiteX7" fmla="*/ 3200400 w 3200400"/>
              <a:gd name="connsiteY7" fmla="*/ 4943732 h 4943732"/>
              <a:gd name="connsiteX8" fmla="*/ 0 w 3200400"/>
              <a:gd name="connsiteY8" fmla="*/ 4943732 h 4943732"/>
              <a:gd name="connsiteX9" fmla="*/ 0 w 3200400"/>
              <a:gd name="connsiteY9" fmla="*/ 2012813 h 4943732"/>
              <a:gd name="connsiteX10" fmla="*/ 71742 w 3200400"/>
              <a:gd name="connsiteY10" fmla="*/ 2005581 h 4943732"/>
              <a:gd name="connsiteX11" fmla="*/ 546317 w 3200400"/>
              <a:gd name="connsiteY11" fmla="*/ 1423294 h 4943732"/>
              <a:gd name="connsiteX12" fmla="*/ 71742 w 3200400"/>
              <a:gd name="connsiteY12" fmla="*/ 841008 h 4943732"/>
              <a:gd name="connsiteX13" fmla="*/ 0 w 3200400"/>
              <a:gd name="connsiteY13"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4943732">
                <a:moveTo>
                  <a:pt x="0" y="0"/>
                </a:moveTo>
                <a:lnTo>
                  <a:pt x="3200400" y="0"/>
                </a:lnTo>
                <a:lnTo>
                  <a:pt x="3200400" y="833775"/>
                </a:lnTo>
                <a:lnTo>
                  <a:pt x="3128660" y="841008"/>
                </a:lnTo>
                <a:cubicBezTo>
                  <a:pt x="2857820" y="896430"/>
                  <a:pt x="2654084" y="1136069"/>
                  <a:pt x="2654084" y="1423294"/>
                </a:cubicBezTo>
                <a:cubicBezTo>
                  <a:pt x="2654084" y="1710519"/>
                  <a:pt x="2857820" y="1950159"/>
                  <a:pt x="3128660" y="2005581"/>
                </a:cubicBezTo>
                <a:lnTo>
                  <a:pt x="3200400" y="2012813"/>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reeform: Shape 15">
            <a:extLst>
              <a:ext uri="{FF2B5EF4-FFF2-40B4-BE49-F238E27FC236}">
                <a16:creationId xmlns:a16="http://schemas.microsoft.com/office/drawing/2014/main" id="{D0052DAD-1F1B-46A9-9C1C-DF44ECC69AD7}"/>
              </a:ext>
            </a:extLst>
          </p:cNvPr>
          <p:cNvSpPr/>
          <p:nvPr/>
        </p:nvSpPr>
        <p:spPr>
          <a:xfrm>
            <a:off x="7807526" y="1457068"/>
            <a:ext cx="3200400" cy="4943732"/>
          </a:xfrm>
          <a:custGeom>
            <a:avLst/>
            <a:gdLst>
              <a:gd name="connsiteX0" fmla="*/ 0 w 3200400"/>
              <a:gd name="connsiteY0" fmla="*/ 0 h 4943732"/>
              <a:gd name="connsiteX1" fmla="*/ 3200400 w 3200400"/>
              <a:gd name="connsiteY1" fmla="*/ 0 h 4943732"/>
              <a:gd name="connsiteX2" fmla="*/ 3200400 w 3200400"/>
              <a:gd name="connsiteY2" fmla="*/ 4943732 h 4943732"/>
              <a:gd name="connsiteX3" fmla="*/ 0 w 3200400"/>
              <a:gd name="connsiteY3" fmla="*/ 4943732 h 4943732"/>
              <a:gd name="connsiteX4" fmla="*/ 0 w 3200400"/>
              <a:gd name="connsiteY4" fmla="*/ 2012813 h 4943732"/>
              <a:gd name="connsiteX5" fmla="*/ 71742 w 3200400"/>
              <a:gd name="connsiteY5" fmla="*/ 2005581 h 4943732"/>
              <a:gd name="connsiteX6" fmla="*/ 546317 w 3200400"/>
              <a:gd name="connsiteY6" fmla="*/ 1423294 h 4943732"/>
              <a:gd name="connsiteX7" fmla="*/ 71742 w 3200400"/>
              <a:gd name="connsiteY7" fmla="*/ 841008 h 4943732"/>
              <a:gd name="connsiteX8" fmla="*/ 0 w 3200400"/>
              <a:gd name="connsiteY8" fmla="*/ 833775 h 49437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0400" h="4943732">
                <a:moveTo>
                  <a:pt x="0" y="0"/>
                </a:moveTo>
                <a:lnTo>
                  <a:pt x="3200400" y="0"/>
                </a:lnTo>
                <a:lnTo>
                  <a:pt x="3200400" y="4943732"/>
                </a:lnTo>
                <a:lnTo>
                  <a:pt x="0" y="4943732"/>
                </a:lnTo>
                <a:lnTo>
                  <a:pt x="0" y="2012813"/>
                </a:lnTo>
                <a:lnTo>
                  <a:pt x="71742" y="2005581"/>
                </a:lnTo>
                <a:cubicBezTo>
                  <a:pt x="342581" y="1950159"/>
                  <a:pt x="546317" y="1710519"/>
                  <a:pt x="546317" y="1423294"/>
                </a:cubicBezTo>
                <a:cubicBezTo>
                  <a:pt x="546317" y="1136069"/>
                  <a:pt x="342581" y="896430"/>
                  <a:pt x="71742" y="841008"/>
                </a:cubicBezTo>
                <a:lnTo>
                  <a:pt x="0" y="833775"/>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7E090C65-FA0E-4CDF-9BC4-1A82B4541292}"/>
              </a:ext>
            </a:extLst>
          </p:cNvPr>
          <p:cNvSpPr txBox="1"/>
          <p:nvPr/>
        </p:nvSpPr>
        <p:spPr>
          <a:xfrm>
            <a:off x="146485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grpSp>
        <p:nvGrpSpPr>
          <p:cNvPr id="33" name="Group 32">
            <a:extLst>
              <a:ext uri="{FF2B5EF4-FFF2-40B4-BE49-F238E27FC236}">
                <a16:creationId xmlns:a16="http://schemas.microsoft.com/office/drawing/2014/main" id="{2BC7F343-A219-4402-9395-BBBAB17D6CC3}"/>
              </a:ext>
            </a:extLst>
          </p:cNvPr>
          <p:cNvGrpSpPr/>
          <p:nvPr/>
        </p:nvGrpSpPr>
        <p:grpSpPr>
          <a:xfrm>
            <a:off x="5684520" y="1677986"/>
            <a:ext cx="822960" cy="822960"/>
            <a:chOff x="1433370" y="1426737"/>
            <a:chExt cx="822960" cy="822960"/>
          </a:xfrm>
        </p:grpSpPr>
        <p:sp>
          <p:nvSpPr>
            <p:cNvPr id="34" name="Oval 33">
              <a:extLst>
                <a:ext uri="{FF2B5EF4-FFF2-40B4-BE49-F238E27FC236}">
                  <a16:creationId xmlns:a16="http://schemas.microsoft.com/office/drawing/2014/main" id="{4E4872DD-A947-428F-9C60-F01BA7B96577}"/>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31C1F31C-96E3-4159-8941-012329675993}"/>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39" name="Group 38">
            <a:extLst>
              <a:ext uri="{FF2B5EF4-FFF2-40B4-BE49-F238E27FC236}">
                <a16:creationId xmlns:a16="http://schemas.microsoft.com/office/drawing/2014/main" id="{DF041DB7-2132-4E53-AC55-9C3CDB3FF115}"/>
              </a:ext>
            </a:extLst>
          </p:cNvPr>
          <p:cNvGrpSpPr/>
          <p:nvPr/>
        </p:nvGrpSpPr>
        <p:grpSpPr>
          <a:xfrm>
            <a:off x="2400447" y="1749976"/>
            <a:ext cx="822960" cy="822960"/>
            <a:chOff x="1433370" y="1426737"/>
            <a:chExt cx="822960" cy="822960"/>
          </a:xfrm>
        </p:grpSpPr>
        <p:sp>
          <p:nvSpPr>
            <p:cNvPr id="40" name="Oval 39">
              <a:extLst>
                <a:ext uri="{FF2B5EF4-FFF2-40B4-BE49-F238E27FC236}">
                  <a16:creationId xmlns:a16="http://schemas.microsoft.com/office/drawing/2014/main" id="{9CC239EA-7E39-48A5-8F44-9ADCF92B94A9}"/>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69B2C5EB-743D-4072-AFFC-04D69130DC5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2" name="Group 41">
            <a:extLst>
              <a:ext uri="{FF2B5EF4-FFF2-40B4-BE49-F238E27FC236}">
                <a16:creationId xmlns:a16="http://schemas.microsoft.com/office/drawing/2014/main" id="{3FB2E359-79AB-41FD-A21C-B93ECED0126C}"/>
              </a:ext>
            </a:extLst>
          </p:cNvPr>
          <p:cNvGrpSpPr/>
          <p:nvPr/>
        </p:nvGrpSpPr>
        <p:grpSpPr>
          <a:xfrm>
            <a:off x="8996245" y="1677986"/>
            <a:ext cx="822960" cy="822960"/>
            <a:chOff x="1433370" y="1426737"/>
            <a:chExt cx="822960" cy="822960"/>
          </a:xfrm>
        </p:grpSpPr>
        <p:sp>
          <p:nvSpPr>
            <p:cNvPr id="43" name="Oval 42">
              <a:extLst>
                <a:ext uri="{FF2B5EF4-FFF2-40B4-BE49-F238E27FC236}">
                  <a16:creationId xmlns:a16="http://schemas.microsoft.com/office/drawing/2014/main" id="{4873AC4F-9955-472C-91F1-C2DEEC818D4C}"/>
                </a:ext>
              </a:extLst>
            </p:cNvPr>
            <p:cNvSpPr>
              <a:spLocks noChangeAspect="1"/>
            </p:cNvSpPr>
            <p:nvPr/>
          </p:nvSpPr>
          <p:spPr>
            <a:xfrm>
              <a:off x="1433370" y="1426737"/>
              <a:ext cx="822960" cy="82296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a:extLst>
                <a:ext uri="{FF2B5EF4-FFF2-40B4-BE49-F238E27FC236}">
                  <a16:creationId xmlns:a16="http://schemas.microsoft.com/office/drawing/2014/main" id="{E70B748F-C140-409A-B6B2-683B7208A60A}"/>
                </a:ext>
              </a:extLst>
            </p:cNvPr>
            <p:cNvSpPr txBox="1">
              <a:spLocks noChangeArrowheads="1"/>
            </p:cNvSpPr>
            <p:nvPr/>
          </p:nvSpPr>
          <p:spPr bwMode="auto">
            <a:xfrm>
              <a:off x="1501950" y="1484274"/>
              <a:ext cx="685800" cy="707886"/>
            </a:xfrm>
            <a:prstGeom prst="rect">
              <a:avLst/>
            </a:prstGeom>
            <a:noFill/>
            <a:ln w="9525">
              <a:noFill/>
              <a:miter lim="800000"/>
              <a:headEnd/>
              <a:tailEnd/>
            </a:ln>
          </p:spPr>
          <p:txBody>
            <a:bodyPr wrap="square" lIns="60960" tIns="30480" rIns="60960" bIns="30480">
              <a:spAutoFit/>
            </a:bodyPr>
            <a:lstStyle/>
            <a:p>
              <a:pPr algn="ctr"/>
              <a:r>
                <a:rPr lang="en-US" sz="32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3" name="Group 2">
            <a:extLst>
              <a:ext uri="{FF2B5EF4-FFF2-40B4-BE49-F238E27FC236}">
                <a16:creationId xmlns:a16="http://schemas.microsoft.com/office/drawing/2014/main" id="{EB503AFE-41E1-4A6C-BF4C-A4A8647DF6F7}"/>
              </a:ext>
            </a:extLst>
          </p:cNvPr>
          <p:cNvGrpSpPr/>
          <p:nvPr/>
        </p:nvGrpSpPr>
        <p:grpSpPr>
          <a:xfrm>
            <a:off x="3914358" y="2328672"/>
            <a:ext cx="1097276" cy="1097280"/>
            <a:chOff x="3914358" y="2176272"/>
            <a:chExt cx="1097276" cy="1097280"/>
          </a:xfrm>
        </p:grpSpPr>
        <p:grpSp>
          <p:nvGrpSpPr>
            <p:cNvPr id="8" name="Group 7">
              <a:extLst>
                <a:ext uri="{FF2B5EF4-FFF2-40B4-BE49-F238E27FC236}">
                  <a16:creationId xmlns:a16="http://schemas.microsoft.com/office/drawing/2014/main" id="{0BA43C62-C233-4208-A27F-063D0D229B3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B47BE764-2005-4899-85FB-5403A6A4B5E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706B086-6CC0-4D48-8AF9-4E855E9C9005}"/>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4" name="TextBox 23">
              <a:extLst>
                <a:ext uri="{FF2B5EF4-FFF2-40B4-BE49-F238E27FC236}">
                  <a16:creationId xmlns:a16="http://schemas.microsoft.com/office/drawing/2014/main" id="{E365017F-3630-4131-93E8-65BDF89856BD}"/>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 name="Group 3">
            <a:extLst>
              <a:ext uri="{FF2B5EF4-FFF2-40B4-BE49-F238E27FC236}">
                <a16:creationId xmlns:a16="http://schemas.microsoft.com/office/drawing/2014/main" id="{85087E84-6134-44A2-9170-9AD6EF74E5CF}"/>
              </a:ext>
            </a:extLst>
          </p:cNvPr>
          <p:cNvGrpSpPr/>
          <p:nvPr/>
        </p:nvGrpSpPr>
        <p:grpSpPr>
          <a:xfrm>
            <a:off x="7216496" y="2328672"/>
            <a:ext cx="1097276" cy="1097280"/>
            <a:chOff x="7216496" y="2176272"/>
            <a:chExt cx="1097276" cy="1097280"/>
          </a:xfrm>
        </p:grpSpPr>
        <p:grpSp>
          <p:nvGrpSpPr>
            <p:cNvPr id="21" name="Group 20">
              <a:extLst>
                <a:ext uri="{FF2B5EF4-FFF2-40B4-BE49-F238E27FC236}">
                  <a16:creationId xmlns:a16="http://schemas.microsoft.com/office/drawing/2014/main" id="{F017E660-EC3B-4B56-9076-AC4B467B86F3}"/>
                </a:ext>
              </a:extLst>
            </p:cNvPr>
            <p:cNvGrpSpPr>
              <a:grpSpLocks noChangeAspect="1"/>
            </p:cNvGrpSpPr>
            <p:nvPr/>
          </p:nvGrpSpPr>
          <p:grpSpPr>
            <a:xfrm>
              <a:off x="7216496" y="2176272"/>
              <a:ext cx="1097276" cy="1097280"/>
              <a:chOff x="3241866" y="1103796"/>
              <a:chExt cx="4627785" cy="4627785"/>
            </a:xfrm>
            <a:effectLst>
              <a:outerShdw blurRad="50800" dist="38100" dir="2700000" algn="tl" rotWithShape="0">
                <a:prstClr val="black">
                  <a:alpha val="40000"/>
                </a:prstClr>
              </a:outerShdw>
            </a:effectLst>
          </p:grpSpPr>
          <p:sp>
            <p:nvSpPr>
              <p:cNvPr id="22" name="Oval 21">
                <a:extLst>
                  <a:ext uri="{FF2B5EF4-FFF2-40B4-BE49-F238E27FC236}">
                    <a16:creationId xmlns:a16="http://schemas.microsoft.com/office/drawing/2014/main" id="{EEBDB08C-3A98-44C6-821C-D4A072F6BF0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C2B934A-C42E-4555-9DE0-9D2AC1BA5BC0}"/>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Box 24">
              <a:extLst>
                <a:ext uri="{FF2B5EF4-FFF2-40B4-BE49-F238E27FC236}">
                  <a16:creationId xmlns:a16="http://schemas.microsoft.com/office/drawing/2014/main" id="{0AB2913A-E1C4-4ABA-892E-AF5AAE838EF1}"/>
                </a:ext>
              </a:extLst>
            </p:cNvPr>
            <p:cNvSpPr txBox="1"/>
            <p:nvPr/>
          </p:nvSpPr>
          <p:spPr>
            <a:xfrm>
              <a:off x="7383941"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45" name="TextBox 44">
            <a:extLst>
              <a:ext uri="{FF2B5EF4-FFF2-40B4-BE49-F238E27FC236}">
                <a16:creationId xmlns:a16="http://schemas.microsoft.com/office/drawing/2014/main" id="{6DAD4CA4-79FA-4B2D-A1B3-36F282EC7D27}"/>
              </a:ext>
            </a:extLst>
          </p:cNvPr>
          <p:cNvSpPr txBox="1"/>
          <p:nvPr/>
        </p:nvSpPr>
        <p:spPr>
          <a:xfrm>
            <a:off x="4749801"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46" name="TextBox 45">
            <a:extLst>
              <a:ext uri="{FF2B5EF4-FFF2-40B4-BE49-F238E27FC236}">
                <a16:creationId xmlns:a16="http://schemas.microsoft.com/office/drawing/2014/main" id="{A9E4DEFE-5BC0-4A1B-B933-06211B9A3F3E}"/>
              </a:ext>
            </a:extLst>
          </p:cNvPr>
          <p:cNvSpPr txBox="1"/>
          <p:nvPr/>
        </p:nvSpPr>
        <p:spPr>
          <a:xfrm>
            <a:off x="8060648" y="2877312"/>
            <a:ext cx="2694153" cy="3370153"/>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700"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pPr algn="ctr"/>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algn="ctr"/>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82361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fade">
                                      <p:cBhvr>
                                        <p:cTn id="11" dur="1000"/>
                                        <p:tgtEl>
                                          <p:spTgt spid="18"/>
                                        </p:tgtEl>
                                      </p:cBhvr>
                                    </p:animEffect>
                                    <p:anim calcmode="lin" valueType="num">
                                      <p:cBhvr>
                                        <p:cTn id="12" dur="1000" fill="hold"/>
                                        <p:tgtEl>
                                          <p:spTgt spid="18"/>
                                        </p:tgtEl>
                                        <p:attrNameLst>
                                          <p:attrName>ppt_x</p:attrName>
                                        </p:attrNameLst>
                                      </p:cBhvr>
                                      <p:tavLst>
                                        <p:tav tm="0">
                                          <p:val>
                                            <p:strVal val="#ppt_x"/>
                                          </p:val>
                                        </p:tav>
                                        <p:tav tm="100000">
                                          <p:val>
                                            <p:strVal val="#ppt_x"/>
                                          </p:val>
                                        </p:tav>
                                      </p:tavLst>
                                    </p:anim>
                                    <p:anim calcmode="lin" valueType="num">
                                      <p:cBhvr>
                                        <p:cTn id="13" dur="1000" fill="hold"/>
                                        <p:tgtEl>
                                          <p:spTgt spid="18"/>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6"/>
                                        </p:tgtEl>
                                        <p:attrNameLst>
                                          <p:attrName>style.visibility</p:attrName>
                                        </p:attrNameLst>
                                      </p:cBhvr>
                                      <p:to>
                                        <p:strVal val="visible"/>
                                      </p:to>
                                    </p:set>
                                    <p:animEffect transition="in" filter="fade">
                                      <p:cBhvr>
                                        <p:cTn id="21" dur="1000"/>
                                        <p:tgtEl>
                                          <p:spTgt spid="26"/>
                                        </p:tgtEl>
                                      </p:cBhvr>
                                    </p:animEffect>
                                    <p:anim calcmode="lin" valueType="num">
                                      <p:cBhvr>
                                        <p:cTn id="22" dur="1000" fill="hold"/>
                                        <p:tgtEl>
                                          <p:spTgt spid="26"/>
                                        </p:tgtEl>
                                        <p:attrNameLst>
                                          <p:attrName>ppt_x</p:attrName>
                                        </p:attrNameLst>
                                      </p:cBhvr>
                                      <p:tavLst>
                                        <p:tav tm="0">
                                          <p:val>
                                            <p:strVal val="#ppt_x"/>
                                          </p:val>
                                        </p:tav>
                                        <p:tav tm="100000">
                                          <p:val>
                                            <p:strVal val="#ppt_x"/>
                                          </p:val>
                                        </p:tav>
                                      </p:tavLst>
                                    </p:anim>
                                    <p:anim calcmode="lin" valueType="num">
                                      <p:cBhvr>
                                        <p:cTn id="23" dur="1000" fill="hold"/>
                                        <p:tgtEl>
                                          <p:spTgt spid="26"/>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3"/>
                                        </p:tgtEl>
                                        <p:attrNameLst>
                                          <p:attrName>style.visibility</p:attrName>
                                        </p:attrNameLst>
                                      </p:cBhvr>
                                      <p:to>
                                        <p:strVal val="visible"/>
                                      </p:to>
                                    </p:set>
                                    <p:anim calcmode="lin" valueType="num">
                                      <p:cBhvr>
                                        <p:cTn id="27" dur="500" fill="hold"/>
                                        <p:tgtEl>
                                          <p:spTgt spid="3"/>
                                        </p:tgtEl>
                                        <p:attrNameLst>
                                          <p:attrName>ppt_w</p:attrName>
                                        </p:attrNameLst>
                                      </p:cBhvr>
                                      <p:tavLst>
                                        <p:tav tm="0">
                                          <p:val>
                                            <p:fltVal val="0"/>
                                          </p:val>
                                        </p:tav>
                                        <p:tav tm="100000">
                                          <p:val>
                                            <p:strVal val="#ppt_w"/>
                                          </p:val>
                                        </p:tav>
                                      </p:tavLst>
                                    </p:anim>
                                    <p:anim calcmode="lin" valueType="num">
                                      <p:cBhvr>
                                        <p:cTn id="28" dur="500" fill="hold"/>
                                        <p:tgtEl>
                                          <p:spTgt spid="3"/>
                                        </p:tgtEl>
                                        <p:attrNameLst>
                                          <p:attrName>ppt_h</p:attrName>
                                        </p:attrNameLst>
                                      </p:cBhvr>
                                      <p:tavLst>
                                        <p:tav tm="0">
                                          <p:val>
                                            <p:fltVal val="0"/>
                                          </p:val>
                                        </p:tav>
                                        <p:tav tm="100000">
                                          <p:val>
                                            <p:strVal val="#ppt_h"/>
                                          </p:val>
                                        </p:tav>
                                      </p:tavLst>
                                    </p:anim>
                                    <p:animEffect transition="in" filter="fade">
                                      <p:cBhvr>
                                        <p:cTn id="29" dur="500"/>
                                        <p:tgtEl>
                                          <p:spTgt spid="3"/>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fade">
                                      <p:cBhvr>
                                        <p:cTn id="33" dur="1000"/>
                                        <p:tgtEl>
                                          <p:spTgt spid="20"/>
                                        </p:tgtEl>
                                      </p:cBhvr>
                                    </p:animEffect>
                                    <p:anim calcmode="lin" valueType="num">
                                      <p:cBhvr>
                                        <p:cTn id="34" dur="1000" fill="hold"/>
                                        <p:tgtEl>
                                          <p:spTgt spid="20"/>
                                        </p:tgtEl>
                                        <p:attrNameLst>
                                          <p:attrName>ppt_x</p:attrName>
                                        </p:attrNameLst>
                                      </p:cBhvr>
                                      <p:tavLst>
                                        <p:tav tm="0">
                                          <p:val>
                                            <p:strVal val="#ppt_x"/>
                                          </p:val>
                                        </p:tav>
                                        <p:tav tm="100000">
                                          <p:val>
                                            <p:strVal val="#ppt_x"/>
                                          </p:val>
                                        </p:tav>
                                      </p:tavLst>
                                    </p:anim>
                                    <p:anim calcmode="lin" valueType="num">
                                      <p:cBhvr>
                                        <p:cTn id="35" dur="1000" fill="hold"/>
                                        <p:tgtEl>
                                          <p:spTgt spid="20"/>
                                        </p:tgtEl>
                                        <p:attrNameLst>
                                          <p:attrName>ppt_y</p:attrName>
                                        </p:attrNameLst>
                                      </p:cBhvr>
                                      <p:tavLst>
                                        <p:tav tm="0">
                                          <p:val>
                                            <p:strVal val="#ppt_y+.1"/>
                                          </p:val>
                                        </p:tav>
                                        <p:tav tm="100000">
                                          <p:val>
                                            <p:strVal val="#ppt_y"/>
                                          </p:val>
                                        </p:tav>
                                      </p:tavLst>
                                    </p:anim>
                                  </p:childTnLst>
                                </p:cTn>
                              </p:par>
                              <p:par>
                                <p:cTn id="36" presetID="42" presetClass="entr" presetSubtype="0" fill="hold" nodeType="withEffect">
                                  <p:stCondLst>
                                    <p:cond delay="0"/>
                                  </p:stCondLst>
                                  <p:childTnLst>
                                    <p:set>
                                      <p:cBhvr>
                                        <p:cTn id="37" dur="1" fill="hold">
                                          <p:stCondLst>
                                            <p:cond delay="0"/>
                                          </p:stCondLst>
                                        </p:cTn>
                                        <p:tgtEl>
                                          <p:spTgt spid="33"/>
                                        </p:tgtEl>
                                        <p:attrNameLst>
                                          <p:attrName>style.visibility</p:attrName>
                                        </p:attrNameLst>
                                      </p:cBhvr>
                                      <p:to>
                                        <p:strVal val="visible"/>
                                      </p:to>
                                    </p:set>
                                    <p:animEffect transition="in" filter="fade">
                                      <p:cBhvr>
                                        <p:cTn id="38" dur="1000"/>
                                        <p:tgtEl>
                                          <p:spTgt spid="33"/>
                                        </p:tgtEl>
                                      </p:cBhvr>
                                    </p:animEffect>
                                    <p:anim calcmode="lin" valueType="num">
                                      <p:cBhvr>
                                        <p:cTn id="39" dur="1000" fill="hold"/>
                                        <p:tgtEl>
                                          <p:spTgt spid="33"/>
                                        </p:tgtEl>
                                        <p:attrNameLst>
                                          <p:attrName>ppt_x</p:attrName>
                                        </p:attrNameLst>
                                      </p:cBhvr>
                                      <p:tavLst>
                                        <p:tav tm="0">
                                          <p:val>
                                            <p:strVal val="#ppt_x"/>
                                          </p:val>
                                        </p:tav>
                                        <p:tav tm="100000">
                                          <p:val>
                                            <p:strVal val="#ppt_x"/>
                                          </p:val>
                                        </p:tav>
                                      </p:tavLst>
                                    </p:anim>
                                    <p:anim calcmode="lin" valueType="num">
                                      <p:cBhvr>
                                        <p:cTn id="40" dur="1000" fill="hold"/>
                                        <p:tgtEl>
                                          <p:spTgt spid="33"/>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45"/>
                                        </p:tgtEl>
                                        <p:attrNameLst>
                                          <p:attrName>style.visibility</p:attrName>
                                        </p:attrNameLst>
                                      </p:cBhvr>
                                      <p:to>
                                        <p:strVal val="visible"/>
                                      </p:to>
                                    </p:set>
                                    <p:animEffect transition="in" filter="fade">
                                      <p:cBhvr>
                                        <p:cTn id="43" dur="1000"/>
                                        <p:tgtEl>
                                          <p:spTgt spid="45"/>
                                        </p:tgtEl>
                                      </p:cBhvr>
                                    </p:animEffect>
                                    <p:anim calcmode="lin" valueType="num">
                                      <p:cBhvr>
                                        <p:cTn id="44" dur="1000" fill="hold"/>
                                        <p:tgtEl>
                                          <p:spTgt spid="45"/>
                                        </p:tgtEl>
                                        <p:attrNameLst>
                                          <p:attrName>ppt_x</p:attrName>
                                        </p:attrNameLst>
                                      </p:cBhvr>
                                      <p:tavLst>
                                        <p:tav tm="0">
                                          <p:val>
                                            <p:strVal val="#ppt_x"/>
                                          </p:val>
                                        </p:tav>
                                        <p:tav tm="100000">
                                          <p:val>
                                            <p:strVal val="#ppt_x"/>
                                          </p:val>
                                        </p:tav>
                                      </p:tavLst>
                                    </p:anim>
                                    <p:anim calcmode="lin" valueType="num">
                                      <p:cBhvr>
                                        <p:cTn id="45" dur="1000" fill="hold"/>
                                        <p:tgtEl>
                                          <p:spTgt spid="45"/>
                                        </p:tgtEl>
                                        <p:attrNameLst>
                                          <p:attrName>ppt_y</p:attrName>
                                        </p:attrNameLst>
                                      </p:cBhvr>
                                      <p:tavLst>
                                        <p:tav tm="0">
                                          <p:val>
                                            <p:strVal val="#ppt_y+.1"/>
                                          </p:val>
                                        </p:tav>
                                        <p:tav tm="100000">
                                          <p:val>
                                            <p:strVal val="#ppt_y"/>
                                          </p:val>
                                        </p:tav>
                                      </p:tavLst>
                                    </p:anim>
                                  </p:childTnLst>
                                </p:cTn>
                              </p:par>
                            </p:childTnLst>
                          </p:cTn>
                        </p:par>
                        <p:par>
                          <p:cTn id="46" fill="hold">
                            <p:stCondLst>
                              <p:cond delay="3000"/>
                            </p:stCondLst>
                            <p:childTnLst>
                              <p:par>
                                <p:cTn id="47" presetID="53" presetClass="entr" presetSubtype="16" fill="hold" nodeType="afterEffect">
                                  <p:stCondLst>
                                    <p:cond delay="0"/>
                                  </p:stCondLst>
                                  <p:childTnLst>
                                    <p:set>
                                      <p:cBhvr>
                                        <p:cTn id="48" dur="1" fill="hold">
                                          <p:stCondLst>
                                            <p:cond delay="0"/>
                                          </p:stCondLst>
                                        </p:cTn>
                                        <p:tgtEl>
                                          <p:spTgt spid="4"/>
                                        </p:tgtEl>
                                        <p:attrNameLst>
                                          <p:attrName>style.visibility</p:attrName>
                                        </p:attrNameLst>
                                      </p:cBhvr>
                                      <p:to>
                                        <p:strVal val="visible"/>
                                      </p:to>
                                    </p:set>
                                    <p:anim calcmode="lin" valueType="num">
                                      <p:cBhvr>
                                        <p:cTn id="49" dur="500" fill="hold"/>
                                        <p:tgtEl>
                                          <p:spTgt spid="4"/>
                                        </p:tgtEl>
                                        <p:attrNameLst>
                                          <p:attrName>ppt_w</p:attrName>
                                        </p:attrNameLst>
                                      </p:cBhvr>
                                      <p:tavLst>
                                        <p:tav tm="0">
                                          <p:val>
                                            <p:fltVal val="0"/>
                                          </p:val>
                                        </p:tav>
                                        <p:tav tm="100000">
                                          <p:val>
                                            <p:strVal val="#ppt_w"/>
                                          </p:val>
                                        </p:tav>
                                      </p:tavLst>
                                    </p:anim>
                                    <p:anim calcmode="lin" valueType="num">
                                      <p:cBhvr>
                                        <p:cTn id="50" dur="500" fill="hold"/>
                                        <p:tgtEl>
                                          <p:spTgt spid="4"/>
                                        </p:tgtEl>
                                        <p:attrNameLst>
                                          <p:attrName>ppt_h</p:attrName>
                                        </p:attrNameLst>
                                      </p:cBhvr>
                                      <p:tavLst>
                                        <p:tav tm="0">
                                          <p:val>
                                            <p:fltVal val="0"/>
                                          </p:val>
                                        </p:tav>
                                        <p:tav tm="100000">
                                          <p:val>
                                            <p:strVal val="#ppt_h"/>
                                          </p:val>
                                        </p:tav>
                                      </p:tavLst>
                                    </p:anim>
                                    <p:animEffect transition="in" filter="fade">
                                      <p:cBhvr>
                                        <p:cTn id="51" dur="500"/>
                                        <p:tgtEl>
                                          <p:spTgt spid="4"/>
                                        </p:tgtEl>
                                      </p:cBhvr>
                                    </p:animEffect>
                                  </p:childTnLst>
                                </p:cTn>
                              </p:par>
                            </p:childTnLst>
                          </p:cTn>
                        </p:par>
                        <p:par>
                          <p:cTn id="52" fill="hold">
                            <p:stCondLst>
                              <p:cond delay="3500"/>
                            </p:stCondLst>
                            <p:childTnLst>
                              <p:par>
                                <p:cTn id="53" presetID="42" presetClass="entr" presetSubtype="0" fill="hold" grpId="0" nodeType="afterEffect">
                                  <p:stCondLst>
                                    <p:cond delay="0"/>
                                  </p:stCondLst>
                                  <p:childTnLst>
                                    <p:set>
                                      <p:cBhvr>
                                        <p:cTn id="54" dur="1" fill="hold">
                                          <p:stCondLst>
                                            <p:cond delay="0"/>
                                          </p:stCondLst>
                                        </p:cTn>
                                        <p:tgtEl>
                                          <p:spTgt spid="16"/>
                                        </p:tgtEl>
                                        <p:attrNameLst>
                                          <p:attrName>style.visibility</p:attrName>
                                        </p:attrNameLst>
                                      </p:cBhvr>
                                      <p:to>
                                        <p:strVal val="visible"/>
                                      </p:to>
                                    </p:set>
                                    <p:animEffect transition="in" filter="fade">
                                      <p:cBhvr>
                                        <p:cTn id="55" dur="1000"/>
                                        <p:tgtEl>
                                          <p:spTgt spid="16"/>
                                        </p:tgtEl>
                                      </p:cBhvr>
                                    </p:animEffect>
                                    <p:anim calcmode="lin" valueType="num">
                                      <p:cBhvr>
                                        <p:cTn id="56" dur="1000" fill="hold"/>
                                        <p:tgtEl>
                                          <p:spTgt spid="16"/>
                                        </p:tgtEl>
                                        <p:attrNameLst>
                                          <p:attrName>ppt_x</p:attrName>
                                        </p:attrNameLst>
                                      </p:cBhvr>
                                      <p:tavLst>
                                        <p:tav tm="0">
                                          <p:val>
                                            <p:strVal val="#ppt_x"/>
                                          </p:val>
                                        </p:tav>
                                        <p:tav tm="100000">
                                          <p:val>
                                            <p:strVal val="#ppt_x"/>
                                          </p:val>
                                        </p:tav>
                                      </p:tavLst>
                                    </p:anim>
                                    <p:anim calcmode="lin" valueType="num">
                                      <p:cBhvr>
                                        <p:cTn id="57" dur="1000" fill="hold"/>
                                        <p:tgtEl>
                                          <p:spTgt spid="16"/>
                                        </p:tgtEl>
                                        <p:attrNameLst>
                                          <p:attrName>ppt_y</p:attrName>
                                        </p:attrNameLst>
                                      </p:cBhvr>
                                      <p:tavLst>
                                        <p:tav tm="0">
                                          <p:val>
                                            <p:strVal val="#ppt_y+.1"/>
                                          </p:val>
                                        </p:tav>
                                        <p:tav tm="100000">
                                          <p:val>
                                            <p:strVal val="#ppt_y"/>
                                          </p:val>
                                        </p:tav>
                                      </p:tavLst>
                                    </p:anim>
                                  </p:childTnLst>
                                </p:cTn>
                              </p:par>
                              <p:par>
                                <p:cTn id="58" presetID="42" presetClass="entr" presetSubtype="0" fill="hold" nodeType="withEffect">
                                  <p:stCondLst>
                                    <p:cond delay="0"/>
                                  </p:stCondLst>
                                  <p:childTnLst>
                                    <p:set>
                                      <p:cBhvr>
                                        <p:cTn id="59" dur="1" fill="hold">
                                          <p:stCondLst>
                                            <p:cond delay="0"/>
                                          </p:stCondLst>
                                        </p:cTn>
                                        <p:tgtEl>
                                          <p:spTgt spid="42"/>
                                        </p:tgtEl>
                                        <p:attrNameLst>
                                          <p:attrName>style.visibility</p:attrName>
                                        </p:attrNameLst>
                                      </p:cBhvr>
                                      <p:to>
                                        <p:strVal val="visible"/>
                                      </p:to>
                                    </p:set>
                                    <p:animEffect transition="in" filter="fade">
                                      <p:cBhvr>
                                        <p:cTn id="60" dur="1000"/>
                                        <p:tgtEl>
                                          <p:spTgt spid="42"/>
                                        </p:tgtEl>
                                      </p:cBhvr>
                                    </p:animEffect>
                                    <p:anim calcmode="lin" valueType="num">
                                      <p:cBhvr>
                                        <p:cTn id="61" dur="1000" fill="hold"/>
                                        <p:tgtEl>
                                          <p:spTgt spid="42"/>
                                        </p:tgtEl>
                                        <p:attrNameLst>
                                          <p:attrName>ppt_x</p:attrName>
                                        </p:attrNameLst>
                                      </p:cBhvr>
                                      <p:tavLst>
                                        <p:tav tm="0">
                                          <p:val>
                                            <p:strVal val="#ppt_x"/>
                                          </p:val>
                                        </p:tav>
                                        <p:tav tm="100000">
                                          <p:val>
                                            <p:strVal val="#ppt_x"/>
                                          </p:val>
                                        </p:tav>
                                      </p:tavLst>
                                    </p:anim>
                                    <p:anim calcmode="lin" valueType="num">
                                      <p:cBhvr>
                                        <p:cTn id="62" dur="1000" fill="hold"/>
                                        <p:tgtEl>
                                          <p:spTgt spid="42"/>
                                        </p:tgtEl>
                                        <p:attrNameLst>
                                          <p:attrName>ppt_y</p:attrName>
                                        </p:attrNameLst>
                                      </p:cBhvr>
                                      <p:tavLst>
                                        <p:tav tm="0">
                                          <p:val>
                                            <p:strVal val="#ppt_y+.1"/>
                                          </p:val>
                                        </p:tav>
                                        <p:tav tm="100000">
                                          <p:val>
                                            <p:strVal val="#ppt_y"/>
                                          </p:val>
                                        </p:tav>
                                      </p:tavLst>
                                    </p:anim>
                                  </p:childTnLst>
                                </p:cTn>
                              </p:par>
                              <p:par>
                                <p:cTn id="63" presetID="42" presetClass="entr" presetSubtype="0" fill="hold" grpId="0" nodeType="with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fade">
                                      <p:cBhvr>
                                        <p:cTn id="65" dur="1000"/>
                                        <p:tgtEl>
                                          <p:spTgt spid="46"/>
                                        </p:tgtEl>
                                      </p:cBhvr>
                                    </p:animEffect>
                                    <p:anim calcmode="lin" valueType="num">
                                      <p:cBhvr>
                                        <p:cTn id="66" dur="1000" fill="hold"/>
                                        <p:tgtEl>
                                          <p:spTgt spid="46"/>
                                        </p:tgtEl>
                                        <p:attrNameLst>
                                          <p:attrName>ppt_x</p:attrName>
                                        </p:attrNameLst>
                                      </p:cBhvr>
                                      <p:tavLst>
                                        <p:tav tm="0">
                                          <p:val>
                                            <p:strVal val="#ppt_x"/>
                                          </p:val>
                                        </p:tav>
                                        <p:tav tm="100000">
                                          <p:val>
                                            <p:strVal val="#ppt_x"/>
                                          </p:val>
                                        </p:tav>
                                      </p:tavLst>
                                    </p:anim>
                                    <p:anim calcmode="lin" valueType="num">
                                      <p:cBhvr>
                                        <p:cTn id="67" dur="1000" fill="hold"/>
                                        <p:tgtEl>
                                          <p:spTgt spid="4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20" grpId="0" animBg="1"/>
      <p:bldP spid="16" grpId="0" animBg="1"/>
      <p:bldP spid="26" grpId="0"/>
      <p:bldP spid="45" grpId="0"/>
      <p:bldP spid="46"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1" name="Group 50">
            <a:extLst>
              <a:ext uri="{FF2B5EF4-FFF2-40B4-BE49-F238E27FC236}">
                <a16:creationId xmlns:a16="http://schemas.microsoft.com/office/drawing/2014/main" id="{063474B3-7647-4089-8208-3F9238A4E440}"/>
              </a:ext>
            </a:extLst>
          </p:cNvPr>
          <p:cNvGrpSpPr>
            <a:grpSpLocks noChangeAspect="1"/>
          </p:cNvGrpSpPr>
          <p:nvPr/>
        </p:nvGrpSpPr>
        <p:grpSpPr>
          <a:xfrm>
            <a:off x="1482673" y="1505880"/>
            <a:ext cx="1893001" cy="1893005"/>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76380DE3-02C6-4B99-B546-B5E88C86A16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B3F902B6-979E-49C5-9DE2-38592F45AE3F}"/>
                </a:ext>
              </a:extLst>
            </p:cNvPr>
            <p:cNvSpPr>
              <a:spLocks noChangeAspect="1"/>
            </p:cNvSpPr>
            <p:nvPr/>
          </p:nvSpPr>
          <p:spPr>
            <a:xfrm>
              <a:off x="3439563" y="1311640"/>
              <a:ext cx="4224938" cy="4224937"/>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8" name="Oval 7">
            <a:extLst>
              <a:ext uri="{FF2B5EF4-FFF2-40B4-BE49-F238E27FC236}">
                <a16:creationId xmlns:a16="http://schemas.microsoft.com/office/drawing/2014/main" id="{10AD714D-0B48-4DA6-873B-4155B3FF0702}"/>
              </a:ext>
            </a:extLst>
          </p:cNvPr>
          <p:cNvSpPr>
            <a:spLocks noChangeAspect="1"/>
          </p:cNvSpPr>
          <p:nvPr/>
        </p:nvSpPr>
        <p:spPr>
          <a:xfrm>
            <a:off x="2264089" y="108188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D3F68AB6-DBC6-4BC1-A532-CC9E92D91C14}"/>
              </a:ext>
            </a:extLst>
          </p:cNvPr>
          <p:cNvSpPr>
            <a:spLocks noChangeAspect="1"/>
          </p:cNvSpPr>
          <p:nvPr/>
        </p:nvSpPr>
        <p:spPr>
          <a:xfrm>
            <a:off x="3471556" y="2285873"/>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8CCC60-8A16-475C-8615-161BF253B99B}"/>
              </a:ext>
            </a:extLst>
          </p:cNvPr>
          <p:cNvSpPr>
            <a:spLocks noChangeAspect="1"/>
          </p:cNvSpPr>
          <p:nvPr/>
        </p:nvSpPr>
        <p:spPr>
          <a:xfrm>
            <a:off x="2264089" y="3501638"/>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82BD6582-1D08-40A6-B8A8-2F6EC527F5C3}"/>
              </a:ext>
            </a:extLst>
          </p:cNvPr>
          <p:cNvSpPr>
            <a:spLocks noChangeAspect="1"/>
          </p:cNvSpPr>
          <p:nvPr/>
        </p:nvSpPr>
        <p:spPr>
          <a:xfrm>
            <a:off x="1057573" y="2295876"/>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5C0E6652-7779-41C0-8369-90FA2E134BC2}"/>
              </a:ext>
            </a:extLst>
          </p:cNvPr>
          <p:cNvSpPr>
            <a:spLocks noChangeAspect="1"/>
          </p:cNvSpPr>
          <p:nvPr/>
        </p:nvSpPr>
        <p:spPr>
          <a:xfrm rot="18894773">
            <a:off x="1406943" y="143199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9314399A-C8F7-4040-BB0C-E23CC3512BC6}"/>
              </a:ext>
            </a:extLst>
          </p:cNvPr>
          <p:cNvSpPr>
            <a:spLocks noChangeAspect="1"/>
          </p:cNvSpPr>
          <p:nvPr/>
        </p:nvSpPr>
        <p:spPr>
          <a:xfrm rot="18894773">
            <a:off x="3112092" y="14269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CD28A35-31E8-4D1E-9FBF-5F8AB7978524}"/>
              </a:ext>
            </a:extLst>
          </p:cNvPr>
          <p:cNvSpPr>
            <a:spLocks noChangeAspect="1"/>
          </p:cNvSpPr>
          <p:nvPr/>
        </p:nvSpPr>
        <p:spPr>
          <a:xfrm rot="18894773">
            <a:off x="3120563" y="3140421"/>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4BB49660-DDCC-41B4-9203-24EB99C79BF8}"/>
              </a:ext>
            </a:extLst>
          </p:cNvPr>
          <p:cNvSpPr>
            <a:spLocks noChangeAspect="1"/>
          </p:cNvSpPr>
          <p:nvPr/>
        </p:nvSpPr>
        <p:spPr>
          <a:xfrm rot="18894773">
            <a:off x="1414830" y="3143549"/>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2483118D-A5CE-49B5-BF52-632EA0190514}"/>
              </a:ext>
            </a:extLst>
          </p:cNvPr>
          <p:cNvSpPr>
            <a:spLocks noChangeAspect="1"/>
          </p:cNvSpPr>
          <p:nvPr/>
        </p:nvSpPr>
        <p:spPr>
          <a:xfrm rot="20195033">
            <a:off x="1782841" y="118582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801E14D1-8B40-4AA4-A746-6C8DAD1922DB}"/>
              </a:ext>
            </a:extLst>
          </p:cNvPr>
          <p:cNvSpPr>
            <a:spLocks noChangeAspect="1"/>
          </p:cNvSpPr>
          <p:nvPr/>
        </p:nvSpPr>
        <p:spPr>
          <a:xfrm rot="20195033">
            <a:off x="3369336" y="1810806"/>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121C44FE-63A7-4A2F-8D4E-9EAE29BC2AC2}"/>
              </a:ext>
            </a:extLst>
          </p:cNvPr>
          <p:cNvSpPr>
            <a:spLocks noChangeAspect="1"/>
          </p:cNvSpPr>
          <p:nvPr/>
        </p:nvSpPr>
        <p:spPr>
          <a:xfrm rot="20195033">
            <a:off x="2744464" y="3406300"/>
            <a:ext cx="329217" cy="329218"/>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2F515525-909B-40B4-9C02-74B502D9D0CB}"/>
              </a:ext>
            </a:extLst>
          </p:cNvPr>
          <p:cNvSpPr>
            <a:spLocks noChangeAspect="1"/>
          </p:cNvSpPr>
          <p:nvPr/>
        </p:nvSpPr>
        <p:spPr>
          <a:xfrm rot="20195033">
            <a:off x="1158137" y="277931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217B4FD6-3FFD-4770-AA67-64872E44309E}"/>
              </a:ext>
            </a:extLst>
          </p:cNvPr>
          <p:cNvSpPr>
            <a:spLocks noChangeAspect="1"/>
          </p:cNvSpPr>
          <p:nvPr/>
        </p:nvSpPr>
        <p:spPr>
          <a:xfrm rot="17535054">
            <a:off x="1144128" y="1828177"/>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106FF76-2CA9-4D14-8EBE-595D0206DB80}"/>
              </a:ext>
            </a:extLst>
          </p:cNvPr>
          <p:cNvSpPr>
            <a:spLocks noChangeAspect="1"/>
          </p:cNvSpPr>
          <p:nvPr/>
        </p:nvSpPr>
        <p:spPr>
          <a:xfrm rot="17535054">
            <a:off x="2715682" y="116652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473C8BD-4D78-408A-B183-43E98F225099}"/>
              </a:ext>
            </a:extLst>
          </p:cNvPr>
          <p:cNvSpPr>
            <a:spLocks noChangeAspect="1"/>
          </p:cNvSpPr>
          <p:nvPr/>
        </p:nvSpPr>
        <p:spPr>
          <a:xfrm rot="17535054">
            <a:off x="3383689" y="2744449"/>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a:extLst>
              <a:ext uri="{FF2B5EF4-FFF2-40B4-BE49-F238E27FC236}">
                <a16:creationId xmlns:a16="http://schemas.microsoft.com/office/drawing/2014/main" id="{824BE79E-62A8-47BF-A4C4-A8868EC4F1AF}"/>
              </a:ext>
            </a:extLst>
          </p:cNvPr>
          <p:cNvSpPr>
            <a:spLocks noChangeAspect="1"/>
          </p:cNvSpPr>
          <p:nvPr/>
        </p:nvSpPr>
        <p:spPr>
          <a:xfrm rot="17535054">
            <a:off x="1810854" y="3404546"/>
            <a:ext cx="329218" cy="329217"/>
          </a:xfrm>
          <a:prstGeom prst="ellipse">
            <a:avLst/>
          </a:prstGeom>
          <a:solidFill>
            <a:srgbClr val="34738D"/>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Box 52">
            <a:extLst>
              <a:ext uri="{FF2B5EF4-FFF2-40B4-BE49-F238E27FC236}">
                <a16:creationId xmlns:a16="http://schemas.microsoft.com/office/drawing/2014/main" id="{CC537ACB-6C20-4EB2-A298-1C820A80CEC7}"/>
              </a:ext>
            </a:extLst>
          </p:cNvPr>
          <p:cNvSpPr txBox="1"/>
          <p:nvPr/>
        </p:nvSpPr>
        <p:spPr>
          <a:xfrm>
            <a:off x="757087" y="4054781"/>
            <a:ext cx="3302439" cy="1979003"/>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rgbClr val="34738D"/>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54" name="TextBox 53">
            <a:extLst>
              <a:ext uri="{FF2B5EF4-FFF2-40B4-BE49-F238E27FC236}">
                <a16:creationId xmlns:a16="http://schemas.microsoft.com/office/drawing/2014/main" id="{0ADC62C1-3EB9-4F5C-9F70-42A3B054D783}"/>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55" name="Freeform 6">
            <a:extLst>
              <a:ext uri="{FF2B5EF4-FFF2-40B4-BE49-F238E27FC236}">
                <a16:creationId xmlns:a16="http://schemas.microsoft.com/office/drawing/2014/main" id="{83909C1E-5A5F-45C4-9534-61FB4FF18F0A}"/>
              </a:ext>
            </a:extLst>
          </p:cNvPr>
          <p:cNvSpPr>
            <a:spLocks noChangeAspect="1" noChangeArrowheads="1"/>
          </p:cNvSpPr>
          <p:nvPr/>
        </p:nvSpPr>
        <p:spPr bwMode="auto">
          <a:xfrm>
            <a:off x="2195523" y="1893015"/>
            <a:ext cx="457200" cy="386864"/>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56" name="TextBox 55">
            <a:extLst>
              <a:ext uri="{FF2B5EF4-FFF2-40B4-BE49-F238E27FC236}">
                <a16:creationId xmlns:a16="http://schemas.microsoft.com/office/drawing/2014/main" id="{B4E83DC8-AAC9-4434-A4A2-B83656E12C85}"/>
              </a:ext>
            </a:extLst>
          </p:cNvPr>
          <p:cNvSpPr txBox="1"/>
          <p:nvPr/>
        </p:nvSpPr>
        <p:spPr>
          <a:xfrm>
            <a:off x="1926377" y="2393375"/>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63%</a:t>
            </a:r>
          </a:p>
        </p:txBody>
      </p:sp>
      <p:grpSp>
        <p:nvGrpSpPr>
          <p:cNvPr id="57" name="Group 56">
            <a:extLst>
              <a:ext uri="{FF2B5EF4-FFF2-40B4-BE49-F238E27FC236}">
                <a16:creationId xmlns:a16="http://schemas.microsoft.com/office/drawing/2014/main" id="{0440D4A8-B82C-4C0C-9AAF-8A191EC802BE}"/>
              </a:ext>
            </a:extLst>
          </p:cNvPr>
          <p:cNvGrpSpPr>
            <a:grpSpLocks noChangeAspect="1"/>
          </p:cNvGrpSpPr>
          <p:nvPr/>
        </p:nvGrpSpPr>
        <p:grpSpPr>
          <a:xfrm>
            <a:off x="5186733" y="2146873"/>
            <a:ext cx="1893001" cy="1893005"/>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FB117ED0-4C69-4616-BFD6-BC7EC24806E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Oval 58">
              <a:extLst>
                <a:ext uri="{FF2B5EF4-FFF2-40B4-BE49-F238E27FC236}">
                  <a16:creationId xmlns:a16="http://schemas.microsoft.com/office/drawing/2014/main" id="{211B2040-A58A-480B-B398-64C8A5EDB004}"/>
                </a:ext>
              </a:extLst>
            </p:cNvPr>
            <p:cNvSpPr>
              <a:spLocks noChangeAspect="1"/>
            </p:cNvSpPr>
            <p:nvPr/>
          </p:nvSpPr>
          <p:spPr>
            <a:xfrm>
              <a:off x="3439563" y="1311640"/>
              <a:ext cx="4224938" cy="4224937"/>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a:extLst>
              <a:ext uri="{FF2B5EF4-FFF2-40B4-BE49-F238E27FC236}">
                <a16:creationId xmlns:a16="http://schemas.microsoft.com/office/drawing/2014/main" id="{7CB64329-BCFF-49B9-B7DF-17F2C850B2B0}"/>
              </a:ext>
            </a:extLst>
          </p:cNvPr>
          <p:cNvSpPr>
            <a:spLocks noChangeAspect="1"/>
          </p:cNvSpPr>
          <p:nvPr/>
        </p:nvSpPr>
        <p:spPr>
          <a:xfrm>
            <a:off x="5968149" y="172287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Oval 60">
            <a:extLst>
              <a:ext uri="{FF2B5EF4-FFF2-40B4-BE49-F238E27FC236}">
                <a16:creationId xmlns:a16="http://schemas.microsoft.com/office/drawing/2014/main" id="{F8ABEB88-1EC3-42C4-9331-431AD270F6D9}"/>
              </a:ext>
            </a:extLst>
          </p:cNvPr>
          <p:cNvSpPr>
            <a:spLocks noChangeAspect="1"/>
          </p:cNvSpPr>
          <p:nvPr/>
        </p:nvSpPr>
        <p:spPr>
          <a:xfrm>
            <a:off x="7175616" y="2926866"/>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3A93537D-5F1E-4158-B718-7A8FD7A16E33}"/>
              </a:ext>
            </a:extLst>
          </p:cNvPr>
          <p:cNvSpPr>
            <a:spLocks noChangeAspect="1"/>
          </p:cNvSpPr>
          <p:nvPr/>
        </p:nvSpPr>
        <p:spPr>
          <a:xfrm>
            <a:off x="5968149" y="4142631"/>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Oval 62">
            <a:extLst>
              <a:ext uri="{FF2B5EF4-FFF2-40B4-BE49-F238E27FC236}">
                <a16:creationId xmlns:a16="http://schemas.microsoft.com/office/drawing/2014/main" id="{23EA62FD-0F27-4ECA-A307-07A10CC8A227}"/>
              </a:ext>
            </a:extLst>
          </p:cNvPr>
          <p:cNvSpPr>
            <a:spLocks noChangeAspect="1"/>
          </p:cNvSpPr>
          <p:nvPr/>
        </p:nvSpPr>
        <p:spPr>
          <a:xfrm>
            <a:off x="4761633" y="2936869"/>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EAACD2EF-013F-4ED5-A1DC-8470F83E53D2}"/>
              </a:ext>
            </a:extLst>
          </p:cNvPr>
          <p:cNvSpPr>
            <a:spLocks noChangeAspect="1"/>
          </p:cNvSpPr>
          <p:nvPr/>
        </p:nvSpPr>
        <p:spPr>
          <a:xfrm rot="18894773">
            <a:off x="5111003" y="207299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03A0633A-FF17-4724-92E6-BEC051B8C810}"/>
              </a:ext>
            </a:extLst>
          </p:cNvPr>
          <p:cNvSpPr>
            <a:spLocks noChangeAspect="1"/>
          </p:cNvSpPr>
          <p:nvPr/>
        </p:nvSpPr>
        <p:spPr>
          <a:xfrm rot="18894773">
            <a:off x="6816152" y="2067939"/>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Oval 65">
            <a:extLst>
              <a:ext uri="{FF2B5EF4-FFF2-40B4-BE49-F238E27FC236}">
                <a16:creationId xmlns:a16="http://schemas.microsoft.com/office/drawing/2014/main" id="{33AB43D7-73BE-4853-8175-02D528C6A094}"/>
              </a:ext>
            </a:extLst>
          </p:cNvPr>
          <p:cNvSpPr>
            <a:spLocks noChangeAspect="1"/>
          </p:cNvSpPr>
          <p:nvPr/>
        </p:nvSpPr>
        <p:spPr>
          <a:xfrm rot="18894773">
            <a:off x="6824623" y="3781414"/>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a:extLst>
              <a:ext uri="{FF2B5EF4-FFF2-40B4-BE49-F238E27FC236}">
                <a16:creationId xmlns:a16="http://schemas.microsoft.com/office/drawing/2014/main" id="{90C5C486-1F8C-4239-A289-910F9FED80C7}"/>
              </a:ext>
            </a:extLst>
          </p:cNvPr>
          <p:cNvSpPr>
            <a:spLocks noChangeAspect="1"/>
          </p:cNvSpPr>
          <p:nvPr/>
        </p:nvSpPr>
        <p:spPr>
          <a:xfrm rot="18894773">
            <a:off x="5118890" y="3784542"/>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30B2615C-D844-41E5-B6A8-26B4C5CD7995}"/>
              </a:ext>
            </a:extLst>
          </p:cNvPr>
          <p:cNvSpPr>
            <a:spLocks noChangeAspect="1"/>
          </p:cNvSpPr>
          <p:nvPr/>
        </p:nvSpPr>
        <p:spPr>
          <a:xfrm rot="20195033">
            <a:off x="5486901" y="182682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a:extLst>
              <a:ext uri="{FF2B5EF4-FFF2-40B4-BE49-F238E27FC236}">
                <a16:creationId xmlns:a16="http://schemas.microsoft.com/office/drawing/2014/main" id="{8955597A-3D56-43D9-A146-77C27B507761}"/>
              </a:ext>
            </a:extLst>
          </p:cNvPr>
          <p:cNvSpPr>
            <a:spLocks noChangeAspect="1"/>
          </p:cNvSpPr>
          <p:nvPr/>
        </p:nvSpPr>
        <p:spPr>
          <a:xfrm rot="20195033">
            <a:off x="7073396" y="2451799"/>
            <a:ext cx="329217" cy="329218"/>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CD5C9664-58DD-44B3-8035-7B659A162F4A}"/>
              </a:ext>
            </a:extLst>
          </p:cNvPr>
          <p:cNvSpPr>
            <a:spLocks noChangeAspect="1"/>
          </p:cNvSpPr>
          <p:nvPr/>
        </p:nvSpPr>
        <p:spPr>
          <a:xfrm rot="20195033">
            <a:off x="6448524" y="4047293"/>
            <a:ext cx="329217" cy="329218"/>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a:extLst>
              <a:ext uri="{FF2B5EF4-FFF2-40B4-BE49-F238E27FC236}">
                <a16:creationId xmlns:a16="http://schemas.microsoft.com/office/drawing/2014/main" id="{E9459EFA-4EE8-4871-9A61-E609AB97F3EE}"/>
              </a:ext>
            </a:extLst>
          </p:cNvPr>
          <p:cNvSpPr>
            <a:spLocks noChangeAspect="1"/>
          </p:cNvSpPr>
          <p:nvPr/>
        </p:nvSpPr>
        <p:spPr>
          <a:xfrm rot="20195033">
            <a:off x="4862197" y="3420312"/>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a:extLst>
              <a:ext uri="{FF2B5EF4-FFF2-40B4-BE49-F238E27FC236}">
                <a16:creationId xmlns:a16="http://schemas.microsoft.com/office/drawing/2014/main" id="{1868E42A-35AB-4401-BEEC-3224CB472694}"/>
              </a:ext>
            </a:extLst>
          </p:cNvPr>
          <p:cNvSpPr>
            <a:spLocks noChangeAspect="1"/>
          </p:cNvSpPr>
          <p:nvPr/>
        </p:nvSpPr>
        <p:spPr>
          <a:xfrm rot="17535054">
            <a:off x="4848188" y="2469170"/>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a:extLst>
              <a:ext uri="{FF2B5EF4-FFF2-40B4-BE49-F238E27FC236}">
                <a16:creationId xmlns:a16="http://schemas.microsoft.com/office/drawing/2014/main" id="{0CC71172-2241-4D9C-B19D-7CC345871770}"/>
              </a:ext>
            </a:extLst>
          </p:cNvPr>
          <p:cNvSpPr>
            <a:spLocks noChangeAspect="1"/>
          </p:cNvSpPr>
          <p:nvPr/>
        </p:nvSpPr>
        <p:spPr>
          <a:xfrm rot="17535054">
            <a:off x="6419742" y="180752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0C0284EC-9A98-4214-BC14-F6D7067BDB82}"/>
              </a:ext>
            </a:extLst>
          </p:cNvPr>
          <p:cNvSpPr>
            <a:spLocks noChangeAspect="1"/>
          </p:cNvSpPr>
          <p:nvPr/>
        </p:nvSpPr>
        <p:spPr>
          <a:xfrm rot="17535054">
            <a:off x="7087749" y="3385442"/>
            <a:ext cx="329218" cy="329217"/>
          </a:xfrm>
          <a:prstGeom prst="ellipse">
            <a:avLst/>
          </a:prstGeom>
          <a:solidFill>
            <a:srgbClr val="189A80"/>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Oval 74">
            <a:extLst>
              <a:ext uri="{FF2B5EF4-FFF2-40B4-BE49-F238E27FC236}">
                <a16:creationId xmlns:a16="http://schemas.microsoft.com/office/drawing/2014/main" id="{4FD45D77-AA4A-4AD2-9640-1DC6B53D1745}"/>
              </a:ext>
            </a:extLst>
          </p:cNvPr>
          <p:cNvSpPr>
            <a:spLocks noChangeAspect="1"/>
          </p:cNvSpPr>
          <p:nvPr/>
        </p:nvSpPr>
        <p:spPr>
          <a:xfrm rot="17535054">
            <a:off x="5514914" y="4045539"/>
            <a:ext cx="329218" cy="329217"/>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EFC4106-9BB5-4BC5-871C-4169526C8519}"/>
              </a:ext>
            </a:extLst>
          </p:cNvPr>
          <p:cNvSpPr txBox="1"/>
          <p:nvPr/>
        </p:nvSpPr>
        <p:spPr>
          <a:xfrm>
            <a:off x="4461147" y="4695774"/>
            <a:ext cx="3302439" cy="1979003"/>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78" name="TextBox 77">
            <a:extLst>
              <a:ext uri="{FF2B5EF4-FFF2-40B4-BE49-F238E27FC236}">
                <a16:creationId xmlns:a16="http://schemas.microsoft.com/office/drawing/2014/main" id="{871D10E0-E7B5-433D-81D2-9E644FBA8BDD}"/>
              </a:ext>
            </a:extLst>
          </p:cNvPr>
          <p:cNvSpPr txBox="1"/>
          <p:nvPr/>
        </p:nvSpPr>
        <p:spPr>
          <a:xfrm>
            <a:off x="5630437" y="302901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39%</a:t>
            </a:r>
          </a:p>
        </p:txBody>
      </p:sp>
      <p:grpSp>
        <p:nvGrpSpPr>
          <p:cNvPr id="79" name="Group 78">
            <a:extLst>
              <a:ext uri="{FF2B5EF4-FFF2-40B4-BE49-F238E27FC236}">
                <a16:creationId xmlns:a16="http://schemas.microsoft.com/office/drawing/2014/main" id="{668AD7DF-BF2B-48FA-BE37-268F68A33169}"/>
              </a:ext>
            </a:extLst>
          </p:cNvPr>
          <p:cNvGrpSpPr>
            <a:grpSpLocks noChangeAspect="1"/>
          </p:cNvGrpSpPr>
          <p:nvPr/>
        </p:nvGrpSpPr>
        <p:grpSpPr>
          <a:xfrm>
            <a:off x="8783979" y="1499886"/>
            <a:ext cx="1893001" cy="1893005"/>
            <a:chOff x="3241866" y="1103796"/>
            <a:chExt cx="4627785" cy="4627785"/>
          </a:xfrm>
          <a:effectLst>
            <a:outerShdw blurRad="50800" dist="38100" dir="2700000" algn="tl" rotWithShape="0">
              <a:prstClr val="black">
                <a:alpha val="40000"/>
              </a:prstClr>
            </a:outerShdw>
          </a:effectLst>
        </p:grpSpPr>
        <p:sp>
          <p:nvSpPr>
            <p:cNvPr id="80" name="Oval 79">
              <a:extLst>
                <a:ext uri="{FF2B5EF4-FFF2-40B4-BE49-F238E27FC236}">
                  <a16:creationId xmlns:a16="http://schemas.microsoft.com/office/drawing/2014/main" id="{E6097112-5709-4E8B-9D1F-9AB5DE375656}"/>
                </a:ext>
              </a:extLst>
            </p:cNvPr>
            <p:cNvSpPr>
              <a:spLocks noChangeAspect="1"/>
            </p:cNvSpPr>
            <p:nvPr/>
          </p:nvSpPr>
          <p:spPr>
            <a:xfrm>
              <a:off x="3241866" y="1103796"/>
              <a:ext cx="4627785" cy="4627785"/>
            </a:xfrm>
            <a:prstGeom prst="ellipse">
              <a:avLst/>
            </a:pr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FAF9D101-0C50-4474-B87A-F34C60557626}"/>
                </a:ext>
              </a:extLst>
            </p:cNvPr>
            <p:cNvSpPr>
              <a:spLocks noChangeAspect="1"/>
            </p:cNvSpPr>
            <p:nvPr/>
          </p:nvSpPr>
          <p:spPr>
            <a:xfrm>
              <a:off x="3439563" y="1311640"/>
              <a:ext cx="4224938" cy="4224937"/>
            </a:xfrm>
            <a:prstGeom prst="ellips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2" name="Oval 81">
            <a:extLst>
              <a:ext uri="{FF2B5EF4-FFF2-40B4-BE49-F238E27FC236}">
                <a16:creationId xmlns:a16="http://schemas.microsoft.com/office/drawing/2014/main" id="{EBE58581-60CF-47B1-A783-3175C1BACF33}"/>
              </a:ext>
            </a:extLst>
          </p:cNvPr>
          <p:cNvSpPr>
            <a:spLocks noChangeAspect="1"/>
          </p:cNvSpPr>
          <p:nvPr/>
        </p:nvSpPr>
        <p:spPr>
          <a:xfrm>
            <a:off x="9565395" y="107588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946D6FC-B620-46E9-8434-26959C36F16C}"/>
              </a:ext>
            </a:extLst>
          </p:cNvPr>
          <p:cNvSpPr>
            <a:spLocks noChangeAspect="1"/>
          </p:cNvSpPr>
          <p:nvPr/>
        </p:nvSpPr>
        <p:spPr>
          <a:xfrm>
            <a:off x="10772862" y="2279879"/>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09EA1039-412B-4F4F-B910-AE7D0D37F043}"/>
              </a:ext>
            </a:extLst>
          </p:cNvPr>
          <p:cNvSpPr>
            <a:spLocks noChangeAspect="1"/>
          </p:cNvSpPr>
          <p:nvPr/>
        </p:nvSpPr>
        <p:spPr>
          <a:xfrm>
            <a:off x="9565395" y="3495644"/>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Oval 84">
            <a:extLst>
              <a:ext uri="{FF2B5EF4-FFF2-40B4-BE49-F238E27FC236}">
                <a16:creationId xmlns:a16="http://schemas.microsoft.com/office/drawing/2014/main" id="{2D9330B3-CA03-4944-8651-B089EC2288A3}"/>
              </a:ext>
            </a:extLst>
          </p:cNvPr>
          <p:cNvSpPr>
            <a:spLocks noChangeAspect="1"/>
          </p:cNvSpPr>
          <p:nvPr/>
        </p:nvSpPr>
        <p:spPr>
          <a:xfrm>
            <a:off x="8358879" y="228988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Oval 85">
            <a:extLst>
              <a:ext uri="{FF2B5EF4-FFF2-40B4-BE49-F238E27FC236}">
                <a16:creationId xmlns:a16="http://schemas.microsoft.com/office/drawing/2014/main" id="{AFCC9B03-9942-4283-9351-B8BFBB5835F2}"/>
              </a:ext>
            </a:extLst>
          </p:cNvPr>
          <p:cNvSpPr>
            <a:spLocks noChangeAspect="1"/>
          </p:cNvSpPr>
          <p:nvPr/>
        </p:nvSpPr>
        <p:spPr>
          <a:xfrm rot="18894773">
            <a:off x="8708249" y="1426005"/>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Oval 86">
            <a:extLst>
              <a:ext uri="{FF2B5EF4-FFF2-40B4-BE49-F238E27FC236}">
                <a16:creationId xmlns:a16="http://schemas.microsoft.com/office/drawing/2014/main" id="{3EF9CE64-3B91-4EB6-A366-19DD431E2116}"/>
              </a:ext>
            </a:extLst>
          </p:cNvPr>
          <p:cNvSpPr>
            <a:spLocks noChangeAspect="1"/>
          </p:cNvSpPr>
          <p:nvPr/>
        </p:nvSpPr>
        <p:spPr>
          <a:xfrm rot="18894773">
            <a:off x="10413398" y="14209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73D362CD-03F9-4DF6-954A-D6367159BAF0}"/>
              </a:ext>
            </a:extLst>
          </p:cNvPr>
          <p:cNvSpPr>
            <a:spLocks noChangeAspect="1"/>
          </p:cNvSpPr>
          <p:nvPr/>
        </p:nvSpPr>
        <p:spPr>
          <a:xfrm rot="18894773">
            <a:off x="10421869" y="3134427"/>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Oval 88">
            <a:extLst>
              <a:ext uri="{FF2B5EF4-FFF2-40B4-BE49-F238E27FC236}">
                <a16:creationId xmlns:a16="http://schemas.microsoft.com/office/drawing/2014/main" id="{4913F739-5D8B-49CE-B49B-A1FF9BE1E378}"/>
              </a:ext>
            </a:extLst>
          </p:cNvPr>
          <p:cNvSpPr>
            <a:spLocks noChangeAspect="1"/>
          </p:cNvSpPr>
          <p:nvPr/>
        </p:nvSpPr>
        <p:spPr>
          <a:xfrm rot="18894773">
            <a:off x="8716136" y="31375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Oval 89">
            <a:extLst>
              <a:ext uri="{FF2B5EF4-FFF2-40B4-BE49-F238E27FC236}">
                <a16:creationId xmlns:a16="http://schemas.microsoft.com/office/drawing/2014/main" id="{4BEC2C86-DC99-4FE0-8DF1-FDC1DB71B240}"/>
              </a:ext>
            </a:extLst>
          </p:cNvPr>
          <p:cNvSpPr>
            <a:spLocks noChangeAspect="1"/>
          </p:cNvSpPr>
          <p:nvPr/>
        </p:nvSpPr>
        <p:spPr>
          <a:xfrm rot="20195033">
            <a:off x="9084147" y="1179835"/>
            <a:ext cx="329217" cy="32921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Oval 90">
            <a:extLst>
              <a:ext uri="{FF2B5EF4-FFF2-40B4-BE49-F238E27FC236}">
                <a16:creationId xmlns:a16="http://schemas.microsoft.com/office/drawing/2014/main" id="{A60D372E-F77E-4464-B396-67D71B06FC8D}"/>
              </a:ext>
            </a:extLst>
          </p:cNvPr>
          <p:cNvSpPr>
            <a:spLocks noChangeAspect="1"/>
          </p:cNvSpPr>
          <p:nvPr/>
        </p:nvSpPr>
        <p:spPr>
          <a:xfrm rot="20195033">
            <a:off x="10670642" y="1804812"/>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Oval 91">
            <a:extLst>
              <a:ext uri="{FF2B5EF4-FFF2-40B4-BE49-F238E27FC236}">
                <a16:creationId xmlns:a16="http://schemas.microsoft.com/office/drawing/2014/main" id="{45D4DB94-5B42-4752-8C82-08B605DAA577}"/>
              </a:ext>
            </a:extLst>
          </p:cNvPr>
          <p:cNvSpPr>
            <a:spLocks noChangeAspect="1"/>
          </p:cNvSpPr>
          <p:nvPr/>
        </p:nvSpPr>
        <p:spPr>
          <a:xfrm rot="20195033">
            <a:off x="10045770" y="3400306"/>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Oval 92">
            <a:extLst>
              <a:ext uri="{FF2B5EF4-FFF2-40B4-BE49-F238E27FC236}">
                <a16:creationId xmlns:a16="http://schemas.microsoft.com/office/drawing/2014/main" id="{F2B130A1-563A-4456-AF5F-7F7699820E3C}"/>
              </a:ext>
            </a:extLst>
          </p:cNvPr>
          <p:cNvSpPr>
            <a:spLocks noChangeAspect="1"/>
          </p:cNvSpPr>
          <p:nvPr/>
        </p:nvSpPr>
        <p:spPr>
          <a:xfrm rot="20195033">
            <a:off x="8459443" y="2773325"/>
            <a:ext cx="329217" cy="329218"/>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Oval 93">
            <a:extLst>
              <a:ext uri="{FF2B5EF4-FFF2-40B4-BE49-F238E27FC236}">
                <a16:creationId xmlns:a16="http://schemas.microsoft.com/office/drawing/2014/main" id="{238005CE-FFB8-4A8A-9E2A-F2B8375F57F4}"/>
              </a:ext>
            </a:extLst>
          </p:cNvPr>
          <p:cNvSpPr>
            <a:spLocks noChangeAspect="1"/>
          </p:cNvSpPr>
          <p:nvPr/>
        </p:nvSpPr>
        <p:spPr>
          <a:xfrm rot="17535054">
            <a:off x="8445434" y="1822183"/>
            <a:ext cx="329218" cy="329217"/>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Oval 94">
            <a:extLst>
              <a:ext uri="{FF2B5EF4-FFF2-40B4-BE49-F238E27FC236}">
                <a16:creationId xmlns:a16="http://schemas.microsoft.com/office/drawing/2014/main" id="{9C7F63B9-F2DC-4510-857C-4F400D3DBDFF}"/>
              </a:ext>
            </a:extLst>
          </p:cNvPr>
          <p:cNvSpPr>
            <a:spLocks noChangeAspect="1"/>
          </p:cNvSpPr>
          <p:nvPr/>
        </p:nvSpPr>
        <p:spPr>
          <a:xfrm rot="17535054">
            <a:off x="10016988" y="116053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Oval 95">
            <a:extLst>
              <a:ext uri="{FF2B5EF4-FFF2-40B4-BE49-F238E27FC236}">
                <a16:creationId xmlns:a16="http://schemas.microsoft.com/office/drawing/2014/main" id="{65D3341F-0387-4481-908F-F0C2DCA9DEB4}"/>
              </a:ext>
            </a:extLst>
          </p:cNvPr>
          <p:cNvSpPr>
            <a:spLocks noChangeAspect="1"/>
          </p:cNvSpPr>
          <p:nvPr/>
        </p:nvSpPr>
        <p:spPr>
          <a:xfrm rot="17535054">
            <a:off x="10684995" y="2738455"/>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Oval 96">
            <a:extLst>
              <a:ext uri="{FF2B5EF4-FFF2-40B4-BE49-F238E27FC236}">
                <a16:creationId xmlns:a16="http://schemas.microsoft.com/office/drawing/2014/main" id="{AFECA9C1-05FD-4168-9757-AA0F44CAAFB1}"/>
              </a:ext>
            </a:extLst>
          </p:cNvPr>
          <p:cNvSpPr>
            <a:spLocks noChangeAspect="1"/>
          </p:cNvSpPr>
          <p:nvPr/>
        </p:nvSpPr>
        <p:spPr>
          <a:xfrm rot="17535054">
            <a:off x="9112160" y="3398552"/>
            <a:ext cx="329218" cy="329217"/>
          </a:xfrm>
          <a:prstGeom prst="ellipse">
            <a:avLst/>
          </a:prstGeom>
          <a:solidFill>
            <a:srgbClr val="EF9D27"/>
          </a:solidFill>
          <a:ln w="6350">
            <a:noFill/>
          </a:ln>
          <a:effectLst>
            <a:outerShdw blurRad="50800" dist="38100" dir="2700000" algn="tl"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TextBox 97">
            <a:extLst>
              <a:ext uri="{FF2B5EF4-FFF2-40B4-BE49-F238E27FC236}">
                <a16:creationId xmlns:a16="http://schemas.microsoft.com/office/drawing/2014/main" id="{E15F84CF-985C-4A49-9ACD-49FA682C003E}"/>
              </a:ext>
            </a:extLst>
          </p:cNvPr>
          <p:cNvSpPr txBox="1"/>
          <p:nvPr/>
        </p:nvSpPr>
        <p:spPr>
          <a:xfrm>
            <a:off x="8058393" y="4048787"/>
            <a:ext cx="3302439" cy="1979003"/>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endParaRPr lang="en-US" sz="1200" dirty="0">
              <a:solidFill>
                <a:schemeClr val="bg1"/>
              </a:solidFill>
              <a:latin typeface="Candara" panose="020E0502030303020204" pitchFamily="34" charset="0"/>
            </a:endParaRPr>
          </a:p>
        </p:txBody>
      </p:sp>
      <p:sp>
        <p:nvSpPr>
          <p:cNvPr id="100" name="TextBox 99">
            <a:extLst>
              <a:ext uri="{FF2B5EF4-FFF2-40B4-BE49-F238E27FC236}">
                <a16:creationId xmlns:a16="http://schemas.microsoft.com/office/drawing/2014/main" id="{DC68C223-7410-43FF-AED4-F3025285443D}"/>
              </a:ext>
            </a:extLst>
          </p:cNvPr>
          <p:cNvSpPr txBox="1"/>
          <p:nvPr/>
        </p:nvSpPr>
        <p:spPr>
          <a:xfrm>
            <a:off x="9242359" y="2376798"/>
            <a:ext cx="963858" cy="492443"/>
          </a:xfrm>
          <a:prstGeom prst="rect">
            <a:avLst/>
          </a:prstGeom>
          <a:noFill/>
        </p:spPr>
        <p:txBody>
          <a:bodyPr wrap="square" lIns="0" tIns="0" rIns="0" bIns="0" rtlCol="0" anchor="t">
            <a:spAutoFit/>
          </a:bodyPr>
          <a:lstStyle/>
          <a:p>
            <a:pPr algn="ctr"/>
            <a:r>
              <a:rPr lang="en-US" sz="3200" dirty="0">
                <a:solidFill>
                  <a:schemeClr val="bg1"/>
                </a:solidFill>
                <a:latin typeface="Bernard MT Condensed" panose="02050806060905020404" pitchFamily="18" charset="0"/>
              </a:rPr>
              <a:t>76%</a:t>
            </a:r>
          </a:p>
        </p:txBody>
      </p:sp>
      <p:sp>
        <p:nvSpPr>
          <p:cNvPr id="101" name="Freeform 13">
            <a:extLst>
              <a:ext uri="{FF2B5EF4-FFF2-40B4-BE49-F238E27FC236}">
                <a16:creationId xmlns:a16="http://schemas.microsoft.com/office/drawing/2014/main" id="{7256D624-2BEF-4C9A-8362-7A34D149B662}"/>
              </a:ext>
            </a:extLst>
          </p:cNvPr>
          <p:cNvSpPr>
            <a:spLocks noChangeAspect="1" noChangeArrowheads="1"/>
          </p:cNvSpPr>
          <p:nvPr/>
        </p:nvSpPr>
        <p:spPr bwMode="auto">
          <a:xfrm>
            <a:off x="5907239" y="2479669"/>
            <a:ext cx="453423" cy="457200"/>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102" name="Freeform 17">
            <a:extLst>
              <a:ext uri="{FF2B5EF4-FFF2-40B4-BE49-F238E27FC236}">
                <a16:creationId xmlns:a16="http://schemas.microsoft.com/office/drawing/2014/main" id="{CAD4A2BB-3134-4949-AFCC-91433E3C8A44}"/>
              </a:ext>
            </a:extLst>
          </p:cNvPr>
          <p:cNvSpPr>
            <a:spLocks noChangeAspect="1" noChangeArrowheads="1"/>
          </p:cNvSpPr>
          <p:nvPr/>
        </p:nvSpPr>
        <p:spPr bwMode="auto">
          <a:xfrm>
            <a:off x="9514525" y="1869534"/>
            <a:ext cx="393192" cy="39319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Tree>
    <p:extLst>
      <p:ext uri="{BB962C8B-B14F-4D97-AF65-F5344CB8AC3E}">
        <p14:creationId xmlns:p14="http://schemas.microsoft.com/office/powerpoint/2010/main" val="35110302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51"/>
                                        </p:tgtEl>
                                        <p:attrNameLst>
                                          <p:attrName>style.visibility</p:attrName>
                                        </p:attrNameLst>
                                      </p:cBhvr>
                                      <p:to>
                                        <p:strVal val="visible"/>
                                      </p:to>
                                    </p:set>
                                    <p:anim calcmode="lin" valueType="num">
                                      <p:cBhvr>
                                        <p:cTn id="11" dur="500" fill="hold"/>
                                        <p:tgtEl>
                                          <p:spTgt spid="51"/>
                                        </p:tgtEl>
                                        <p:attrNameLst>
                                          <p:attrName>ppt_w</p:attrName>
                                        </p:attrNameLst>
                                      </p:cBhvr>
                                      <p:tavLst>
                                        <p:tav tm="0">
                                          <p:val>
                                            <p:fltVal val="0"/>
                                          </p:val>
                                        </p:tav>
                                        <p:tav tm="100000">
                                          <p:val>
                                            <p:strVal val="#ppt_w"/>
                                          </p:val>
                                        </p:tav>
                                      </p:tavLst>
                                    </p:anim>
                                    <p:anim calcmode="lin" valueType="num">
                                      <p:cBhvr>
                                        <p:cTn id="12" dur="500" fill="hold"/>
                                        <p:tgtEl>
                                          <p:spTgt spid="51"/>
                                        </p:tgtEl>
                                        <p:attrNameLst>
                                          <p:attrName>ppt_h</p:attrName>
                                        </p:attrNameLst>
                                      </p:cBhvr>
                                      <p:tavLst>
                                        <p:tav tm="0">
                                          <p:val>
                                            <p:fltVal val="0"/>
                                          </p:val>
                                        </p:tav>
                                        <p:tav tm="100000">
                                          <p:val>
                                            <p:strVal val="#ppt_h"/>
                                          </p:val>
                                        </p:tav>
                                      </p:tavLst>
                                    </p:anim>
                                    <p:animEffect transition="in" filter="fade">
                                      <p:cBhvr>
                                        <p:cTn id="13" dur="500"/>
                                        <p:tgtEl>
                                          <p:spTgt spid="51"/>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55"/>
                                        </p:tgtEl>
                                        <p:attrNameLst>
                                          <p:attrName>style.visibility</p:attrName>
                                        </p:attrNameLst>
                                      </p:cBhvr>
                                      <p:to>
                                        <p:strVal val="visible"/>
                                      </p:to>
                                    </p:set>
                                    <p:animEffect transition="in" filter="fade">
                                      <p:cBhvr>
                                        <p:cTn id="17" dur="1000"/>
                                        <p:tgtEl>
                                          <p:spTgt spid="55"/>
                                        </p:tgtEl>
                                      </p:cBhvr>
                                    </p:animEffect>
                                    <p:anim calcmode="lin" valueType="num">
                                      <p:cBhvr>
                                        <p:cTn id="18" dur="1000" fill="hold"/>
                                        <p:tgtEl>
                                          <p:spTgt spid="55"/>
                                        </p:tgtEl>
                                        <p:attrNameLst>
                                          <p:attrName>ppt_x</p:attrName>
                                        </p:attrNameLst>
                                      </p:cBhvr>
                                      <p:tavLst>
                                        <p:tav tm="0">
                                          <p:val>
                                            <p:strVal val="#ppt_x"/>
                                          </p:val>
                                        </p:tav>
                                        <p:tav tm="100000">
                                          <p:val>
                                            <p:strVal val="#ppt_x"/>
                                          </p:val>
                                        </p:tav>
                                      </p:tavLst>
                                    </p:anim>
                                    <p:anim calcmode="lin" valueType="num">
                                      <p:cBhvr>
                                        <p:cTn id="19" dur="1000" fill="hold"/>
                                        <p:tgtEl>
                                          <p:spTgt spid="5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6" presetClass="entr" presetSubtype="0"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80">
                                          <p:stCondLst>
                                            <p:cond delay="0"/>
                                          </p:stCondLst>
                                        </p:cTn>
                                        <p:tgtEl>
                                          <p:spTgt spid="8"/>
                                        </p:tgtEl>
                                      </p:cBhvr>
                                    </p:animEffect>
                                    <p:anim calcmode="lin" valueType="num">
                                      <p:cBhvr>
                                        <p:cTn id="24" dur="1822" tmFilter="0,0; 0.14,0.36; 0.43,0.73; 0.71,0.91; 1.0,1.0">
                                          <p:stCondLst>
                                            <p:cond delay="0"/>
                                          </p:stCondLst>
                                        </p:cTn>
                                        <p:tgtEl>
                                          <p:spTgt spid="8"/>
                                        </p:tgtEl>
                                        <p:attrNameLst>
                                          <p:attrName>ppt_x</p:attrName>
                                        </p:attrNameLst>
                                      </p:cBhvr>
                                      <p:tavLst>
                                        <p:tav tm="0">
                                          <p:val>
                                            <p:strVal val="#ppt_x-0.25"/>
                                          </p:val>
                                        </p:tav>
                                        <p:tav tm="100000">
                                          <p:val>
                                            <p:strVal val="#ppt_x"/>
                                          </p:val>
                                        </p:tav>
                                      </p:tavLst>
                                    </p:anim>
                                    <p:anim calcmode="lin" valueType="num">
                                      <p:cBhvr>
                                        <p:cTn id="25" dur="664" tmFilter="0.0,0.0; 0.25,0.07; 0.50,0.2; 0.75,0.467; 1.0,1.0">
                                          <p:stCondLst>
                                            <p:cond delay="0"/>
                                          </p:stCondLst>
                                        </p:cTn>
                                        <p:tgtEl>
                                          <p:spTgt spid="8"/>
                                        </p:tgtEl>
                                        <p:attrNameLst>
                                          <p:attrName>ppt_y</p:attrName>
                                        </p:attrNameLst>
                                      </p:cBhvr>
                                      <p:tavLst>
                                        <p:tav tm="0" fmla="#ppt_y-sin(pi*$)/3">
                                          <p:val>
                                            <p:fltVal val="0.5"/>
                                          </p:val>
                                        </p:tav>
                                        <p:tav tm="100000">
                                          <p:val>
                                            <p:fltVal val="1"/>
                                          </p:val>
                                        </p:tav>
                                      </p:tavLst>
                                    </p:anim>
                                    <p:anim calcmode="lin" valueType="num">
                                      <p:cBhvr>
                                        <p:cTn id="26" dur="664" tmFilter="0, 0; 0.125,0.2665; 0.25,0.4; 0.375,0.465; 0.5,0.5;  0.625,0.535; 0.75,0.6; 0.875,0.7335; 1,1">
                                          <p:stCondLst>
                                            <p:cond delay="664"/>
                                          </p:stCondLst>
                                        </p:cTn>
                                        <p:tgtEl>
                                          <p:spTgt spid="8"/>
                                        </p:tgtEl>
                                        <p:attrNameLst>
                                          <p:attrName>ppt_y</p:attrName>
                                        </p:attrNameLst>
                                      </p:cBhvr>
                                      <p:tavLst>
                                        <p:tav tm="0" fmla="#ppt_y-sin(pi*$)/9">
                                          <p:val>
                                            <p:fltVal val="0"/>
                                          </p:val>
                                        </p:tav>
                                        <p:tav tm="100000">
                                          <p:val>
                                            <p:fltVal val="1"/>
                                          </p:val>
                                        </p:tav>
                                      </p:tavLst>
                                    </p:anim>
                                    <p:anim calcmode="lin" valueType="num">
                                      <p:cBhvr>
                                        <p:cTn id="27" dur="332" tmFilter="0, 0; 0.125,0.2665; 0.25,0.4; 0.375,0.465; 0.5,0.5;  0.625,0.535; 0.75,0.6; 0.875,0.7335; 1,1">
                                          <p:stCondLst>
                                            <p:cond delay="1324"/>
                                          </p:stCondLst>
                                        </p:cTn>
                                        <p:tgtEl>
                                          <p:spTgt spid="8"/>
                                        </p:tgtEl>
                                        <p:attrNameLst>
                                          <p:attrName>ppt_y</p:attrName>
                                        </p:attrNameLst>
                                      </p:cBhvr>
                                      <p:tavLst>
                                        <p:tav tm="0" fmla="#ppt_y-sin(pi*$)/27">
                                          <p:val>
                                            <p:fltVal val="0"/>
                                          </p:val>
                                        </p:tav>
                                        <p:tav tm="100000">
                                          <p:val>
                                            <p:fltVal val="1"/>
                                          </p:val>
                                        </p:tav>
                                      </p:tavLst>
                                    </p:anim>
                                    <p:anim calcmode="lin" valueType="num">
                                      <p:cBhvr>
                                        <p:cTn id="28" dur="164" tmFilter="0, 0; 0.125,0.2665; 0.25,0.4; 0.375,0.465; 0.5,0.5;  0.625,0.535; 0.75,0.6; 0.875,0.7335; 1,1">
                                          <p:stCondLst>
                                            <p:cond delay="1656"/>
                                          </p:stCondLst>
                                        </p:cTn>
                                        <p:tgtEl>
                                          <p:spTgt spid="8"/>
                                        </p:tgtEl>
                                        <p:attrNameLst>
                                          <p:attrName>ppt_y</p:attrName>
                                        </p:attrNameLst>
                                      </p:cBhvr>
                                      <p:tavLst>
                                        <p:tav tm="0" fmla="#ppt_y-sin(pi*$)/81">
                                          <p:val>
                                            <p:fltVal val="0"/>
                                          </p:val>
                                        </p:tav>
                                        <p:tav tm="100000">
                                          <p:val>
                                            <p:fltVal val="1"/>
                                          </p:val>
                                        </p:tav>
                                      </p:tavLst>
                                    </p:anim>
                                    <p:animScale>
                                      <p:cBhvr>
                                        <p:cTn id="29" dur="26">
                                          <p:stCondLst>
                                            <p:cond delay="650"/>
                                          </p:stCondLst>
                                        </p:cTn>
                                        <p:tgtEl>
                                          <p:spTgt spid="8"/>
                                        </p:tgtEl>
                                      </p:cBhvr>
                                      <p:to x="100000" y="60000"/>
                                    </p:animScale>
                                    <p:animScale>
                                      <p:cBhvr>
                                        <p:cTn id="30" dur="166" decel="50000">
                                          <p:stCondLst>
                                            <p:cond delay="676"/>
                                          </p:stCondLst>
                                        </p:cTn>
                                        <p:tgtEl>
                                          <p:spTgt spid="8"/>
                                        </p:tgtEl>
                                      </p:cBhvr>
                                      <p:to x="100000" y="100000"/>
                                    </p:animScale>
                                    <p:animScale>
                                      <p:cBhvr>
                                        <p:cTn id="31" dur="26">
                                          <p:stCondLst>
                                            <p:cond delay="1312"/>
                                          </p:stCondLst>
                                        </p:cTn>
                                        <p:tgtEl>
                                          <p:spTgt spid="8"/>
                                        </p:tgtEl>
                                      </p:cBhvr>
                                      <p:to x="100000" y="80000"/>
                                    </p:animScale>
                                    <p:animScale>
                                      <p:cBhvr>
                                        <p:cTn id="32" dur="166" decel="50000">
                                          <p:stCondLst>
                                            <p:cond delay="1338"/>
                                          </p:stCondLst>
                                        </p:cTn>
                                        <p:tgtEl>
                                          <p:spTgt spid="8"/>
                                        </p:tgtEl>
                                      </p:cBhvr>
                                      <p:to x="100000" y="100000"/>
                                    </p:animScale>
                                    <p:animScale>
                                      <p:cBhvr>
                                        <p:cTn id="33" dur="26">
                                          <p:stCondLst>
                                            <p:cond delay="1642"/>
                                          </p:stCondLst>
                                        </p:cTn>
                                        <p:tgtEl>
                                          <p:spTgt spid="8"/>
                                        </p:tgtEl>
                                      </p:cBhvr>
                                      <p:to x="100000" y="90000"/>
                                    </p:animScale>
                                    <p:animScale>
                                      <p:cBhvr>
                                        <p:cTn id="34" dur="166" decel="50000">
                                          <p:stCondLst>
                                            <p:cond delay="1668"/>
                                          </p:stCondLst>
                                        </p:cTn>
                                        <p:tgtEl>
                                          <p:spTgt spid="8"/>
                                        </p:tgtEl>
                                      </p:cBhvr>
                                      <p:to x="100000" y="100000"/>
                                    </p:animScale>
                                    <p:animScale>
                                      <p:cBhvr>
                                        <p:cTn id="35" dur="26">
                                          <p:stCondLst>
                                            <p:cond delay="1808"/>
                                          </p:stCondLst>
                                        </p:cTn>
                                        <p:tgtEl>
                                          <p:spTgt spid="8"/>
                                        </p:tgtEl>
                                      </p:cBhvr>
                                      <p:to x="100000" y="95000"/>
                                    </p:animScale>
                                    <p:animScale>
                                      <p:cBhvr>
                                        <p:cTn id="36" dur="166" decel="50000">
                                          <p:stCondLst>
                                            <p:cond delay="1834"/>
                                          </p:stCondLst>
                                        </p:cTn>
                                        <p:tgtEl>
                                          <p:spTgt spid="8"/>
                                        </p:tgtEl>
                                      </p:cBhvr>
                                      <p:to x="100000" y="100000"/>
                                    </p:animScale>
                                  </p:childTnLst>
                                </p:cTn>
                              </p:par>
                              <p:par>
                                <p:cTn id="37" presetID="26" presetClass="entr" presetSubtype="0" fill="hold" grpId="0" nodeType="withEffect">
                                  <p:stCondLst>
                                    <p:cond delay="250"/>
                                  </p:stCondLst>
                                  <p:childTnLst>
                                    <p:set>
                                      <p:cBhvr>
                                        <p:cTn id="38" dur="1" fill="hold">
                                          <p:stCondLst>
                                            <p:cond delay="0"/>
                                          </p:stCondLst>
                                        </p:cTn>
                                        <p:tgtEl>
                                          <p:spTgt spid="48"/>
                                        </p:tgtEl>
                                        <p:attrNameLst>
                                          <p:attrName>style.visibility</p:attrName>
                                        </p:attrNameLst>
                                      </p:cBhvr>
                                      <p:to>
                                        <p:strVal val="visible"/>
                                      </p:to>
                                    </p:set>
                                    <p:animEffect transition="in" filter="wipe(down)">
                                      <p:cBhvr>
                                        <p:cTn id="39" dur="580">
                                          <p:stCondLst>
                                            <p:cond delay="0"/>
                                          </p:stCondLst>
                                        </p:cTn>
                                        <p:tgtEl>
                                          <p:spTgt spid="48"/>
                                        </p:tgtEl>
                                      </p:cBhvr>
                                    </p:animEffect>
                                    <p:anim calcmode="lin" valueType="num">
                                      <p:cBhvr>
                                        <p:cTn id="40" dur="1822" tmFilter="0,0; 0.14,0.36; 0.43,0.73; 0.71,0.91; 1.0,1.0">
                                          <p:stCondLst>
                                            <p:cond delay="0"/>
                                          </p:stCondLst>
                                        </p:cTn>
                                        <p:tgtEl>
                                          <p:spTgt spid="48"/>
                                        </p:tgtEl>
                                        <p:attrNameLst>
                                          <p:attrName>ppt_x</p:attrName>
                                        </p:attrNameLst>
                                      </p:cBhvr>
                                      <p:tavLst>
                                        <p:tav tm="0">
                                          <p:val>
                                            <p:strVal val="#ppt_x-0.25"/>
                                          </p:val>
                                        </p:tav>
                                        <p:tav tm="100000">
                                          <p:val>
                                            <p:strVal val="#ppt_x"/>
                                          </p:val>
                                        </p:tav>
                                      </p:tavLst>
                                    </p:anim>
                                    <p:anim calcmode="lin" valueType="num">
                                      <p:cBhvr>
                                        <p:cTn id="41" dur="664" tmFilter="0.0,0.0; 0.25,0.07; 0.50,0.2; 0.75,0.467; 1.0,1.0">
                                          <p:stCondLst>
                                            <p:cond delay="0"/>
                                          </p:stCondLst>
                                        </p:cTn>
                                        <p:tgtEl>
                                          <p:spTgt spid="48"/>
                                        </p:tgtEl>
                                        <p:attrNameLst>
                                          <p:attrName>ppt_y</p:attrName>
                                        </p:attrNameLst>
                                      </p:cBhvr>
                                      <p:tavLst>
                                        <p:tav tm="0" fmla="#ppt_y-sin(pi*$)/3">
                                          <p:val>
                                            <p:fltVal val="0.5"/>
                                          </p:val>
                                        </p:tav>
                                        <p:tav tm="100000">
                                          <p:val>
                                            <p:fltVal val="1"/>
                                          </p:val>
                                        </p:tav>
                                      </p:tavLst>
                                    </p:anim>
                                    <p:anim calcmode="lin" valueType="num">
                                      <p:cBhvr>
                                        <p:cTn id="42" dur="664" tmFilter="0, 0; 0.125,0.2665; 0.25,0.4; 0.375,0.465; 0.5,0.5;  0.625,0.535; 0.75,0.6; 0.875,0.7335; 1,1">
                                          <p:stCondLst>
                                            <p:cond delay="664"/>
                                          </p:stCondLst>
                                        </p:cTn>
                                        <p:tgtEl>
                                          <p:spTgt spid="48"/>
                                        </p:tgtEl>
                                        <p:attrNameLst>
                                          <p:attrName>ppt_y</p:attrName>
                                        </p:attrNameLst>
                                      </p:cBhvr>
                                      <p:tavLst>
                                        <p:tav tm="0" fmla="#ppt_y-sin(pi*$)/9">
                                          <p:val>
                                            <p:fltVal val="0"/>
                                          </p:val>
                                        </p:tav>
                                        <p:tav tm="100000">
                                          <p:val>
                                            <p:fltVal val="1"/>
                                          </p:val>
                                        </p:tav>
                                      </p:tavLst>
                                    </p:anim>
                                    <p:anim calcmode="lin" valueType="num">
                                      <p:cBhvr>
                                        <p:cTn id="43" dur="332" tmFilter="0, 0; 0.125,0.2665; 0.25,0.4; 0.375,0.465; 0.5,0.5;  0.625,0.535; 0.75,0.6; 0.875,0.7335; 1,1">
                                          <p:stCondLst>
                                            <p:cond delay="1324"/>
                                          </p:stCondLst>
                                        </p:cTn>
                                        <p:tgtEl>
                                          <p:spTgt spid="48"/>
                                        </p:tgtEl>
                                        <p:attrNameLst>
                                          <p:attrName>ppt_y</p:attrName>
                                        </p:attrNameLst>
                                      </p:cBhvr>
                                      <p:tavLst>
                                        <p:tav tm="0" fmla="#ppt_y-sin(pi*$)/27">
                                          <p:val>
                                            <p:fltVal val="0"/>
                                          </p:val>
                                        </p:tav>
                                        <p:tav tm="100000">
                                          <p:val>
                                            <p:fltVal val="1"/>
                                          </p:val>
                                        </p:tav>
                                      </p:tavLst>
                                    </p:anim>
                                    <p:anim calcmode="lin" valueType="num">
                                      <p:cBhvr>
                                        <p:cTn id="44" dur="164" tmFilter="0, 0; 0.125,0.2665; 0.25,0.4; 0.375,0.465; 0.5,0.5;  0.625,0.535; 0.75,0.6; 0.875,0.7335; 1,1">
                                          <p:stCondLst>
                                            <p:cond delay="1656"/>
                                          </p:stCondLst>
                                        </p:cTn>
                                        <p:tgtEl>
                                          <p:spTgt spid="48"/>
                                        </p:tgtEl>
                                        <p:attrNameLst>
                                          <p:attrName>ppt_y</p:attrName>
                                        </p:attrNameLst>
                                      </p:cBhvr>
                                      <p:tavLst>
                                        <p:tav tm="0" fmla="#ppt_y-sin(pi*$)/81">
                                          <p:val>
                                            <p:fltVal val="0"/>
                                          </p:val>
                                        </p:tav>
                                        <p:tav tm="100000">
                                          <p:val>
                                            <p:fltVal val="1"/>
                                          </p:val>
                                        </p:tav>
                                      </p:tavLst>
                                    </p:anim>
                                    <p:animScale>
                                      <p:cBhvr>
                                        <p:cTn id="45" dur="26">
                                          <p:stCondLst>
                                            <p:cond delay="650"/>
                                          </p:stCondLst>
                                        </p:cTn>
                                        <p:tgtEl>
                                          <p:spTgt spid="48"/>
                                        </p:tgtEl>
                                      </p:cBhvr>
                                      <p:to x="100000" y="60000"/>
                                    </p:animScale>
                                    <p:animScale>
                                      <p:cBhvr>
                                        <p:cTn id="46" dur="166" decel="50000">
                                          <p:stCondLst>
                                            <p:cond delay="676"/>
                                          </p:stCondLst>
                                        </p:cTn>
                                        <p:tgtEl>
                                          <p:spTgt spid="48"/>
                                        </p:tgtEl>
                                      </p:cBhvr>
                                      <p:to x="100000" y="100000"/>
                                    </p:animScale>
                                    <p:animScale>
                                      <p:cBhvr>
                                        <p:cTn id="47" dur="26">
                                          <p:stCondLst>
                                            <p:cond delay="1312"/>
                                          </p:stCondLst>
                                        </p:cTn>
                                        <p:tgtEl>
                                          <p:spTgt spid="48"/>
                                        </p:tgtEl>
                                      </p:cBhvr>
                                      <p:to x="100000" y="80000"/>
                                    </p:animScale>
                                    <p:animScale>
                                      <p:cBhvr>
                                        <p:cTn id="48" dur="166" decel="50000">
                                          <p:stCondLst>
                                            <p:cond delay="1338"/>
                                          </p:stCondLst>
                                        </p:cTn>
                                        <p:tgtEl>
                                          <p:spTgt spid="48"/>
                                        </p:tgtEl>
                                      </p:cBhvr>
                                      <p:to x="100000" y="100000"/>
                                    </p:animScale>
                                    <p:animScale>
                                      <p:cBhvr>
                                        <p:cTn id="49" dur="26">
                                          <p:stCondLst>
                                            <p:cond delay="1642"/>
                                          </p:stCondLst>
                                        </p:cTn>
                                        <p:tgtEl>
                                          <p:spTgt spid="48"/>
                                        </p:tgtEl>
                                      </p:cBhvr>
                                      <p:to x="100000" y="90000"/>
                                    </p:animScale>
                                    <p:animScale>
                                      <p:cBhvr>
                                        <p:cTn id="50" dur="166" decel="50000">
                                          <p:stCondLst>
                                            <p:cond delay="1668"/>
                                          </p:stCondLst>
                                        </p:cTn>
                                        <p:tgtEl>
                                          <p:spTgt spid="48"/>
                                        </p:tgtEl>
                                      </p:cBhvr>
                                      <p:to x="100000" y="100000"/>
                                    </p:animScale>
                                    <p:animScale>
                                      <p:cBhvr>
                                        <p:cTn id="51" dur="26">
                                          <p:stCondLst>
                                            <p:cond delay="1808"/>
                                          </p:stCondLst>
                                        </p:cTn>
                                        <p:tgtEl>
                                          <p:spTgt spid="48"/>
                                        </p:tgtEl>
                                      </p:cBhvr>
                                      <p:to x="100000" y="95000"/>
                                    </p:animScale>
                                    <p:animScale>
                                      <p:cBhvr>
                                        <p:cTn id="52" dur="166" decel="50000">
                                          <p:stCondLst>
                                            <p:cond delay="1834"/>
                                          </p:stCondLst>
                                        </p:cTn>
                                        <p:tgtEl>
                                          <p:spTgt spid="48"/>
                                        </p:tgtEl>
                                      </p:cBhvr>
                                      <p:to x="100000" y="100000"/>
                                    </p:animScale>
                                  </p:childTnLst>
                                </p:cTn>
                              </p:par>
                              <p:par>
                                <p:cTn id="53" presetID="26" presetClass="entr" presetSubtype="0" fill="hold" grpId="0" nodeType="withEffect">
                                  <p:stCondLst>
                                    <p:cond delay="500"/>
                                  </p:stCondLst>
                                  <p:childTnLst>
                                    <p:set>
                                      <p:cBhvr>
                                        <p:cTn id="54" dur="1" fill="hold">
                                          <p:stCondLst>
                                            <p:cond delay="0"/>
                                          </p:stCondLst>
                                        </p:cTn>
                                        <p:tgtEl>
                                          <p:spTgt spid="38"/>
                                        </p:tgtEl>
                                        <p:attrNameLst>
                                          <p:attrName>style.visibility</p:attrName>
                                        </p:attrNameLst>
                                      </p:cBhvr>
                                      <p:to>
                                        <p:strVal val="visible"/>
                                      </p:to>
                                    </p:set>
                                    <p:animEffect transition="in" filter="wipe(down)">
                                      <p:cBhvr>
                                        <p:cTn id="55" dur="580">
                                          <p:stCondLst>
                                            <p:cond delay="0"/>
                                          </p:stCondLst>
                                        </p:cTn>
                                        <p:tgtEl>
                                          <p:spTgt spid="38"/>
                                        </p:tgtEl>
                                      </p:cBhvr>
                                    </p:animEffect>
                                    <p:anim calcmode="lin" valueType="num">
                                      <p:cBhvr>
                                        <p:cTn id="56" dur="1822"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57" dur="664"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58" dur="664" tmFilter="0, 0; 0.125,0.2665; 0.25,0.4; 0.375,0.465; 0.5,0.5;  0.625,0.535; 0.75,0.6; 0.875,0.7335; 1,1">
                                          <p:stCondLst>
                                            <p:cond delay="664"/>
                                          </p:stCondLst>
                                        </p:cTn>
                                        <p:tgtEl>
                                          <p:spTgt spid="38"/>
                                        </p:tgtEl>
                                        <p:attrNameLst>
                                          <p:attrName>ppt_y</p:attrName>
                                        </p:attrNameLst>
                                      </p:cBhvr>
                                      <p:tavLst>
                                        <p:tav tm="0" fmla="#ppt_y-sin(pi*$)/9">
                                          <p:val>
                                            <p:fltVal val="0"/>
                                          </p:val>
                                        </p:tav>
                                        <p:tav tm="100000">
                                          <p:val>
                                            <p:fltVal val="1"/>
                                          </p:val>
                                        </p:tav>
                                      </p:tavLst>
                                    </p:anim>
                                    <p:anim calcmode="lin" valueType="num">
                                      <p:cBhvr>
                                        <p:cTn id="59" dur="332" tmFilter="0, 0; 0.125,0.2665; 0.25,0.4; 0.375,0.465; 0.5,0.5;  0.625,0.535; 0.75,0.6; 0.875,0.7335; 1,1">
                                          <p:stCondLst>
                                            <p:cond delay="1324"/>
                                          </p:stCondLst>
                                        </p:cTn>
                                        <p:tgtEl>
                                          <p:spTgt spid="38"/>
                                        </p:tgtEl>
                                        <p:attrNameLst>
                                          <p:attrName>ppt_y</p:attrName>
                                        </p:attrNameLst>
                                      </p:cBhvr>
                                      <p:tavLst>
                                        <p:tav tm="0" fmla="#ppt_y-sin(pi*$)/27">
                                          <p:val>
                                            <p:fltVal val="0"/>
                                          </p:val>
                                        </p:tav>
                                        <p:tav tm="100000">
                                          <p:val>
                                            <p:fltVal val="1"/>
                                          </p:val>
                                        </p:tav>
                                      </p:tavLst>
                                    </p:anim>
                                    <p:anim calcmode="lin" valueType="num">
                                      <p:cBhvr>
                                        <p:cTn id="60" dur="164" tmFilter="0, 0; 0.125,0.2665; 0.25,0.4; 0.375,0.465; 0.5,0.5;  0.625,0.535; 0.75,0.6; 0.875,0.7335; 1,1">
                                          <p:stCondLst>
                                            <p:cond delay="1656"/>
                                          </p:stCondLst>
                                        </p:cTn>
                                        <p:tgtEl>
                                          <p:spTgt spid="38"/>
                                        </p:tgtEl>
                                        <p:attrNameLst>
                                          <p:attrName>ppt_y</p:attrName>
                                        </p:attrNameLst>
                                      </p:cBhvr>
                                      <p:tavLst>
                                        <p:tav tm="0" fmla="#ppt_y-sin(pi*$)/81">
                                          <p:val>
                                            <p:fltVal val="0"/>
                                          </p:val>
                                        </p:tav>
                                        <p:tav tm="100000">
                                          <p:val>
                                            <p:fltVal val="1"/>
                                          </p:val>
                                        </p:tav>
                                      </p:tavLst>
                                    </p:anim>
                                    <p:animScale>
                                      <p:cBhvr>
                                        <p:cTn id="61" dur="26">
                                          <p:stCondLst>
                                            <p:cond delay="650"/>
                                          </p:stCondLst>
                                        </p:cTn>
                                        <p:tgtEl>
                                          <p:spTgt spid="38"/>
                                        </p:tgtEl>
                                      </p:cBhvr>
                                      <p:to x="100000" y="60000"/>
                                    </p:animScale>
                                    <p:animScale>
                                      <p:cBhvr>
                                        <p:cTn id="62" dur="166" decel="50000">
                                          <p:stCondLst>
                                            <p:cond delay="676"/>
                                          </p:stCondLst>
                                        </p:cTn>
                                        <p:tgtEl>
                                          <p:spTgt spid="38"/>
                                        </p:tgtEl>
                                      </p:cBhvr>
                                      <p:to x="100000" y="100000"/>
                                    </p:animScale>
                                    <p:animScale>
                                      <p:cBhvr>
                                        <p:cTn id="63" dur="26">
                                          <p:stCondLst>
                                            <p:cond delay="1312"/>
                                          </p:stCondLst>
                                        </p:cTn>
                                        <p:tgtEl>
                                          <p:spTgt spid="38"/>
                                        </p:tgtEl>
                                      </p:cBhvr>
                                      <p:to x="100000" y="80000"/>
                                    </p:animScale>
                                    <p:animScale>
                                      <p:cBhvr>
                                        <p:cTn id="64" dur="166" decel="50000">
                                          <p:stCondLst>
                                            <p:cond delay="1338"/>
                                          </p:stCondLst>
                                        </p:cTn>
                                        <p:tgtEl>
                                          <p:spTgt spid="38"/>
                                        </p:tgtEl>
                                      </p:cBhvr>
                                      <p:to x="100000" y="100000"/>
                                    </p:animScale>
                                    <p:animScale>
                                      <p:cBhvr>
                                        <p:cTn id="65" dur="26">
                                          <p:stCondLst>
                                            <p:cond delay="1642"/>
                                          </p:stCondLst>
                                        </p:cTn>
                                        <p:tgtEl>
                                          <p:spTgt spid="38"/>
                                        </p:tgtEl>
                                      </p:cBhvr>
                                      <p:to x="100000" y="90000"/>
                                    </p:animScale>
                                    <p:animScale>
                                      <p:cBhvr>
                                        <p:cTn id="66" dur="166" decel="50000">
                                          <p:stCondLst>
                                            <p:cond delay="1668"/>
                                          </p:stCondLst>
                                        </p:cTn>
                                        <p:tgtEl>
                                          <p:spTgt spid="38"/>
                                        </p:tgtEl>
                                      </p:cBhvr>
                                      <p:to x="100000" y="100000"/>
                                    </p:animScale>
                                    <p:animScale>
                                      <p:cBhvr>
                                        <p:cTn id="67" dur="26">
                                          <p:stCondLst>
                                            <p:cond delay="1808"/>
                                          </p:stCondLst>
                                        </p:cTn>
                                        <p:tgtEl>
                                          <p:spTgt spid="38"/>
                                        </p:tgtEl>
                                      </p:cBhvr>
                                      <p:to x="100000" y="95000"/>
                                    </p:animScale>
                                    <p:animScale>
                                      <p:cBhvr>
                                        <p:cTn id="68" dur="166" decel="50000">
                                          <p:stCondLst>
                                            <p:cond delay="1834"/>
                                          </p:stCondLst>
                                        </p:cTn>
                                        <p:tgtEl>
                                          <p:spTgt spid="38"/>
                                        </p:tgtEl>
                                      </p:cBhvr>
                                      <p:to x="100000" y="100000"/>
                                    </p:animScale>
                                  </p:childTnLst>
                                </p:cTn>
                              </p:par>
                              <p:par>
                                <p:cTn id="69" presetID="26" presetClass="entr" presetSubtype="0" fill="hold" grpId="0" nodeType="withEffect">
                                  <p:stCondLst>
                                    <p:cond delay="750"/>
                                  </p:stCondLst>
                                  <p:childTnLst>
                                    <p:set>
                                      <p:cBhvr>
                                        <p:cTn id="70" dur="1" fill="hold">
                                          <p:stCondLst>
                                            <p:cond delay="0"/>
                                          </p:stCondLst>
                                        </p:cTn>
                                        <p:tgtEl>
                                          <p:spTgt spid="43"/>
                                        </p:tgtEl>
                                        <p:attrNameLst>
                                          <p:attrName>style.visibility</p:attrName>
                                        </p:attrNameLst>
                                      </p:cBhvr>
                                      <p:to>
                                        <p:strVal val="visible"/>
                                      </p:to>
                                    </p:set>
                                    <p:animEffect transition="in" filter="wipe(down)">
                                      <p:cBhvr>
                                        <p:cTn id="71" dur="580">
                                          <p:stCondLst>
                                            <p:cond delay="0"/>
                                          </p:stCondLst>
                                        </p:cTn>
                                        <p:tgtEl>
                                          <p:spTgt spid="43"/>
                                        </p:tgtEl>
                                      </p:cBhvr>
                                    </p:animEffect>
                                    <p:anim calcmode="lin" valueType="num">
                                      <p:cBhvr>
                                        <p:cTn id="72" dur="1822" tmFilter="0,0; 0.14,0.36; 0.43,0.73; 0.71,0.91; 1.0,1.0">
                                          <p:stCondLst>
                                            <p:cond delay="0"/>
                                          </p:stCondLst>
                                        </p:cTn>
                                        <p:tgtEl>
                                          <p:spTgt spid="43"/>
                                        </p:tgtEl>
                                        <p:attrNameLst>
                                          <p:attrName>ppt_x</p:attrName>
                                        </p:attrNameLst>
                                      </p:cBhvr>
                                      <p:tavLst>
                                        <p:tav tm="0">
                                          <p:val>
                                            <p:strVal val="#ppt_x-0.25"/>
                                          </p:val>
                                        </p:tav>
                                        <p:tav tm="100000">
                                          <p:val>
                                            <p:strVal val="#ppt_x"/>
                                          </p:val>
                                        </p:tav>
                                      </p:tavLst>
                                    </p:anim>
                                    <p:anim calcmode="lin" valueType="num">
                                      <p:cBhvr>
                                        <p:cTn id="73" dur="664" tmFilter="0.0,0.0; 0.25,0.07; 0.50,0.2; 0.75,0.467; 1.0,1.0">
                                          <p:stCondLst>
                                            <p:cond delay="0"/>
                                          </p:stCondLst>
                                        </p:cTn>
                                        <p:tgtEl>
                                          <p:spTgt spid="43"/>
                                        </p:tgtEl>
                                        <p:attrNameLst>
                                          <p:attrName>ppt_y</p:attrName>
                                        </p:attrNameLst>
                                      </p:cBhvr>
                                      <p:tavLst>
                                        <p:tav tm="0" fmla="#ppt_y-sin(pi*$)/3">
                                          <p:val>
                                            <p:fltVal val="0.5"/>
                                          </p:val>
                                        </p:tav>
                                        <p:tav tm="100000">
                                          <p:val>
                                            <p:fltVal val="1"/>
                                          </p:val>
                                        </p:tav>
                                      </p:tavLst>
                                    </p:anim>
                                    <p:anim calcmode="lin" valueType="num">
                                      <p:cBhvr>
                                        <p:cTn id="74" dur="664" tmFilter="0, 0; 0.125,0.2665; 0.25,0.4; 0.375,0.465; 0.5,0.5;  0.625,0.535; 0.75,0.6; 0.875,0.7335; 1,1">
                                          <p:stCondLst>
                                            <p:cond delay="664"/>
                                          </p:stCondLst>
                                        </p:cTn>
                                        <p:tgtEl>
                                          <p:spTgt spid="43"/>
                                        </p:tgtEl>
                                        <p:attrNameLst>
                                          <p:attrName>ppt_y</p:attrName>
                                        </p:attrNameLst>
                                      </p:cBhvr>
                                      <p:tavLst>
                                        <p:tav tm="0" fmla="#ppt_y-sin(pi*$)/9">
                                          <p:val>
                                            <p:fltVal val="0"/>
                                          </p:val>
                                        </p:tav>
                                        <p:tav tm="100000">
                                          <p:val>
                                            <p:fltVal val="1"/>
                                          </p:val>
                                        </p:tav>
                                      </p:tavLst>
                                    </p:anim>
                                    <p:anim calcmode="lin" valueType="num">
                                      <p:cBhvr>
                                        <p:cTn id="75" dur="332" tmFilter="0, 0; 0.125,0.2665; 0.25,0.4; 0.375,0.465; 0.5,0.5;  0.625,0.535; 0.75,0.6; 0.875,0.7335; 1,1">
                                          <p:stCondLst>
                                            <p:cond delay="1324"/>
                                          </p:stCondLst>
                                        </p:cTn>
                                        <p:tgtEl>
                                          <p:spTgt spid="43"/>
                                        </p:tgtEl>
                                        <p:attrNameLst>
                                          <p:attrName>ppt_y</p:attrName>
                                        </p:attrNameLst>
                                      </p:cBhvr>
                                      <p:tavLst>
                                        <p:tav tm="0" fmla="#ppt_y-sin(pi*$)/27">
                                          <p:val>
                                            <p:fltVal val="0"/>
                                          </p:val>
                                        </p:tav>
                                        <p:tav tm="100000">
                                          <p:val>
                                            <p:fltVal val="1"/>
                                          </p:val>
                                        </p:tav>
                                      </p:tavLst>
                                    </p:anim>
                                    <p:anim calcmode="lin" valueType="num">
                                      <p:cBhvr>
                                        <p:cTn id="76" dur="164" tmFilter="0, 0; 0.125,0.2665; 0.25,0.4; 0.375,0.465; 0.5,0.5;  0.625,0.535; 0.75,0.6; 0.875,0.7335; 1,1">
                                          <p:stCondLst>
                                            <p:cond delay="1656"/>
                                          </p:stCondLst>
                                        </p:cTn>
                                        <p:tgtEl>
                                          <p:spTgt spid="43"/>
                                        </p:tgtEl>
                                        <p:attrNameLst>
                                          <p:attrName>ppt_y</p:attrName>
                                        </p:attrNameLst>
                                      </p:cBhvr>
                                      <p:tavLst>
                                        <p:tav tm="0" fmla="#ppt_y-sin(pi*$)/81">
                                          <p:val>
                                            <p:fltVal val="0"/>
                                          </p:val>
                                        </p:tav>
                                        <p:tav tm="100000">
                                          <p:val>
                                            <p:fltVal val="1"/>
                                          </p:val>
                                        </p:tav>
                                      </p:tavLst>
                                    </p:anim>
                                    <p:animScale>
                                      <p:cBhvr>
                                        <p:cTn id="77" dur="26">
                                          <p:stCondLst>
                                            <p:cond delay="650"/>
                                          </p:stCondLst>
                                        </p:cTn>
                                        <p:tgtEl>
                                          <p:spTgt spid="43"/>
                                        </p:tgtEl>
                                      </p:cBhvr>
                                      <p:to x="100000" y="60000"/>
                                    </p:animScale>
                                    <p:animScale>
                                      <p:cBhvr>
                                        <p:cTn id="78" dur="166" decel="50000">
                                          <p:stCondLst>
                                            <p:cond delay="676"/>
                                          </p:stCondLst>
                                        </p:cTn>
                                        <p:tgtEl>
                                          <p:spTgt spid="43"/>
                                        </p:tgtEl>
                                      </p:cBhvr>
                                      <p:to x="100000" y="100000"/>
                                    </p:animScale>
                                    <p:animScale>
                                      <p:cBhvr>
                                        <p:cTn id="79" dur="26">
                                          <p:stCondLst>
                                            <p:cond delay="1312"/>
                                          </p:stCondLst>
                                        </p:cTn>
                                        <p:tgtEl>
                                          <p:spTgt spid="43"/>
                                        </p:tgtEl>
                                      </p:cBhvr>
                                      <p:to x="100000" y="80000"/>
                                    </p:animScale>
                                    <p:animScale>
                                      <p:cBhvr>
                                        <p:cTn id="80" dur="166" decel="50000">
                                          <p:stCondLst>
                                            <p:cond delay="1338"/>
                                          </p:stCondLst>
                                        </p:cTn>
                                        <p:tgtEl>
                                          <p:spTgt spid="43"/>
                                        </p:tgtEl>
                                      </p:cBhvr>
                                      <p:to x="100000" y="100000"/>
                                    </p:animScale>
                                    <p:animScale>
                                      <p:cBhvr>
                                        <p:cTn id="81" dur="26">
                                          <p:stCondLst>
                                            <p:cond delay="1642"/>
                                          </p:stCondLst>
                                        </p:cTn>
                                        <p:tgtEl>
                                          <p:spTgt spid="43"/>
                                        </p:tgtEl>
                                      </p:cBhvr>
                                      <p:to x="100000" y="90000"/>
                                    </p:animScale>
                                    <p:animScale>
                                      <p:cBhvr>
                                        <p:cTn id="82" dur="166" decel="50000">
                                          <p:stCondLst>
                                            <p:cond delay="1668"/>
                                          </p:stCondLst>
                                        </p:cTn>
                                        <p:tgtEl>
                                          <p:spTgt spid="43"/>
                                        </p:tgtEl>
                                      </p:cBhvr>
                                      <p:to x="100000" y="100000"/>
                                    </p:animScale>
                                    <p:animScale>
                                      <p:cBhvr>
                                        <p:cTn id="83" dur="26">
                                          <p:stCondLst>
                                            <p:cond delay="1808"/>
                                          </p:stCondLst>
                                        </p:cTn>
                                        <p:tgtEl>
                                          <p:spTgt spid="43"/>
                                        </p:tgtEl>
                                      </p:cBhvr>
                                      <p:to x="100000" y="95000"/>
                                    </p:animScale>
                                    <p:animScale>
                                      <p:cBhvr>
                                        <p:cTn id="84" dur="166" decel="50000">
                                          <p:stCondLst>
                                            <p:cond delay="1834"/>
                                          </p:stCondLst>
                                        </p:cTn>
                                        <p:tgtEl>
                                          <p:spTgt spid="43"/>
                                        </p:tgtEl>
                                      </p:cBhvr>
                                      <p:to x="100000" y="100000"/>
                                    </p:animScale>
                                  </p:childTnLst>
                                </p:cTn>
                              </p:par>
                              <p:par>
                                <p:cTn id="85" presetID="26" presetClass="entr" presetSubtype="0" fill="hold" grpId="0" nodeType="withEffect">
                                  <p:stCondLst>
                                    <p:cond delay="1000"/>
                                  </p:stCondLst>
                                  <p:childTnLst>
                                    <p:set>
                                      <p:cBhvr>
                                        <p:cTn id="86" dur="1" fill="hold">
                                          <p:stCondLst>
                                            <p:cond delay="0"/>
                                          </p:stCondLst>
                                        </p:cTn>
                                        <p:tgtEl>
                                          <p:spTgt spid="9"/>
                                        </p:tgtEl>
                                        <p:attrNameLst>
                                          <p:attrName>style.visibility</p:attrName>
                                        </p:attrNameLst>
                                      </p:cBhvr>
                                      <p:to>
                                        <p:strVal val="visible"/>
                                      </p:to>
                                    </p:set>
                                    <p:animEffect transition="in" filter="wipe(down)">
                                      <p:cBhvr>
                                        <p:cTn id="87" dur="580">
                                          <p:stCondLst>
                                            <p:cond delay="0"/>
                                          </p:stCondLst>
                                        </p:cTn>
                                        <p:tgtEl>
                                          <p:spTgt spid="9"/>
                                        </p:tgtEl>
                                      </p:cBhvr>
                                    </p:animEffect>
                                    <p:anim calcmode="lin" valueType="num">
                                      <p:cBhvr>
                                        <p:cTn id="88"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89"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90"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91"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92"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93" dur="26">
                                          <p:stCondLst>
                                            <p:cond delay="650"/>
                                          </p:stCondLst>
                                        </p:cTn>
                                        <p:tgtEl>
                                          <p:spTgt spid="9"/>
                                        </p:tgtEl>
                                      </p:cBhvr>
                                      <p:to x="100000" y="60000"/>
                                    </p:animScale>
                                    <p:animScale>
                                      <p:cBhvr>
                                        <p:cTn id="94" dur="166" decel="50000">
                                          <p:stCondLst>
                                            <p:cond delay="676"/>
                                          </p:stCondLst>
                                        </p:cTn>
                                        <p:tgtEl>
                                          <p:spTgt spid="9"/>
                                        </p:tgtEl>
                                      </p:cBhvr>
                                      <p:to x="100000" y="100000"/>
                                    </p:animScale>
                                    <p:animScale>
                                      <p:cBhvr>
                                        <p:cTn id="95" dur="26">
                                          <p:stCondLst>
                                            <p:cond delay="1312"/>
                                          </p:stCondLst>
                                        </p:cTn>
                                        <p:tgtEl>
                                          <p:spTgt spid="9"/>
                                        </p:tgtEl>
                                      </p:cBhvr>
                                      <p:to x="100000" y="80000"/>
                                    </p:animScale>
                                    <p:animScale>
                                      <p:cBhvr>
                                        <p:cTn id="96" dur="166" decel="50000">
                                          <p:stCondLst>
                                            <p:cond delay="1338"/>
                                          </p:stCondLst>
                                        </p:cTn>
                                        <p:tgtEl>
                                          <p:spTgt spid="9"/>
                                        </p:tgtEl>
                                      </p:cBhvr>
                                      <p:to x="100000" y="100000"/>
                                    </p:animScale>
                                    <p:animScale>
                                      <p:cBhvr>
                                        <p:cTn id="97" dur="26">
                                          <p:stCondLst>
                                            <p:cond delay="1642"/>
                                          </p:stCondLst>
                                        </p:cTn>
                                        <p:tgtEl>
                                          <p:spTgt spid="9"/>
                                        </p:tgtEl>
                                      </p:cBhvr>
                                      <p:to x="100000" y="90000"/>
                                    </p:animScale>
                                    <p:animScale>
                                      <p:cBhvr>
                                        <p:cTn id="98" dur="166" decel="50000">
                                          <p:stCondLst>
                                            <p:cond delay="1668"/>
                                          </p:stCondLst>
                                        </p:cTn>
                                        <p:tgtEl>
                                          <p:spTgt spid="9"/>
                                        </p:tgtEl>
                                      </p:cBhvr>
                                      <p:to x="100000" y="100000"/>
                                    </p:animScale>
                                    <p:animScale>
                                      <p:cBhvr>
                                        <p:cTn id="99" dur="26">
                                          <p:stCondLst>
                                            <p:cond delay="1808"/>
                                          </p:stCondLst>
                                        </p:cTn>
                                        <p:tgtEl>
                                          <p:spTgt spid="9"/>
                                        </p:tgtEl>
                                      </p:cBhvr>
                                      <p:to x="100000" y="95000"/>
                                    </p:animScale>
                                    <p:animScale>
                                      <p:cBhvr>
                                        <p:cTn id="100" dur="166" decel="50000">
                                          <p:stCondLst>
                                            <p:cond delay="1834"/>
                                          </p:stCondLst>
                                        </p:cTn>
                                        <p:tgtEl>
                                          <p:spTgt spid="9"/>
                                        </p:tgtEl>
                                      </p:cBhvr>
                                      <p:to x="100000" y="100000"/>
                                    </p:animScale>
                                  </p:childTnLst>
                                </p:cTn>
                              </p:par>
                              <p:par>
                                <p:cTn id="101" presetID="26" presetClass="entr" presetSubtype="0" fill="hold" grpId="0" nodeType="withEffect">
                                  <p:stCondLst>
                                    <p:cond delay="1250"/>
                                  </p:stCondLst>
                                  <p:childTnLst>
                                    <p:set>
                                      <p:cBhvr>
                                        <p:cTn id="102" dur="1" fill="hold">
                                          <p:stCondLst>
                                            <p:cond delay="0"/>
                                          </p:stCondLst>
                                        </p:cTn>
                                        <p:tgtEl>
                                          <p:spTgt spid="49"/>
                                        </p:tgtEl>
                                        <p:attrNameLst>
                                          <p:attrName>style.visibility</p:attrName>
                                        </p:attrNameLst>
                                      </p:cBhvr>
                                      <p:to>
                                        <p:strVal val="visible"/>
                                      </p:to>
                                    </p:set>
                                    <p:animEffect transition="in" filter="wipe(down)">
                                      <p:cBhvr>
                                        <p:cTn id="103" dur="580">
                                          <p:stCondLst>
                                            <p:cond delay="0"/>
                                          </p:stCondLst>
                                        </p:cTn>
                                        <p:tgtEl>
                                          <p:spTgt spid="49"/>
                                        </p:tgtEl>
                                      </p:cBhvr>
                                    </p:animEffect>
                                    <p:anim calcmode="lin" valueType="num">
                                      <p:cBhvr>
                                        <p:cTn id="104" dur="1822" tmFilter="0,0; 0.14,0.36; 0.43,0.73; 0.71,0.91; 1.0,1.0">
                                          <p:stCondLst>
                                            <p:cond delay="0"/>
                                          </p:stCondLst>
                                        </p:cTn>
                                        <p:tgtEl>
                                          <p:spTgt spid="49"/>
                                        </p:tgtEl>
                                        <p:attrNameLst>
                                          <p:attrName>ppt_x</p:attrName>
                                        </p:attrNameLst>
                                      </p:cBhvr>
                                      <p:tavLst>
                                        <p:tav tm="0">
                                          <p:val>
                                            <p:strVal val="#ppt_x-0.25"/>
                                          </p:val>
                                        </p:tav>
                                        <p:tav tm="100000">
                                          <p:val>
                                            <p:strVal val="#ppt_x"/>
                                          </p:val>
                                        </p:tav>
                                      </p:tavLst>
                                    </p:anim>
                                    <p:anim calcmode="lin" valueType="num">
                                      <p:cBhvr>
                                        <p:cTn id="105" dur="664" tmFilter="0.0,0.0; 0.25,0.07; 0.50,0.2; 0.75,0.467; 1.0,1.0">
                                          <p:stCondLst>
                                            <p:cond delay="0"/>
                                          </p:stCondLst>
                                        </p:cTn>
                                        <p:tgtEl>
                                          <p:spTgt spid="49"/>
                                        </p:tgtEl>
                                        <p:attrNameLst>
                                          <p:attrName>ppt_y</p:attrName>
                                        </p:attrNameLst>
                                      </p:cBhvr>
                                      <p:tavLst>
                                        <p:tav tm="0" fmla="#ppt_y-sin(pi*$)/3">
                                          <p:val>
                                            <p:fltVal val="0.5"/>
                                          </p:val>
                                        </p:tav>
                                        <p:tav tm="100000">
                                          <p:val>
                                            <p:fltVal val="1"/>
                                          </p:val>
                                        </p:tav>
                                      </p:tavLst>
                                    </p:anim>
                                    <p:anim calcmode="lin" valueType="num">
                                      <p:cBhvr>
                                        <p:cTn id="106" dur="664" tmFilter="0, 0; 0.125,0.2665; 0.25,0.4; 0.375,0.465; 0.5,0.5;  0.625,0.535; 0.75,0.6; 0.875,0.7335; 1,1">
                                          <p:stCondLst>
                                            <p:cond delay="664"/>
                                          </p:stCondLst>
                                        </p:cTn>
                                        <p:tgtEl>
                                          <p:spTgt spid="49"/>
                                        </p:tgtEl>
                                        <p:attrNameLst>
                                          <p:attrName>ppt_y</p:attrName>
                                        </p:attrNameLst>
                                      </p:cBhvr>
                                      <p:tavLst>
                                        <p:tav tm="0" fmla="#ppt_y-sin(pi*$)/9">
                                          <p:val>
                                            <p:fltVal val="0"/>
                                          </p:val>
                                        </p:tav>
                                        <p:tav tm="100000">
                                          <p:val>
                                            <p:fltVal val="1"/>
                                          </p:val>
                                        </p:tav>
                                      </p:tavLst>
                                    </p:anim>
                                    <p:anim calcmode="lin" valueType="num">
                                      <p:cBhvr>
                                        <p:cTn id="107" dur="332" tmFilter="0, 0; 0.125,0.2665; 0.25,0.4; 0.375,0.465; 0.5,0.5;  0.625,0.535; 0.75,0.6; 0.875,0.7335; 1,1">
                                          <p:stCondLst>
                                            <p:cond delay="1324"/>
                                          </p:stCondLst>
                                        </p:cTn>
                                        <p:tgtEl>
                                          <p:spTgt spid="49"/>
                                        </p:tgtEl>
                                        <p:attrNameLst>
                                          <p:attrName>ppt_y</p:attrName>
                                        </p:attrNameLst>
                                      </p:cBhvr>
                                      <p:tavLst>
                                        <p:tav tm="0" fmla="#ppt_y-sin(pi*$)/27">
                                          <p:val>
                                            <p:fltVal val="0"/>
                                          </p:val>
                                        </p:tav>
                                        <p:tav tm="100000">
                                          <p:val>
                                            <p:fltVal val="1"/>
                                          </p:val>
                                        </p:tav>
                                      </p:tavLst>
                                    </p:anim>
                                    <p:anim calcmode="lin" valueType="num">
                                      <p:cBhvr>
                                        <p:cTn id="108" dur="164" tmFilter="0, 0; 0.125,0.2665; 0.25,0.4; 0.375,0.465; 0.5,0.5;  0.625,0.535; 0.75,0.6; 0.875,0.7335; 1,1">
                                          <p:stCondLst>
                                            <p:cond delay="1656"/>
                                          </p:stCondLst>
                                        </p:cTn>
                                        <p:tgtEl>
                                          <p:spTgt spid="49"/>
                                        </p:tgtEl>
                                        <p:attrNameLst>
                                          <p:attrName>ppt_y</p:attrName>
                                        </p:attrNameLst>
                                      </p:cBhvr>
                                      <p:tavLst>
                                        <p:tav tm="0" fmla="#ppt_y-sin(pi*$)/81">
                                          <p:val>
                                            <p:fltVal val="0"/>
                                          </p:val>
                                        </p:tav>
                                        <p:tav tm="100000">
                                          <p:val>
                                            <p:fltVal val="1"/>
                                          </p:val>
                                        </p:tav>
                                      </p:tavLst>
                                    </p:anim>
                                    <p:animScale>
                                      <p:cBhvr>
                                        <p:cTn id="109" dur="26">
                                          <p:stCondLst>
                                            <p:cond delay="650"/>
                                          </p:stCondLst>
                                        </p:cTn>
                                        <p:tgtEl>
                                          <p:spTgt spid="49"/>
                                        </p:tgtEl>
                                      </p:cBhvr>
                                      <p:to x="100000" y="60000"/>
                                    </p:animScale>
                                    <p:animScale>
                                      <p:cBhvr>
                                        <p:cTn id="110" dur="166" decel="50000">
                                          <p:stCondLst>
                                            <p:cond delay="676"/>
                                          </p:stCondLst>
                                        </p:cTn>
                                        <p:tgtEl>
                                          <p:spTgt spid="49"/>
                                        </p:tgtEl>
                                      </p:cBhvr>
                                      <p:to x="100000" y="100000"/>
                                    </p:animScale>
                                    <p:animScale>
                                      <p:cBhvr>
                                        <p:cTn id="111" dur="26">
                                          <p:stCondLst>
                                            <p:cond delay="1312"/>
                                          </p:stCondLst>
                                        </p:cTn>
                                        <p:tgtEl>
                                          <p:spTgt spid="49"/>
                                        </p:tgtEl>
                                      </p:cBhvr>
                                      <p:to x="100000" y="80000"/>
                                    </p:animScale>
                                    <p:animScale>
                                      <p:cBhvr>
                                        <p:cTn id="112" dur="166" decel="50000">
                                          <p:stCondLst>
                                            <p:cond delay="1338"/>
                                          </p:stCondLst>
                                        </p:cTn>
                                        <p:tgtEl>
                                          <p:spTgt spid="49"/>
                                        </p:tgtEl>
                                      </p:cBhvr>
                                      <p:to x="100000" y="100000"/>
                                    </p:animScale>
                                    <p:animScale>
                                      <p:cBhvr>
                                        <p:cTn id="113" dur="26">
                                          <p:stCondLst>
                                            <p:cond delay="1642"/>
                                          </p:stCondLst>
                                        </p:cTn>
                                        <p:tgtEl>
                                          <p:spTgt spid="49"/>
                                        </p:tgtEl>
                                      </p:cBhvr>
                                      <p:to x="100000" y="90000"/>
                                    </p:animScale>
                                    <p:animScale>
                                      <p:cBhvr>
                                        <p:cTn id="114" dur="166" decel="50000">
                                          <p:stCondLst>
                                            <p:cond delay="1668"/>
                                          </p:stCondLst>
                                        </p:cTn>
                                        <p:tgtEl>
                                          <p:spTgt spid="49"/>
                                        </p:tgtEl>
                                      </p:cBhvr>
                                      <p:to x="100000" y="100000"/>
                                    </p:animScale>
                                    <p:animScale>
                                      <p:cBhvr>
                                        <p:cTn id="115" dur="26">
                                          <p:stCondLst>
                                            <p:cond delay="1808"/>
                                          </p:stCondLst>
                                        </p:cTn>
                                        <p:tgtEl>
                                          <p:spTgt spid="49"/>
                                        </p:tgtEl>
                                      </p:cBhvr>
                                      <p:to x="100000" y="95000"/>
                                    </p:animScale>
                                    <p:animScale>
                                      <p:cBhvr>
                                        <p:cTn id="116" dur="166" decel="50000">
                                          <p:stCondLst>
                                            <p:cond delay="1834"/>
                                          </p:stCondLst>
                                        </p:cTn>
                                        <p:tgtEl>
                                          <p:spTgt spid="49"/>
                                        </p:tgtEl>
                                      </p:cBhvr>
                                      <p:to x="100000" y="100000"/>
                                    </p:animScale>
                                  </p:childTnLst>
                                </p:cTn>
                              </p:par>
                              <p:par>
                                <p:cTn id="117" presetID="26" presetClass="entr" presetSubtype="0" fill="hold" grpId="0" nodeType="withEffect">
                                  <p:stCondLst>
                                    <p:cond delay="1500"/>
                                  </p:stCondLst>
                                  <p:childTnLst>
                                    <p:set>
                                      <p:cBhvr>
                                        <p:cTn id="118" dur="1" fill="hold">
                                          <p:stCondLst>
                                            <p:cond delay="0"/>
                                          </p:stCondLst>
                                        </p:cTn>
                                        <p:tgtEl>
                                          <p:spTgt spid="39"/>
                                        </p:tgtEl>
                                        <p:attrNameLst>
                                          <p:attrName>style.visibility</p:attrName>
                                        </p:attrNameLst>
                                      </p:cBhvr>
                                      <p:to>
                                        <p:strVal val="visible"/>
                                      </p:to>
                                    </p:set>
                                    <p:animEffect transition="in" filter="wipe(down)">
                                      <p:cBhvr>
                                        <p:cTn id="119" dur="580">
                                          <p:stCondLst>
                                            <p:cond delay="0"/>
                                          </p:stCondLst>
                                        </p:cTn>
                                        <p:tgtEl>
                                          <p:spTgt spid="39"/>
                                        </p:tgtEl>
                                      </p:cBhvr>
                                    </p:animEffect>
                                    <p:anim calcmode="lin" valueType="num">
                                      <p:cBhvr>
                                        <p:cTn id="120" dur="1822" tmFilter="0,0; 0.14,0.36; 0.43,0.73; 0.71,0.91; 1.0,1.0">
                                          <p:stCondLst>
                                            <p:cond delay="0"/>
                                          </p:stCondLst>
                                        </p:cTn>
                                        <p:tgtEl>
                                          <p:spTgt spid="39"/>
                                        </p:tgtEl>
                                        <p:attrNameLst>
                                          <p:attrName>ppt_x</p:attrName>
                                        </p:attrNameLst>
                                      </p:cBhvr>
                                      <p:tavLst>
                                        <p:tav tm="0">
                                          <p:val>
                                            <p:strVal val="#ppt_x-0.25"/>
                                          </p:val>
                                        </p:tav>
                                        <p:tav tm="100000">
                                          <p:val>
                                            <p:strVal val="#ppt_x"/>
                                          </p:val>
                                        </p:tav>
                                      </p:tavLst>
                                    </p:anim>
                                    <p:anim calcmode="lin" valueType="num">
                                      <p:cBhvr>
                                        <p:cTn id="121" dur="664" tmFilter="0.0,0.0; 0.25,0.07; 0.50,0.2; 0.75,0.467; 1.0,1.0">
                                          <p:stCondLst>
                                            <p:cond delay="0"/>
                                          </p:stCondLst>
                                        </p:cTn>
                                        <p:tgtEl>
                                          <p:spTgt spid="39"/>
                                        </p:tgtEl>
                                        <p:attrNameLst>
                                          <p:attrName>ppt_y</p:attrName>
                                        </p:attrNameLst>
                                      </p:cBhvr>
                                      <p:tavLst>
                                        <p:tav tm="0" fmla="#ppt_y-sin(pi*$)/3">
                                          <p:val>
                                            <p:fltVal val="0.5"/>
                                          </p:val>
                                        </p:tav>
                                        <p:tav tm="100000">
                                          <p:val>
                                            <p:fltVal val="1"/>
                                          </p:val>
                                        </p:tav>
                                      </p:tavLst>
                                    </p:anim>
                                    <p:anim calcmode="lin" valueType="num">
                                      <p:cBhvr>
                                        <p:cTn id="122" dur="664" tmFilter="0, 0; 0.125,0.2665; 0.25,0.4; 0.375,0.465; 0.5,0.5;  0.625,0.535; 0.75,0.6; 0.875,0.7335; 1,1">
                                          <p:stCondLst>
                                            <p:cond delay="664"/>
                                          </p:stCondLst>
                                        </p:cTn>
                                        <p:tgtEl>
                                          <p:spTgt spid="39"/>
                                        </p:tgtEl>
                                        <p:attrNameLst>
                                          <p:attrName>ppt_y</p:attrName>
                                        </p:attrNameLst>
                                      </p:cBhvr>
                                      <p:tavLst>
                                        <p:tav tm="0" fmla="#ppt_y-sin(pi*$)/9">
                                          <p:val>
                                            <p:fltVal val="0"/>
                                          </p:val>
                                        </p:tav>
                                        <p:tav tm="100000">
                                          <p:val>
                                            <p:fltVal val="1"/>
                                          </p:val>
                                        </p:tav>
                                      </p:tavLst>
                                    </p:anim>
                                    <p:anim calcmode="lin" valueType="num">
                                      <p:cBhvr>
                                        <p:cTn id="123" dur="332" tmFilter="0, 0; 0.125,0.2665; 0.25,0.4; 0.375,0.465; 0.5,0.5;  0.625,0.535; 0.75,0.6; 0.875,0.7335; 1,1">
                                          <p:stCondLst>
                                            <p:cond delay="1324"/>
                                          </p:stCondLst>
                                        </p:cTn>
                                        <p:tgtEl>
                                          <p:spTgt spid="39"/>
                                        </p:tgtEl>
                                        <p:attrNameLst>
                                          <p:attrName>ppt_y</p:attrName>
                                        </p:attrNameLst>
                                      </p:cBhvr>
                                      <p:tavLst>
                                        <p:tav tm="0" fmla="#ppt_y-sin(pi*$)/27">
                                          <p:val>
                                            <p:fltVal val="0"/>
                                          </p:val>
                                        </p:tav>
                                        <p:tav tm="100000">
                                          <p:val>
                                            <p:fltVal val="1"/>
                                          </p:val>
                                        </p:tav>
                                      </p:tavLst>
                                    </p:anim>
                                    <p:anim calcmode="lin" valueType="num">
                                      <p:cBhvr>
                                        <p:cTn id="124" dur="164" tmFilter="0, 0; 0.125,0.2665; 0.25,0.4; 0.375,0.465; 0.5,0.5;  0.625,0.535; 0.75,0.6; 0.875,0.7335; 1,1">
                                          <p:stCondLst>
                                            <p:cond delay="1656"/>
                                          </p:stCondLst>
                                        </p:cTn>
                                        <p:tgtEl>
                                          <p:spTgt spid="39"/>
                                        </p:tgtEl>
                                        <p:attrNameLst>
                                          <p:attrName>ppt_y</p:attrName>
                                        </p:attrNameLst>
                                      </p:cBhvr>
                                      <p:tavLst>
                                        <p:tav tm="0" fmla="#ppt_y-sin(pi*$)/81">
                                          <p:val>
                                            <p:fltVal val="0"/>
                                          </p:val>
                                        </p:tav>
                                        <p:tav tm="100000">
                                          <p:val>
                                            <p:fltVal val="1"/>
                                          </p:val>
                                        </p:tav>
                                      </p:tavLst>
                                    </p:anim>
                                    <p:animScale>
                                      <p:cBhvr>
                                        <p:cTn id="125" dur="26">
                                          <p:stCondLst>
                                            <p:cond delay="650"/>
                                          </p:stCondLst>
                                        </p:cTn>
                                        <p:tgtEl>
                                          <p:spTgt spid="39"/>
                                        </p:tgtEl>
                                      </p:cBhvr>
                                      <p:to x="100000" y="60000"/>
                                    </p:animScale>
                                    <p:animScale>
                                      <p:cBhvr>
                                        <p:cTn id="126" dur="166" decel="50000">
                                          <p:stCondLst>
                                            <p:cond delay="676"/>
                                          </p:stCondLst>
                                        </p:cTn>
                                        <p:tgtEl>
                                          <p:spTgt spid="39"/>
                                        </p:tgtEl>
                                      </p:cBhvr>
                                      <p:to x="100000" y="100000"/>
                                    </p:animScale>
                                    <p:animScale>
                                      <p:cBhvr>
                                        <p:cTn id="127" dur="26">
                                          <p:stCondLst>
                                            <p:cond delay="1312"/>
                                          </p:stCondLst>
                                        </p:cTn>
                                        <p:tgtEl>
                                          <p:spTgt spid="39"/>
                                        </p:tgtEl>
                                      </p:cBhvr>
                                      <p:to x="100000" y="80000"/>
                                    </p:animScale>
                                    <p:animScale>
                                      <p:cBhvr>
                                        <p:cTn id="128" dur="166" decel="50000">
                                          <p:stCondLst>
                                            <p:cond delay="1338"/>
                                          </p:stCondLst>
                                        </p:cTn>
                                        <p:tgtEl>
                                          <p:spTgt spid="39"/>
                                        </p:tgtEl>
                                      </p:cBhvr>
                                      <p:to x="100000" y="100000"/>
                                    </p:animScale>
                                    <p:animScale>
                                      <p:cBhvr>
                                        <p:cTn id="129" dur="26">
                                          <p:stCondLst>
                                            <p:cond delay="1642"/>
                                          </p:stCondLst>
                                        </p:cTn>
                                        <p:tgtEl>
                                          <p:spTgt spid="39"/>
                                        </p:tgtEl>
                                      </p:cBhvr>
                                      <p:to x="100000" y="90000"/>
                                    </p:animScale>
                                    <p:animScale>
                                      <p:cBhvr>
                                        <p:cTn id="130" dur="166" decel="50000">
                                          <p:stCondLst>
                                            <p:cond delay="1668"/>
                                          </p:stCondLst>
                                        </p:cTn>
                                        <p:tgtEl>
                                          <p:spTgt spid="39"/>
                                        </p:tgtEl>
                                      </p:cBhvr>
                                      <p:to x="100000" y="100000"/>
                                    </p:animScale>
                                    <p:animScale>
                                      <p:cBhvr>
                                        <p:cTn id="131" dur="26">
                                          <p:stCondLst>
                                            <p:cond delay="1808"/>
                                          </p:stCondLst>
                                        </p:cTn>
                                        <p:tgtEl>
                                          <p:spTgt spid="39"/>
                                        </p:tgtEl>
                                      </p:cBhvr>
                                      <p:to x="100000" y="95000"/>
                                    </p:animScale>
                                    <p:animScale>
                                      <p:cBhvr>
                                        <p:cTn id="132" dur="166" decel="50000">
                                          <p:stCondLst>
                                            <p:cond delay="1834"/>
                                          </p:stCondLst>
                                        </p:cTn>
                                        <p:tgtEl>
                                          <p:spTgt spid="39"/>
                                        </p:tgtEl>
                                      </p:cBhvr>
                                      <p:to x="100000" y="100000"/>
                                    </p:animScale>
                                  </p:childTnLst>
                                </p:cTn>
                              </p:par>
                              <p:par>
                                <p:cTn id="133" presetID="26" presetClass="entr" presetSubtype="0" fill="hold" grpId="0" nodeType="withEffect">
                                  <p:stCondLst>
                                    <p:cond delay="1500"/>
                                  </p:stCondLst>
                                  <p:childTnLst>
                                    <p:set>
                                      <p:cBhvr>
                                        <p:cTn id="134" dur="1" fill="hold">
                                          <p:stCondLst>
                                            <p:cond delay="0"/>
                                          </p:stCondLst>
                                        </p:cTn>
                                        <p:tgtEl>
                                          <p:spTgt spid="44"/>
                                        </p:tgtEl>
                                        <p:attrNameLst>
                                          <p:attrName>style.visibility</p:attrName>
                                        </p:attrNameLst>
                                      </p:cBhvr>
                                      <p:to>
                                        <p:strVal val="visible"/>
                                      </p:to>
                                    </p:set>
                                    <p:animEffect transition="in" filter="wipe(down)">
                                      <p:cBhvr>
                                        <p:cTn id="135" dur="580">
                                          <p:stCondLst>
                                            <p:cond delay="0"/>
                                          </p:stCondLst>
                                        </p:cTn>
                                        <p:tgtEl>
                                          <p:spTgt spid="44"/>
                                        </p:tgtEl>
                                      </p:cBhvr>
                                    </p:animEffect>
                                    <p:anim calcmode="lin" valueType="num">
                                      <p:cBhvr>
                                        <p:cTn id="136" dur="1822" tmFilter="0,0; 0.14,0.36; 0.43,0.73; 0.71,0.91; 1.0,1.0">
                                          <p:stCondLst>
                                            <p:cond delay="0"/>
                                          </p:stCondLst>
                                        </p:cTn>
                                        <p:tgtEl>
                                          <p:spTgt spid="44"/>
                                        </p:tgtEl>
                                        <p:attrNameLst>
                                          <p:attrName>ppt_x</p:attrName>
                                        </p:attrNameLst>
                                      </p:cBhvr>
                                      <p:tavLst>
                                        <p:tav tm="0">
                                          <p:val>
                                            <p:strVal val="#ppt_x-0.25"/>
                                          </p:val>
                                        </p:tav>
                                        <p:tav tm="100000">
                                          <p:val>
                                            <p:strVal val="#ppt_x"/>
                                          </p:val>
                                        </p:tav>
                                      </p:tavLst>
                                    </p:anim>
                                    <p:anim calcmode="lin" valueType="num">
                                      <p:cBhvr>
                                        <p:cTn id="137" dur="664" tmFilter="0.0,0.0; 0.25,0.07; 0.50,0.2; 0.75,0.467; 1.0,1.0">
                                          <p:stCondLst>
                                            <p:cond delay="0"/>
                                          </p:stCondLst>
                                        </p:cTn>
                                        <p:tgtEl>
                                          <p:spTgt spid="44"/>
                                        </p:tgtEl>
                                        <p:attrNameLst>
                                          <p:attrName>ppt_y</p:attrName>
                                        </p:attrNameLst>
                                      </p:cBhvr>
                                      <p:tavLst>
                                        <p:tav tm="0" fmla="#ppt_y-sin(pi*$)/3">
                                          <p:val>
                                            <p:fltVal val="0.5"/>
                                          </p:val>
                                        </p:tav>
                                        <p:tav tm="100000">
                                          <p:val>
                                            <p:fltVal val="1"/>
                                          </p:val>
                                        </p:tav>
                                      </p:tavLst>
                                    </p:anim>
                                    <p:anim calcmode="lin" valueType="num">
                                      <p:cBhvr>
                                        <p:cTn id="138" dur="664" tmFilter="0, 0; 0.125,0.2665; 0.25,0.4; 0.375,0.465; 0.5,0.5;  0.625,0.535; 0.75,0.6; 0.875,0.7335; 1,1">
                                          <p:stCondLst>
                                            <p:cond delay="664"/>
                                          </p:stCondLst>
                                        </p:cTn>
                                        <p:tgtEl>
                                          <p:spTgt spid="44"/>
                                        </p:tgtEl>
                                        <p:attrNameLst>
                                          <p:attrName>ppt_y</p:attrName>
                                        </p:attrNameLst>
                                      </p:cBhvr>
                                      <p:tavLst>
                                        <p:tav tm="0" fmla="#ppt_y-sin(pi*$)/9">
                                          <p:val>
                                            <p:fltVal val="0"/>
                                          </p:val>
                                        </p:tav>
                                        <p:tav tm="100000">
                                          <p:val>
                                            <p:fltVal val="1"/>
                                          </p:val>
                                        </p:tav>
                                      </p:tavLst>
                                    </p:anim>
                                    <p:anim calcmode="lin" valueType="num">
                                      <p:cBhvr>
                                        <p:cTn id="139" dur="332" tmFilter="0, 0; 0.125,0.2665; 0.25,0.4; 0.375,0.465; 0.5,0.5;  0.625,0.535; 0.75,0.6; 0.875,0.7335; 1,1">
                                          <p:stCondLst>
                                            <p:cond delay="1324"/>
                                          </p:stCondLst>
                                        </p:cTn>
                                        <p:tgtEl>
                                          <p:spTgt spid="44"/>
                                        </p:tgtEl>
                                        <p:attrNameLst>
                                          <p:attrName>ppt_y</p:attrName>
                                        </p:attrNameLst>
                                      </p:cBhvr>
                                      <p:tavLst>
                                        <p:tav tm="0" fmla="#ppt_y-sin(pi*$)/27">
                                          <p:val>
                                            <p:fltVal val="0"/>
                                          </p:val>
                                        </p:tav>
                                        <p:tav tm="100000">
                                          <p:val>
                                            <p:fltVal val="1"/>
                                          </p:val>
                                        </p:tav>
                                      </p:tavLst>
                                    </p:anim>
                                    <p:anim calcmode="lin" valueType="num">
                                      <p:cBhvr>
                                        <p:cTn id="140" dur="164" tmFilter="0, 0; 0.125,0.2665; 0.25,0.4; 0.375,0.465; 0.5,0.5;  0.625,0.535; 0.75,0.6; 0.875,0.7335; 1,1">
                                          <p:stCondLst>
                                            <p:cond delay="1656"/>
                                          </p:stCondLst>
                                        </p:cTn>
                                        <p:tgtEl>
                                          <p:spTgt spid="44"/>
                                        </p:tgtEl>
                                        <p:attrNameLst>
                                          <p:attrName>ppt_y</p:attrName>
                                        </p:attrNameLst>
                                      </p:cBhvr>
                                      <p:tavLst>
                                        <p:tav tm="0" fmla="#ppt_y-sin(pi*$)/81">
                                          <p:val>
                                            <p:fltVal val="0"/>
                                          </p:val>
                                        </p:tav>
                                        <p:tav tm="100000">
                                          <p:val>
                                            <p:fltVal val="1"/>
                                          </p:val>
                                        </p:tav>
                                      </p:tavLst>
                                    </p:anim>
                                    <p:animScale>
                                      <p:cBhvr>
                                        <p:cTn id="141" dur="26">
                                          <p:stCondLst>
                                            <p:cond delay="650"/>
                                          </p:stCondLst>
                                        </p:cTn>
                                        <p:tgtEl>
                                          <p:spTgt spid="44"/>
                                        </p:tgtEl>
                                      </p:cBhvr>
                                      <p:to x="100000" y="60000"/>
                                    </p:animScale>
                                    <p:animScale>
                                      <p:cBhvr>
                                        <p:cTn id="142" dur="166" decel="50000">
                                          <p:stCondLst>
                                            <p:cond delay="676"/>
                                          </p:stCondLst>
                                        </p:cTn>
                                        <p:tgtEl>
                                          <p:spTgt spid="44"/>
                                        </p:tgtEl>
                                      </p:cBhvr>
                                      <p:to x="100000" y="100000"/>
                                    </p:animScale>
                                    <p:animScale>
                                      <p:cBhvr>
                                        <p:cTn id="143" dur="26">
                                          <p:stCondLst>
                                            <p:cond delay="1312"/>
                                          </p:stCondLst>
                                        </p:cTn>
                                        <p:tgtEl>
                                          <p:spTgt spid="44"/>
                                        </p:tgtEl>
                                      </p:cBhvr>
                                      <p:to x="100000" y="80000"/>
                                    </p:animScale>
                                    <p:animScale>
                                      <p:cBhvr>
                                        <p:cTn id="144" dur="166" decel="50000">
                                          <p:stCondLst>
                                            <p:cond delay="1338"/>
                                          </p:stCondLst>
                                        </p:cTn>
                                        <p:tgtEl>
                                          <p:spTgt spid="44"/>
                                        </p:tgtEl>
                                      </p:cBhvr>
                                      <p:to x="100000" y="100000"/>
                                    </p:animScale>
                                    <p:animScale>
                                      <p:cBhvr>
                                        <p:cTn id="145" dur="26">
                                          <p:stCondLst>
                                            <p:cond delay="1642"/>
                                          </p:stCondLst>
                                        </p:cTn>
                                        <p:tgtEl>
                                          <p:spTgt spid="44"/>
                                        </p:tgtEl>
                                      </p:cBhvr>
                                      <p:to x="100000" y="90000"/>
                                    </p:animScale>
                                    <p:animScale>
                                      <p:cBhvr>
                                        <p:cTn id="146" dur="166" decel="50000">
                                          <p:stCondLst>
                                            <p:cond delay="1668"/>
                                          </p:stCondLst>
                                        </p:cTn>
                                        <p:tgtEl>
                                          <p:spTgt spid="44"/>
                                        </p:tgtEl>
                                      </p:cBhvr>
                                      <p:to x="100000" y="100000"/>
                                    </p:animScale>
                                    <p:animScale>
                                      <p:cBhvr>
                                        <p:cTn id="147" dur="26">
                                          <p:stCondLst>
                                            <p:cond delay="1808"/>
                                          </p:stCondLst>
                                        </p:cTn>
                                        <p:tgtEl>
                                          <p:spTgt spid="44"/>
                                        </p:tgtEl>
                                      </p:cBhvr>
                                      <p:to x="100000" y="95000"/>
                                    </p:animScale>
                                    <p:animScale>
                                      <p:cBhvr>
                                        <p:cTn id="148" dur="166" decel="50000">
                                          <p:stCondLst>
                                            <p:cond delay="1834"/>
                                          </p:stCondLst>
                                        </p:cTn>
                                        <p:tgtEl>
                                          <p:spTgt spid="44"/>
                                        </p:tgtEl>
                                      </p:cBhvr>
                                      <p:to x="100000" y="100000"/>
                                    </p:animScale>
                                  </p:childTnLst>
                                </p:cTn>
                              </p:par>
                              <p:par>
                                <p:cTn id="149" presetID="26" presetClass="entr" presetSubtype="0" fill="hold" grpId="0" nodeType="withEffect">
                                  <p:stCondLst>
                                    <p:cond delay="1750"/>
                                  </p:stCondLst>
                                  <p:childTnLst>
                                    <p:set>
                                      <p:cBhvr>
                                        <p:cTn id="150" dur="1" fill="hold">
                                          <p:stCondLst>
                                            <p:cond delay="0"/>
                                          </p:stCondLst>
                                        </p:cTn>
                                        <p:tgtEl>
                                          <p:spTgt spid="13"/>
                                        </p:tgtEl>
                                        <p:attrNameLst>
                                          <p:attrName>style.visibility</p:attrName>
                                        </p:attrNameLst>
                                      </p:cBhvr>
                                      <p:to>
                                        <p:strVal val="visible"/>
                                      </p:to>
                                    </p:set>
                                    <p:animEffect transition="in" filter="wipe(down)">
                                      <p:cBhvr>
                                        <p:cTn id="151" dur="580">
                                          <p:stCondLst>
                                            <p:cond delay="0"/>
                                          </p:stCondLst>
                                        </p:cTn>
                                        <p:tgtEl>
                                          <p:spTgt spid="13"/>
                                        </p:tgtEl>
                                      </p:cBhvr>
                                    </p:animEffect>
                                    <p:anim calcmode="lin" valueType="num">
                                      <p:cBhvr>
                                        <p:cTn id="152"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153"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154"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155"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156"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157" dur="26">
                                          <p:stCondLst>
                                            <p:cond delay="650"/>
                                          </p:stCondLst>
                                        </p:cTn>
                                        <p:tgtEl>
                                          <p:spTgt spid="13"/>
                                        </p:tgtEl>
                                      </p:cBhvr>
                                      <p:to x="100000" y="60000"/>
                                    </p:animScale>
                                    <p:animScale>
                                      <p:cBhvr>
                                        <p:cTn id="158" dur="166" decel="50000">
                                          <p:stCondLst>
                                            <p:cond delay="676"/>
                                          </p:stCondLst>
                                        </p:cTn>
                                        <p:tgtEl>
                                          <p:spTgt spid="13"/>
                                        </p:tgtEl>
                                      </p:cBhvr>
                                      <p:to x="100000" y="100000"/>
                                    </p:animScale>
                                    <p:animScale>
                                      <p:cBhvr>
                                        <p:cTn id="159" dur="26">
                                          <p:stCondLst>
                                            <p:cond delay="1312"/>
                                          </p:stCondLst>
                                        </p:cTn>
                                        <p:tgtEl>
                                          <p:spTgt spid="13"/>
                                        </p:tgtEl>
                                      </p:cBhvr>
                                      <p:to x="100000" y="80000"/>
                                    </p:animScale>
                                    <p:animScale>
                                      <p:cBhvr>
                                        <p:cTn id="160" dur="166" decel="50000">
                                          <p:stCondLst>
                                            <p:cond delay="1338"/>
                                          </p:stCondLst>
                                        </p:cTn>
                                        <p:tgtEl>
                                          <p:spTgt spid="13"/>
                                        </p:tgtEl>
                                      </p:cBhvr>
                                      <p:to x="100000" y="100000"/>
                                    </p:animScale>
                                    <p:animScale>
                                      <p:cBhvr>
                                        <p:cTn id="161" dur="26">
                                          <p:stCondLst>
                                            <p:cond delay="1642"/>
                                          </p:stCondLst>
                                        </p:cTn>
                                        <p:tgtEl>
                                          <p:spTgt spid="13"/>
                                        </p:tgtEl>
                                      </p:cBhvr>
                                      <p:to x="100000" y="90000"/>
                                    </p:animScale>
                                    <p:animScale>
                                      <p:cBhvr>
                                        <p:cTn id="162" dur="166" decel="50000">
                                          <p:stCondLst>
                                            <p:cond delay="1668"/>
                                          </p:stCondLst>
                                        </p:cTn>
                                        <p:tgtEl>
                                          <p:spTgt spid="13"/>
                                        </p:tgtEl>
                                      </p:cBhvr>
                                      <p:to x="100000" y="100000"/>
                                    </p:animScale>
                                    <p:animScale>
                                      <p:cBhvr>
                                        <p:cTn id="163" dur="26">
                                          <p:stCondLst>
                                            <p:cond delay="1808"/>
                                          </p:stCondLst>
                                        </p:cTn>
                                        <p:tgtEl>
                                          <p:spTgt spid="13"/>
                                        </p:tgtEl>
                                      </p:cBhvr>
                                      <p:to x="100000" y="95000"/>
                                    </p:animScale>
                                    <p:animScale>
                                      <p:cBhvr>
                                        <p:cTn id="164" dur="166" decel="50000">
                                          <p:stCondLst>
                                            <p:cond delay="1834"/>
                                          </p:stCondLst>
                                        </p:cTn>
                                        <p:tgtEl>
                                          <p:spTgt spid="13"/>
                                        </p:tgtEl>
                                      </p:cBhvr>
                                      <p:to x="100000" y="100000"/>
                                    </p:animScale>
                                  </p:childTnLst>
                                </p:cTn>
                              </p:par>
                              <p:par>
                                <p:cTn id="165" presetID="26" presetClass="entr" presetSubtype="0" fill="hold" grpId="0" nodeType="withEffect">
                                  <p:stCondLst>
                                    <p:cond delay="2000"/>
                                  </p:stCondLst>
                                  <p:childTnLst>
                                    <p:set>
                                      <p:cBhvr>
                                        <p:cTn id="166" dur="1" fill="hold">
                                          <p:stCondLst>
                                            <p:cond delay="0"/>
                                          </p:stCondLst>
                                        </p:cTn>
                                        <p:tgtEl>
                                          <p:spTgt spid="50"/>
                                        </p:tgtEl>
                                        <p:attrNameLst>
                                          <p:attrName>style.visibility</p:attrName>
                                        </p:attrNameLst>
                                      </p:cBhvr>
                                      <p:to>
                                        <p:strVal val="visible"/>
                                      </p:to>
                                    </p:set>
                                    <p:animEffect transition="in" filter="wipe(down)">
                                      <p:cBhvr>
                                        <p:cTn id="167" dur="580">
                                          <p:stCondLst>
                                            <p:cond delay="0"/>
                                          </p:stCondLst>
                                        </p:cTn>
                                        <p:tgtEl>
                                          <p:spTgt spid="50"/>
                                        </p:tgtEl>
                                      </p:cBhvr>
                                    </p:animEffect>
                                    <p:anim calcmode="lin" valueType="num">
                                      <p:cBhvr>
                                        <p:cTn id="168" dur="1822" tmFilter="0,0; 0.14,0.36; 0.43,0.73; 0.71,0.91; 1.0,1.0">
                                          <p:stCondLst>
                                            <p:cond delay="0"/>
                                          </p:stCondLst>
                                        </p:cTn>
                                        <p:tgtEl>
                                          <p:spTgt spid="50"/>
                                        </p:tgtEl>
                                        <p:attrNameLst>
                                          <p:attrName>ppt_x</p:attrName>
                                        </p:attrNameLst>
                                      </p:cBhvr>
                                      <p:tavLst>
                                        <p:tav tm="0">
                                          <p:val>
                                            <p:strVal val="#ppt_x-0.25"/>
                                          </p:val>
                                        </p:tav>
                                        <p:tav tm="100000">
                                          <p:val>
                                            <p:strVal val="#ppt_x"/>
                                          </p:val>
                                        </p:tav>
                                      </p:tavLst>
                                    </p:anim>
                                    <p:anim calcmode="lin" valueType="num">
                                      <p:cBhvr>
                                        <p:cTn id="169" dur="664" tmFilter="0.0,0.0; 0.25,0.07; 0.50,0.2; 0.75,0.467; 1.0,1.0">
                                          <p:stCondLst>
                                            <p:cond delay="0"/>
                                          </p:stCondLst>
                                        </p:cTn>
                                        <p:tgtEl>
                                          <p:spTgt spid="50"/>
                                        </p:tgtEl>
                                        <p:attrNameLst>
                                          <p:attrName>ppt_y</p:attrName>
                                        </p:attrNameLst>
                                      </p:cBhvr>
                                      <p:tavLst>
                                        <p:tav tm="0" fmla="#ppt_y-sin(pi*$)/3">
                                          <p:val>
                                            <p:fltVal val="0.5"/>
                                          </p:val>
                                        </p:tav>
                                        <p:tav tm="100000">
                                          <p:val>
                                            <p:fltVal val="1"/>
                                          </p:val>
                                        </p:tav>
                                      </p:tavLst>
                                    </p:anim>
                                    <p:anim calcmode="lin" valueType="num">
                                      <p:cBhvr>
                                        <p:cTn id="170" dur="664" tmFilter="0, 0; 0.125,0.2665; 0.25,0.4; 0.375,0.465; 0.5,0.5;  0.625,0.535; 0.75,0.6; 0.875,0.7335; 1,1">
                                          <p:stCondLst>
                                            <p:cond delay="664"/>
                                          </p:stCondLst>
                                        </p:cTn>
                                        <p:tgtEl>
                                          <p:spTgt spid="50"/>
                                        </p:tgtEl>
                                        <p:attrNameLst>
                                          <p:attrName>ppt_y</p:attrName>
                                        </p:attrNameLst>
                                      </p:cBhvr>
                                      <p:tavLst>
                                        <p:tav tm="0" fmla="#ppt_y-sin(pi*$)/9">
                                          <p:val>
                                            <p:fltVal val="0"/>
                                          </p:val>
                                        </p:tav>
                                        <p:tav tm="100000">
                                          <p:val>
                                            <p:fltVal val="1"/>
                                          </p:val>
                                        </p:tav>
                                      </p:tavLst>
                                    </p:anim>
                                    <p:anim calcmode="lin" valueType="num">
                                      <p:cBhvr>
                                        <p:cTn id="171" dur="332" tmFilter="0, 0; 0.125,0.2665; 0.25,0.4; 0.375,0.465; 0.5,0.5;  0.625,0.535; 0.75,0.6; 0.875,0.7335; 1,1">
                                          <p:stCondLst>
                                            <p:cond delay="1324"/>
                                          </p:stCondLst>
                                        </p:cTn>
                                        <p:tgtEl>
                                          <p:spTgt spid="50"/>
                                        </p:tgtEl>
                                        <p:attrNameLst>
                                          <p:attrName>ppt_y</p:attrName>
                                        </p:attrNameLst>
                                      </p:cBhvr>
                                      <p:tavLst>
                                        <p:tav tm="0" fmla="#ppt_y-sin(pi*$)/27">
                                          <p:val>
                                            <p:fltVal val="0"/>
                                          </p:val>
                                        </p:tav>
                                        <p:tav tm="100000">
                                          <p:val>
                                            <p:fltVal val="1"/>
                                          </p:val>
                                        </p:tav>
                                      </p:tavLst>
                                    </p:anim>
                                    <p:anim calcmode="lin" valueType="num">
                                      <p:cBhvr>
                                        <p:cTn id="172" dur="164" tmFilter="0, 0; 0.125,0.2665; 0.25,0.4; 0.375,0.465; 0.5,0.5;  0.625,0.535; 0.75,0.6; 0.875,0.7335; 1,1">
                                          <p:stCondLst>
                                            <p:cond delay="1656"/>
                                          </p:stCondLst>
                                        </p:cTn>
                                        <p:tgtEl>
                                          <p:spTgt spid="50"/>
                                        </p:tgtEl>
                                        <p:attrNameLst>
                                          <p:attrName>ppt_y</p:attrName>
                                        </p:attrNameLst>
                                      </p:cBhvr>
                                      <p:tavLst>
                                        <p:tav tm="0" fmla="#ppt_y-sin(pi*$)/81">
                                          <p:val>
                                            <p:fltVal val="0"/>
                                          </p:val>
                                        </p:tav>
                                        <p:tav tm="100000">
                                          <p:val>
                                            <p:fltVal val="1"/>
                                          </p:val>
                                        </p:tav>
                                      </p:tavLst>
                                    </p:anim>
                                    <p:animScale>
                                      <p:cBhvr>
                                        <p:cTn id="173" dur="26">
                                          <p:stCondLst>
                                            <p:cond delay="650"/>
                                          </p:stCondLst>
                                        </p:cTn>
                                        <p:tgtEl>
                                          <p:spTgt spid="50"/>
                                        </p:tgtEl>
                                      </p:cBhvr>
                                      <p:to x="100000" y="60000"/>
                                    </p:animScale>
                                    <p:animScale>
                                      <p:cBhvr>
                                        <p:cTn id="174" dur="166" decel="50000">
                                          <p:stCondLst>
                                            <p:cond delay="676"/>
                                          </p:stCondLst>
                                        </p:cTn>
                                        <p:tgtEl>
                                          <p:spTgt spid="50"/>
                                        </p:tgtEl>
                                      </p:cBhvr>
                                      <p:to x="100000" y="100000"/>
                                    </p:animScale>
                                    <p:animScale>
                                      <p:cBhvr>
                                        <p:cTn id="175" dur="26">
                                          <p:stCondLst>
                                            <p:cond delay="1312"/>
                                          </p:stCondLst>
                                        </p:cTn>
                                        <p:tgtEl>
                                          <p:spTgt spid="50"/>
                                        </p:tgtEl>
                                      </p:cBhvr>
                                      <p:to x="100000" y="80000"/>
                                    </p:animScale>
                                    <p:animScale>
                                      <p:cBhvr>
                                        <p:cTn id="176" dur="166" decel="50000">
                                          <p:stCondLst>
                                            <p:cond delay="1338"/>
                                          </p:stCondLst>
                                        </p:cTn>
                                        <p:tgtEl>
                                          <p:spTgt spid="50"/>
                                        </p:tgtEl>
                                      </p:cBhvr>
                                      <p:to x="100000" y="100000"/>
                                    </p:animScale>
                                    <p:animScale>
                                      <p:cBhvr>
                                        <p:cTn id="177" dur="26">
                                          <p:stCondLst>
                                            <p:cond delay="1642"/>
                                          </p:stCondLst>
                                        </p:cTn>
                                        <p:tgtEl>
                                          <p:spTgt spid="50"/>
                                        </p:tgtEl>
                                      </p:cBhvr>
                                      <p:to x="100000" y="90000"/>
                                    </p:animScale>
                                    <p:animScale>
                                      <p:cBhvr>
                                        <p:cTn id="178" dur="166" decel="50000">
                                          <p:stCondLst>
                                            <p:cond delay="1668"/>
                                          </p:stCondLst>
                                        </p:cTn>
                                        <p:tgtEl>
                                          <p:spTgt spid="50"/>
                                        </p:tgtEl>
                                      </p:cBhvr>
                                      <p:to x="100000" y="100000"/>
                                    </p:animScale>
                                    <p:animScale>
                                      <p:cBhvr>
                                        <p:cTn id="179" dur="26">
                                          <p:stCondLst>
                                            <p:cond delay="1808"/>
                                          </p:stCondLst>
                                        </p:cTn>
                                        <p:tgtEl>
                                          <p:spTgt spid="50"/>
                                        </p:tgtEl>
                                      </p:cBhvr>
                                      <p:to x="100000" y="95000"/>
                                    </p:animScale>
                                    <p:animScale>
                                      <p:cBhvr>
                                        <p:cTn id="180" dur="166" decel="50000">
                                          <p:stCondLst>
                                            <p:cond delay="1834"/>
                                          </p:stCondLst>
                                        </p:cTn>
                                        <p:tgtEl>
                                          <p:spTgt spid="50"/>
                                        </p:tgtEl>
                                      </p:cBhvr>
                                      <p:to x="100000" y="100000"/>
                                    </p:animScale>
                                  </p:childTnLst>
                                </p:cTn>
                              </p:par>
                              <p:par>
                                <p:cTn id="181" presetID="26" presetClass="entr" presetSubtype="0" fill="hold" grpId="0" nodeType="withEffect">
                                  <p:stCondLst>
                                    <p:cond delay="2250"/>
                                  </p:stCondLst>
                                  <p:childTnLst>
                                    <p:set>
                                      <p:cBhvr>
                                        <p:cTn id="182" dur="1" fill="hold">
                                          <p:stCondLst>
                                            <p:cond delay="0"/>
                                          </p:stCondLst>
                                        </p:cTn>
                                        <p:tgtEl>
                                          <p:spTgt spid="40"/>
                                        </p:tgtEl>
                                        <p:attrNameLst>
                                          <p:attrName>style.visibility</p:attrName>
                                        </p:attrNameLst>
                                      </p:cBhvr>
                                      <p:to>
                                        <p:strVal val="visible"/>
                                      </p:to>
                                    </p:set>
                                    <p:animEffect transition="in" filter="wipe(down)">
                                      <p:cBhvr>
                                        <p:cTn id="183" dur="580">
                                          <p:stCondLst>
                                            <p:cond delay="0"/>
                                          </p:stCondLst>
                                        </p:cTn>
                                        <p:tgtEl>
                                          <p:spTgt spid="40"/>
                                        </p:tgtEl>
                                      </p:cBhvr>
                                    </p:animEffect>
                                    <p:anim calcmode="lin" valueType="num">
                                      <p:cBhvr>
                                        <p:cTn id="184" dur="1822" tmFilter="0,0; 0.14,0.36; 0.43,0.73; 0.71,0.91; 1.0,1.0">
                                          <p:stCondLst>
                                            <p:cond delay="0"/>
                                          </p:stCondLst>
                                        </p:cTn>
                                        <p:tgtEl>
                                          <p:spTgt spid="40"/>
                                        </p:tgtEl>
                                        <p:attrNameLst>
                                          <p:attrName>ppt_x</p:attrName>
                                        </p:attrNameLst>
                                      </p:cBhvr>
                                      <p:tavLst>
                                        <p:tav tm="0">
                                          <p:val>
                                            <p:strVal val="#ppt_x-0.25"/>
                                          </p:val>
                                        </p:tav>
                                        <p:tav tm="100000">
                                          <p:val>
                                            <p:strVal val="#ppt_x"/>
                                          </p:val>
                                        </p:tav>
                                      </p:tavLst>
                                    </p:anim>
                                    <p:anim calcmode="lin" valueType="num">
                                      <p:cBhvr>
                                        <p:cTn id="185" dur="664" tmFilter="0.0,0.0; 0.25,0.07; 0.50,0.2; 0.75,0.467; 1.0,1.0">
                                          <p:stCondLst>
                                            <p:cond delay="0"/>
                                          </p:stCondLst>
                                        </p:cTn>
                                        <p:tgtEl>
                                          <p:spTgt spid="40"/>
                                        </p:tgtEl>
                                        <p:attrNameLst>
                                          <p:attrName>ppt_y</p:attrName>
                                        </p:attrNameLst>
                                      </p:cBhvr>
                                      <p:tavLst>
                                        <p:tav tm="0" fmla="#ppt_y-sin(pi*$)/3">
                                          <p:val>
                                            <p:fltVal val="0.5"/>
                                          </p:val>
                                        </p:tav>
                                        <p:tav tm="100000">
                                          <p:val>
                                            <p:fltVal val="1"/>
                                          </p:val>
                                        </p:tav>
                                      </p:tavLst>
                                    </p:anim>
                                    <p:anim calcmode="lin" valueType="num">
                                      <p:cBhvr>
                                        <p:cTn id="186" dur="664" tmFilter="0, 0; 0.125,0.2665; 0.25,0.4; 0.375,0.465; 0.5,0.5;  0.625,0.535; 0.75,0.6; 0.875,0.7335; 1,1">
                                          <p:stCondLst>
                                            <p:cond delay="664"/>
                                          </p:stCondLst>
                                        </p:cTn>
                                        <p:tgtEl>
                                          <p:spTgt spid="40"/>
                                        </p:tgtEl>
                                        <p:attrNameLst>
                                          <p:attrName>ppt_y</p:attrName>
                                        </p:attrNameLst>
                                      </p:cBhvr>
                                      <p:tavLst>
                                        <p:tav tm="0" fmla="#ppt_y-sin(pi*$)/9">
                                          <p:val>
                                            <p:fltVal val="0"/>
                                          </p:val>
                                        </p:tav>
                                        <p:tav tm="100000">
                                          <p:val>
                                            <p:fltVal val="1"/>
                                          </p:val>
                                        </p:tav>
                                      </p:tavLst>
                                    </p:anim>
                                    <p:anim calcmode="lin" valueType="num">
                                      <p:cBhvr>
                                        <p:cTn id="187" dur="332" tmFilter="0, 0; 0.125,0.2665; 0.25,0.4; 0.375,0.465; 0.5,0.5;  0.625,0.535; 0.75,0.6; 0.875,0.7335; 1,1">
                                          <p:stCondLst>
                                            <p:cond delay="1324"/>
                                          </p:stCondLst>
                                        </p:cTn>
                                        <p:tgtEl>
                                          <p:spTgt spid="40"/>
                                        </p:tgtEl>
                                        <p:attrNameLst>
                                          <p:attrName>ppt_y</p:attrName>
                                        </p:attrNameLst>
                                      </p:cBhvr>
                                      <p:tavLst>
                                        <p:tav tm="0" fmla="#ppt_y-sin(pi*$)/27">
                                          <p:val>
                                            <p:fltVal val="0"/>
                                          </p:val>
                                        </p:tav>
                                        <p:tav tm="100000">
                                          <p:val>
                                            <p:fltVal val="1"/>
                                          </p:val>
                                        </p:tav>
                                      </p:tavLst>
                                    </p:anim>
                                    <p:anim calcmode="lin" valueType="num">
                                      <p:cBhvr>
                                        <p:cTn id="188" dur="164" tmFilter="0, 0; 0.125,0.2665; 0.25,0.4; 0.375,0.465; 0.5,0.5;  0.625,0.535; 0.75,0.6; 0.875,0.7335; 1,1">
                                          <p:stCondLst>
                                            <p:cond delay="1656"/>
                                          </p:stCondLst>
                                        </p:cTn>
                                        <p:tgtEl>
                                          <p:spTgt spid="40"/>
                                        </p:tgtEl>
                                        <p:attrNameLst>
                                          <p:attrName>ppt_y</p:attrName>
                                        </p:attrNameLst>
                                      </p:cBhvr>
                                      <p:tavLst>
                                        <p:tav tm="0" fmla="#ppt_y-sin(pi*$)/81">
                                          <p:val>
                                            <p:fltVal val="0"/>
                                          </p:val>
                                        </p:tav>
                                        <p:tav tm="100000">
                                          <p:val>
                                            <p:fltVal val="1"/>
                                          </p:val>
                                        </p:tav>
                                      </p:tavLst>
                                    </p:anim>
                                    <p:animScale>
                                      <p:cBhvr>
                                        <p:cTn id="189" dur="26">
                                          <p:stCondLst>
                                            <p:cond delay="650"/>
                                          </p:stCondLst>
                                        </p:cTn>
                                        <p:tgtEl>
                                          <p:spTgt spid="40"/>
                                        </p:tgtEl>
                                      </p:cBhvr>
                                      <p:to x="100000" y="60000"/>
                                    </p:animScale>
                                    <p:animScale>
                                      <p:cBhvr>
                                        <p:cTn id="190" dur="166" decel="50000">
                                          <p:stCondLst>
                                            <p:cond delay="676"/>
                                          </p:stCondLst>
                                        </p:cTn>
                                        <p:tgtEl>
                                          <p:spTgt spid="40"/>
                                        </p:tgtEl>
                                      </p:cBhvr>
                                      <p:to x="100000" y="100000"/>
                                    </p:animScale>
                                    <p:animScale>
                                      <p:cBhvr>
                                        <p:cTn id="191" dur="26">
                                          <p:stCondLst>
                                            <p:cond delay="1312"/>
                                          </p:stCondLst>
                                        </p:cTn>
                                        <p:tgtEl>
                                          <p:spTgt spid="40"/>
                                        </p:tgtEl>
                                      </p:cBhvr>
                                      <p:to x="100000" y="80000"/>
                                    </p:animScale>
                                    <p:animScale>
                                      <p:cBhvr>
                                        <p:cTn id="192" dur="166" decel="50000">
                                          <p:stCondLst>
                                            <p:cond delay="1338"/>
                                          </p:stCondLst>
                                        </p:cTn>
                                        <p:tgtEl>
                                          <p:spTgt spid="40"/>
                                        </p:tgtEl>
                                      </p:cBhvr>
                                      <p:to x="100000" y="100000"/>
                                    </p:animScale>
                                    <p:animScale>
                                      <p:cBhvr>
                                        <p:cTn id="193" dur="26">
                                          <p:stCondLst>
                                            <p:cond delay="1642"/>
                                          </p:stCondLst>
                                        </p:cTn>
                                        <p:tgtEl>
                                          <p:spTgt spid="40"/>
                                        </p:tgtEl>
                                      </p:cBhvr>
                                      <p:to x="100000" y="90000"/>
                                    </p:animScale>
                                    <p:animScale>
                                      <p:cBhvr>
                                        <p:cTn id="194" dur="166" decel="50000">
                                          <p:stCondLst>
                                            <p:cond delay="1668"/>
                                          </p:stCondLst>
                                        </p:cTn>
                                        <p:tgtEl>
                                          <p:spTgt spid="40"/>
                                        </p:tgtEl>
                                      </p:cBhvr>
                                      <p:to x="100000" y="100000"/>
                                    </p:animScale>
                                    <p:animScale>
                                      <p:cBhvr>
                                        <p:cTn id="195" dur="26">
                                          <p:stCondLst>
                                            <p:cond delay="1808"/>
                                          </p:stCondLst>
                                        </p:cTn>
                                        <p:tgtEl>
                                          <p:spTgt spid="40"/>
                                        </p:tgtEl>
                                      </p:cBhvr>
                                      <p:to x="100000" y="95000"/>
                                    </p:animScale>
                                    <p:animScale>
                                      <p:cBhvr>
                                        <p:cTn id="196" dur="166" decel="50000">
                                          <p:stCondLst>
                                            <p:cond delay="1834"/>
                                          </p:stCondLst>
                                        </p:cTn>
                                        <p:tgtEl>
                                          <p:spTgt spid="40"/>
                                        </p:tgtEl>
                                      </p:cBhvr>
                                      <p:to x="100000" y="100000"/>
                                    </p:animScale>
                                  </p:childTnLst>
                                </p:cTn>
                              </p:par>
                              <p:par>
                                <p:cTn id="197" presetID="26" presetClass="entr" presetSubtype="0" fill="hold" grpId="0" nodeType="withEffect">
                                  <p:stCondLst>
                                    <p:cond delay="2500"/>
                                  </p:stCondLst>
                                  <p:childTnLst>
                                    <p:set>
                                      <p:cBhvr>
                                        <p:cTn id="198" dur="1" fill="hold">
                                          <p:stCondLst>
                                            <p:cond delay="0"/>
                                          </p:stCondLst>
                                        </p:cTn>
                                        <p:tgtEl>
                                          <p:spTgt spid="45"/>
                                        </p:tgtEl>
                                        <p:attrNameLst>
                                          <p:attrName>style.visibility</p:attrName>
                                        </p:attrNameLst>
                                      </p:cBhvr>
                                      <p:to>
                                        <p:strVal val="visible"/>
                                      </p:to>
                                    </p:set>
                                    <p:animEffect transition="in" filter="wipe(down)">
                                      <p:cBhvr>
                                        <p:cTn id="199" dur="580">
                                          <p:stCondLst>
                                            <p:cond delay="0"/>
                                          </p:stCondLst>
                                        </p:cTn>
                                        <p:tgtEl>
                                          <p:spTgt spid="45"/>
                                        </p:tgtEl>
                                      </p:cBhvr>
                                    </p:animEffect>
                                    <p:anim calcmode="lin" valueType="num">
                                      <p:cBhvr>
                                        <p:cTn id="200" dur="1822" tmFilter="0,0; 0.14,0.36; 0.43,0.73; 0.71,0.91; 1.0,1.0">
                                          <p:stCondLst>
                                            <p:cond delay="0"/>
                                          </p:stCondLst>
                                        </p:cTn>
                                        <p:tgtEl>
                                          <p:spTgt spid="45"/>
                                        </p:tgtEl>
                                        <p:attrNameLst>
                                          <p:attrName>ppt_x</p:attrName>
                                        </p:attrNameLst>
                                      </p:cBhvr>
                                      <p:tavLst>
                                        <p:tav tm="0">
                                          <p:val>
                                            <p:strVal val="#ppt_x-0.25"/>
                                          </p:val>
                                        </p:tav>
                                        <p:tav tm="100000">
                                          <p:val>
                                            <p:strVal val="#ppt_x"/>
                                          </p:val>
                                        </p:tav>
                                      </p:tavLst>
                                    </p:anim>
                                    <p:anim calcmode="lin" valueType="num">
                                      <p:cBhvr>
                                        <p:cTn id="201" dur="664" tmFilter="0.0,0.0; 0.25,0.07; 0.50,0.2; 0.75,0.467; 1.0,1.0">
                                          <p:stCondLst>
                                            <p:cond delay="0"/>
                                          </p:stCondLst>
                                        </p:cTn>
                                        <p:tgtEl>
                                          <p:spTgt spid="45"/>
                                        </p:tgtEl>
                                        <p:attrNameLst>
                                          <p:attrName>ppt_y</p:attrName>
                                        </p:attrNameLst>
                                      </p:cBhvr>
                                      <p:tavLst>
                                        <p:tav tm="0" fmla="#ppt_y-sin(pi*$)/3">
                                          <p:val>
                                            <p:fltVal val="0.5"/>
                                          </p:val>
                                        </p:tav>
                                        <p:tav tm="100000">
                                          <p:val>
                                            <p:fltVal val="1"/>
                                          </p:val>
                                        </p:tav>
                                      </p:tavLst>
                                    </p:anim>
                                    <p:anim calcmode="lin" valueType="num">
                                      <p:cBhvr>
                                        <p:cTn id="202" dur="664" tmFilter="0, 0; 0.125,0.2665; 0.25,0.4; 0.375,0.465; 0.5,0.5;  0.625,0.535; 0.75,0.6; 0.875,0.7335; 1,1">
                                          <p:stCondLst>
                                            <p:cond delay="664"/>
                                          </p:stCondLst>
                                        </p:cTn>
                                        <p:tgtEl>
                                          <p:spTgt spid="45"/>
                                        </p:tgtEl>
                                        <p:attrNameLst>
                                          <p:attrName>ppt_y</p:attrName>
                                        </p:attrNameLst>
                                      </p:cBhvr>
                                      <p:tavLst>
                                        <p:tav tm="0" fmla="#ppt_y-sin(pi*$)/9">
                                          <p:val>
                                            <p:fltVal val="0"/>
                                          </p:val>
                                        </p:tav>
                                        <p:tav tm="100000">
                                          <p:val>
                                            <p:fltVal val="1"/>
                                          </p:val>
                                        </p:tav>
                                      </p:tavLst>
                                    </p:anim>
                                    <p:anim calcmode="lin" valueType="num">
                                      <p:cBhvr>
                                        <p:cTn id="203" dur="332" tmFilter="0, 0; 0.125,0.2665; 0.25,0.4; 0.375,0.465; 0.5,0.5;  0.625,0.535; 0.75,0.6; 0.875,0.7335; 1,1">
                                          <p:stCondLst>
                                            <p:cond delay="1324"/>
                                          </p:stCondLst>
                                        </p:cTn>
                                        <p:tgtEl>
                                          <p:spTgt spid="45"/>
                                        </p:tgtEl>
                                        <p:attrNameLst>
                                          <p:attrName>ppt_y</p:attrName>
                                        </p:attrNameLst>
                                      </p:cBhvr>
                                      <p:tavLst>
                                        <p:tav tm="0" fmla="#ppt_y-sin(pi*$)/27">
                                          <p:val>
                                            <p:fltVal val="0"/>
                                          </p:val>
                                        </p:tav>
                                        <p:tav tm="100000">
                                          <p:val>
                                            <p:fltVal val="1"/>
                                          </p:val>
                                        </p:tav>
                                      </p:tavLst>
                                    </p:anim>
                                    <p:anim calcmode="lin" valueType="num">
                                      <p:cBhvr>
                                        <p:cTn id="204" dur="164" tmFilter="0, 0; 0.125,0.2665; 0.25,0.4; 0.375,0.465; 0.5,0.5;  0.625,0.535; 0.75,0.6; 0.875,0.7335; 1,1">
                                          <p:stCondLst>
                                            <p:cond delay="1656"/>
                                          </p:stCondLst>
                                        </p:cTn>
                                        <p:tgtEl>
                                          <p:spTgt spid="45"/>
                                        </p:tgtEl>
                                        <p:attrNameLst>
                                          <p:attrName>ppt_y</p:attrName>
                                        </p:attrNameLst>
                                      </p:cBhvr>
                                      <p:tavLst>
                                        <p:tav tm="0" fmla="#ppt_y-sin(pi*$)/81">
                                          <p:val>
                                            <p:fltVal val="0"/>
                                          </p:val>
                                        </p:tav>
                                        <p:tav tm="100000">
                                          <p:val>
                                            <p:fltVal val="1"/>
                                          </p:val>
                                        </p:tav>
                                      </p:tavLst>
                                    </p:anim>
                                    <p:animScale>
                                      <p:cBhvr>
                                        <p:cTn id="205" dur="26">
                                          <p:stCondLst>
                                            <p:cond delay="650"/>
                                          </p:stCondLst>
                                        </p:cTn>
                                        <p:tgtEl>
                                          <p:spTgt spid="45"/>
                                        </p:tgtEl>
                                      </p:cBhvr>
                                      <p:to x="100000" y="60000"/>
                                    </p:animScale>
                                    <p:animScale>
                                      <p:cBhvr>
                                        <p:cTn id="206" dur="166" decel="50000">
                                          <p:stCondLst>
                                            <p:cond delay="676"/>
                                          </p:stCondLst>
                                        </p:cTn>
                                        <p:tgtEl>
                                          <p:spTgt spid="45"/>
                                        </p:tgtEl>
                                      </p:cBhvr>
                                      <p:to x="100000" y="100000"/>
                                    </p:animScale>
                                    <p:animScale>
                                      <p:cBhvr>
                                        <p:cTn id="207" dur="26">
                                          <p:stCondLst>
                                            <p:cond delay="1312"/>
                                          </p:stCondLst>
                                        </p:cTn>
                                        <p:tgtEl>
                                          <p:spTgt spid="45"/>
                                        </p:tgtEl>
                                      </p:cBhvr>
                                      <p:to x="100000" y="80000"/>
                                    </p:animScale>
                                    <p:animScale>
                                      <p:cBhvr>
                                        <p:cTn id="208" dur="166" decel="50000">
                                          <p:stCondLst>
                                            <p:cond delay="1338"/>
                                          </p:stCondLst>
                                        </p:cTn>
                                        <p:tgtEl>
                                          <p:spTgt spid="45"/>
                                        </p:tgtEl>
                                      </p:cBhvr>
                                      <p:to x="100000" y="100000"/>
                                    </p:animScale>
                                    <p:animScale>
                                      <p:cBhvr>
                                        <p:cTn id="209" dur="26">
                                          <p:stCondLst>
                                            <p:cond delay="1642"/>
                                          </p:stCondLst>
                                        </p:cTn>
                                        <p:tgtEl>
                                          <p:spTgt spid="45"/>
                                        </p:tgtEl>
                                      </p:cBhvr>
                                      <p:to x="100000" y="90000"/>
                                    </p:animScale>
                                    <p:animScale>
                                      <p:cBhvr>
                                        <p:cTn id="210" dur="166" decel="50000">
                                          <p:stCondLst>
                                            <p:cond delay="1668"/>
                                          </p:stCondLst>
                                        </p:cTn>
                                        <p:tgtEl>
                                          <p:spTgt spid="45"/>
                                        </p:tgtEl>
                                      </p:cBhvr>
                                      <p:to x="100000" y="100000"/>
                                    </p:animScale>
                                    <p:animScale>
                                      <p:cBhvr>
                                        <p:cTn id="211" dur="26">
                                          <p:stCondLst>
                                            <p:cond delay="1808"/>
                                          </p:stCondLst>
                                        </p:cTn>
                                        <p:tgtEl>
                                          <p:spTgt spid="45"/>
                                        </p:tgtEl>
                                      </p:cBhvr>
                                      <p:to x="100000" y="95000"/>
                                    </p:animScale>
                                    <p:animScale>
                                      <p:cBhvr>
                                        <p:cTn id="212" dur="166" decel="50000">
                                          <p:stCondLst>
                                            <p:cond delay="1834"/>
                                          </p:stCondLst>
                                        </p:cTn>
                                        <p:tgtEl>
                                          <p:spTgt spid="45"/>
                                        </p:tgtEl>
                                      </p:cBhvr>
                                      <p:to x="100000" y="100000"/>
                                    </p:animScale>
                                  </p:childTnLst>
                                </p:cTn>
                              </p:par>
                              <p:par>
                                <p:cTn id="213" presetID="26" presetClass="entr" presetSubtype="0" fill="hold" grpId="0" nodeType="withEffect">
                                  <p:stCondLst>
                                    <p:cond delay="2500"/>
                                  </p:stCondLst>
                                  <p:childTnLst>
                                    <p:set>
                                      <p:cBhvr>
                                        <p:cTn id="214" dur="1" fill="hold">
                                          <p:stCondLst>
                                            <p:cond delay="0"/>
                                          </p:stCondLst>
                                        </p:cTn>
                                        <p:tgtEl>
                                          <p:spTgt spid="15"/>
                                        </p:tgtEl>
                                        <p:attrNameLst>
                                          <p:attrName>style.visibility</p:attrName>
                                        </p:attrNameLst>
                                      </p:cBhvr>
                                      <p:to>
                                        <p:strVal val="visible"/>
                                      </p:to>
                                    </p:set>
                                    <p:animEffect transition="in" filter="wipe(down)">
                                      <p:cBhvr>
                                        <p:cTn id="215" dur="580">
                                          <p:stCondLst>
                                            <p:cond delay="0"/>
                                          </p:stCondLst>
                                        </p:cTn>
                                        <p:tgtEl>
                                          <p:spTgt spid="15"/>
                                        </p:tgtEl>
                                      </p:cBhvr>
                                    </p:animEffect>
                                    <p:anim calcmode="lin" valueType="num">
                                      <p:cBhvr>
                                        <p:cTn id="21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21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21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21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22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221" dur="26">
                                          <p:stCondLst>
                                            <p:cond delay="650"/>
                                          </p:stCondLst>
                                        </p:cTn>
                                        <p:tgtEl>
                                          <p:spTgt spid="15"/>
                                        </p:tgtEl>
                                      </p:cBhvr>
                                      <p:to x="100000" y="60000"/>
                                    </p:animScale>
                                    <p:animScale>
                                      <p:cBhvr>
                                        <p:cTn id="222" dur="166" decel="50000">
                                          <p:stCondLst>
                                            <p:cond delay="676"/>
                                          </p:stCondLst>
                                        </p:cTn>
                                        <p:tgtEl>
                                          <p:spTgt spid="15"/>
                                        </p:tgtEl>
                                      </p:cBhvr>
                                      <p:to x="100000" y="100000"/>
                                    </p:animScale>
                                    <p:animScale>
                                      <p:cBhvr>
                                        <p:cTn id="223" dur="26">
                                          <p:stCondLst>
                                            <p:cond delay="1312"/>
                                          </p:stCondLst>
                                        </p:cTn>
                                        <p:tgtEl>
                                          <p:spTgt spid="15"/>
                                        </p:tgtEl>
                                      </p:cBhvr>
                                      <p:to x="100000" y="80000"/>
                                    </p:animScale>
                                    <p:animScale>
                                      <p:cBhvr>
                                        <p:cTn id="224" dur="166" decel="50000">
                                          <p:stCondLst>
                                            <p:cond delay="1338"/>
                                          </p:stCondLst>
                                        </p:cTn>
                                        <p:tgtEl>
                                          <p:spTgt spid="15"/>
                                        </p:tgtEl>
                                      </p:cBhvr>
                                      <p:to x="100000" y="100000"/>
                                    </p:animScale>
                                    <p:animScale>
                                      <p:cBhvr>
                                        <p:cTn id="225" dur="26">
                                          <p:stCondLst>
                                            <p:cond delay="1642"/>
                                          </p:stCondLst>
                                        </p:cTn>
                                        <p:tgtEl>
                                          <p:spTgt spid="15"/>
                                        </p:tgtEl>
                                      </p:cBhvr>
                                      <p:to x="100000" y="90000"/>
                                    </p:animScale>
                                    <p:animScale>
                                      <p:cBhvr>
                                        <p:cTn id="226" dur="166" decel="50000">
                                          <p:stCondLst>
                                            <p:cond delay="1668"/>
                                          </p:stCondLst>
                                        </p:cTn>
                                        <p:tgtEl>
                                          <p:spTgt spid="15"/>
                                        </p:tgtEl>
                                      </p:cBhvr>
                                      <p:to x="100000" y="100000"/>
                                    </p:animScale>
                                    <p:animScale>
                                      <p:cBhvr>
                                        <p:cTn id="227" dur="26">
                                          <p:stCondLst>
                                            <p:cond delay="1808"/>
                                          </p:stCondLst>
                                        </p:cTn>
                                        <p:tgtEl>
                                          <p:spTgt spid="15"/>
                                        </p:tgtEl>
                                      </p:cBhvr>
                                      <p:to x="100000" y="95000"/>
                                    </p:animScale>
                                    <p:animScale>
                                      <p:cBhvr>
                                        <p:cTn id="228" dur="166" decel="50000">
                                          <p:stCondLst>
                                            <p:cond delay="1834"/>
                                          </p:stCondLst>
                                        </p:cTn>
                                        <p:tgtEl>
                                          <p:spTgt spid="15"/>
                                        </p:tgtEl>
                                      </p:cBhvr>
                                      <p:to x="100000" y="100000"/>
                                    </p:animScale>
                                  </p:childTnLst>
                                </p:cTn>
                              </p:par>
                              <p:par>
                                <p:cTn id="229" presetID="26" presetClass="entr" presetSubtype="0" fill="hold" grpId="0" nodeType="withEffect">
                                  <p:stCondLst>
                                    <p:cond delay="2750"/>
                                  </p:stCondLst>
                                  <p:childTnLst>
                                    <p:set>
                                      <p:cBhvr>
                                        <p:cTn id="230" dur="1" fill="hold">
                                          <p:stCondLst>
                                            <p:cond delay="0"/>
                                          </p:stCondLst>
                                        </p:cTn>
                                        <p:tgtEl>
                                          <p:spTgt spid="47"/>
                                        </p:tgtEl>
                                        <p:attrNameLst>
                                          <p:attrName>style.visibility</p:attrName>
                                        </p:attrNameLst>
                                      </p:cBhvr>
                                      <p:to>
                                        <p:strVal val="visible"/>
                                      </p:to>
                                    </p:set>
                                    <p:animEffect transition="in" filter="wipe(down)">
                                      <p:cBhvr>
                                        <p:cTn id="231" dur="580">
                                          <p:stCondLst>
                                            <p:cond delay="0"/>
                                          </p:stCondLst>
                                        </p:cTn>
                                        <p:tgtEl>
                                          <p:spTgt spid="47"/>
                                        </p:tgtEl>
                                      </p:cBhvr>
                                    </p:animEffect>
                                    <p:anim calcmode="lin" valueType="num">
                                      <p:cBhvr>
                                        <p:cTn id="232" dur="1822" tmFilter="0,0; 0.14,0.36; 0.43,0.73; 0.71,0.91; 1.0,1.0">
                                          <p:stCondLst>
                                            <p:cond delay="0"/>
                                          </p:stCondLst>
                                        </p:cTn>
                                        <p:tgtEl>
                                          <p:spTgt spid="47"/>
                                        </p:tgtEl>
                                        <p:attrNameLst>
                                          <p:attrName>ppt_x</p:attrName>
                                        </p:attrNameLst>
                                      </p:cBhvr>
                                      <p:tavLst>
                                        <p:tav tm="0">
                                          <p:val>
                                            <p:strVal val="#ppt_x-0.25"/>
                                          </p:val>
                                        </p:tav>
                                        <p:tav tm="100000">
                                          <p:val>
                                            <p:strVal val="#ppt_x"/>
                                          </p:val>
                                        </p:tav>
                                      </p:tavLst>
                                    </p:anim>
                                    <p:anim calcmode="lin" valueType="num">
                                      <p:cBhvr>
                                        <p:cTn id="233" dur="664" tmFilter="0.0,0.0; 0.25,0.07; 0.50,0.2; 0.75,0.467; 1.0,1.0">
                                          <p:stCondLst>
                                            <p:cond delay="0"/>
                                          </p:stCondLst>
                                        </p:cTn>
                                        <p:tgtEl>
                                          <p:spTgt spid="47"/>
                                        </p:tgtEl>
                                        <p:attrNameLst>
                                          <p:attrName>ppt_y</p:attrName>
                                        </p:attrNameLst>
                                      </p:cBhvr>
                                      <p:tavLst>
                                        <p:tav tm="0" fmla="#ppt_y-sin(pi*$)/3">
                                          <p:val>
                                            <p:fltVal val="0.5"/>
                                          </p:val>
                                        </p:tav>
                                        <p:tav tm="100000">
                                          <p:val>
                                            <p:fltVal val="1"/>
                                          </p:val>
                                        </p:tav>
                                      </p:tavLst>
                                    </p:anim>
                                    <p:anim calcmode="lin" valueType="num">
                                      <p:cBhvr>
                                        <p:cTn id="234" dur="664" tmFilter="0, 0; 0.125,0.2665; 0.25,0.4; 0.375,0.465; 0.5,0.5;  0.625,0.535; 0.75,0.6; 0.875,0.7335; 1,1">
                                          <p:stCondLst>
                                            <p:cond delay="664"/>
                                          </p:stCondLst>
                                        </p:cTn>
                                        <p:tgtEl>
                                          <p:spTgt spid="47"/>
                                        </p:tgtEl>
                                        <p:attrNameLst>
                                          <p:attrName>ppt_y</p:attrName>
                                        </p:attrNameLst>
                                      </p:cBhvr>
                                      <p:tavLst>
                                        <p:tav tm="0" fmla="#ppt_y-sin(pi*$)/9">
                                          <p:val>
                                            <p:fltVal val="0"/>
                                          </p:val>
                                        </p:tav>
                                        <p:tav tm="100000">
                                          <p:val>
                                            <p:fltVal val="1"/>
                                          </p:val>
                                        </p:tav>
                                      </p:tavLst>
                                    </p:anim>
                                    <p:anim calcmode="lin" valueType="num">
                                      <p:cBhvr>
                                        <p:cTn id="235" dur="332" tmFilter="0, 0; 0.125,0.2665; 0.25,0.4; 0.375,0.465; 0.5,0.5;  0.625,0.535; 0.75,0.6; 0.875,0.7335; 1,1">
                                          <p:stCondLst>
                                            <p:cond delay="1324"/>
                                          </p:stCondLst>
                                        </p:cTn>
                                        <p:tgtEl>
                                          <p:spTgt spid="47"/>
                                        </p:tgtEl>
                                        <p:attrNameLst>
                                          <p:attrName>ppt_y</p:attrName>
                                        </p:attrNameLst>
                                      </p:cBhvr>
                                      <p:tavLst>
                                        <p:tav tm="0" fmla="#ppt_y-sin(pi*$)/27">
                                          <p:val>
                                            <p:fltVal val="0"/>
                                          </p:val>
                                        </p:tav>
                                        <p:tav tm="100000">
                                          <p:val>
                                            <p:fltVal val="1"/>
                                          </p:val>
                                        </p:tav>
                                      </p:tavLst>
                                    </p:anim>
                                    <p:anim calcmode="lin" valueType="num">
                                      <p:cBhvr>
                                        <p:cTn id="236" dur="164" tmFilter="0, 0; 0.125,0.2665; 0.25,0.4; 0.375,0.465; 0.5,0.5;  0.625,0.535; 0.75,0.6; 0.875,0.7335; 1,1">
                                          <p:stCondLst>
                                            <p:cond delay="1656"/>
                                          </p:stCondLst>
                                        </p:cTn>
                                        <p:tgtEl>
                                          <p:spTgt spid="47"/>
                                        </p:tgtEl>
                                        <p:attrNameLst>
                                          <p:attrName>ppt_y</p:attrName>
                                        </p:attrNameLst>
                                      </p:cBhvr>
                                      <p:tavLst>
                                        <p:tav tm="0" fmla="#ppt_y-sin(pi*$)/81">
                                          <p:val>
                                            <p:fltVal val="0"/>
                                          </p:val>
                                        </p:tav>
                                        <p:tav tm="100000">
                                          <p:val>
                                            <p:fltVal val="1"/>
                                          </p:val>
                                        </p:tav>
                                      </p:tavLst>
                                    </p:anim>
                                    <p:animScale>
                                      <p:cBhvr>
                                        <p:cTn id="237" dur="26">
                                          <p:stCondLst>
                                            <p:cond delay="650"/>
                                          </p:stCondLst>
                                        </p:cTn>
                                        <p:tgtEl>
                                          <p:spTgt spid="47"/>
                                        </p:tgtEl>
                                      </p:cBhvr>
                                      <p:to x="100000" y="60000"/>
                                    </p:animScale>
                                    <p:animScale>
                                      <p:cBhvr>
                                        <p:cTn id="238" dur="166" decel="50000">
                                          <p:stCondLst>
                                            <p:cond delay="676"/>
                                          </p:stCondLst>
                                        </p:cTn>
                                        <p:tgtEl>
                                          <p:spTgt spid="47"/>
                                        </p:tgtEl>
                                      </p:cBhvr>
                                      <p:to x="100000" y="100000"/>
                                    </p:animScale>
                                    <p:animScale>
                                      <p:cBhvr>
                                        <p:cTn id="239" dur="26">
                                          <p:stCondLst>
                                            <p:cond delay="1312"/>
                                          </p:stCondLst>
                                        </p:cTn>
                                        <p:tgtEl>
                                          <p:spTgt spid="47"/>
                                        </p:tgtEl>
                                      </p:cBhvr>
                                      <p:to x="100000" y="80000"/>
                                    </p:animScale>
                                    <p:animScale>
                                      <p:cBhvr>
                                        <p:cTn id="240" dur="166" decel="50000">
                                          <p:stCondLst>
                                            <p:cond delay="1338"/>
                                          </p:stCondLst>
                                        </p:cTn>
                                        <p:tgtEl>
                                          <p:spTgt spid="47"/>
                                        </p:tgtEl>
                                      </p:cBhvr>
                                      <p:to x="100000" y="100000"/>
                                    </p:animScale>
                                    <p:animScale>
                                      <p:cBhvr>
                                        <p:cTn id="241" dur="26">
                                          <p:stCondLst>
                                            <p:cond delay="1642"/>
                                          </p:stCondLst>
                                        </p:cTn>
                                        <p:tgtEl>
                                          <p:spTgt spid="47"/>
                                        </p:tgtEl>
                                      </p:cBhvr>
                                      <p:to x="100000" y="90000"/>
                                    </p:animScale>
                                    <p:animScale>
                                      <p:cBhvr>
                                        <p:cTn id="242" dur="166" decel="50000">
                                          <p:stCondLst>
                                            <p:cond delay="1668"/>
                                          </p:stCondLst>
                                        </p:cTn>
                                        <p:tgtEl>
                                          <p:spTgt spid="47"/>
                                        </p:tgtEl>
                                      </p:cBhvr>
                                      <p:to x="100000" y="100000"/>
                                    </p:animScale>
                                    <p:animScale>
                                      <p:cBhvr>
                                        <p:cTn id="243" dur="26">
                                          <p:stCondLst>
                                            <p:cond delay="1808"/>
                                          </p:stCondLst>
                                        </p:cTn>
                                        <p:tgtEl>
                                          <p:spTgt spid="47"/>
                                        </p:tgtEl>
                                      </p:cBhvr>
                                      <p:to x="100000" y="95000"/>
                                    </p:animScale>
                                    <p:animScale>
                                      <p:cBhvr>
                                        <p:cTn id="244" dur="166" decel="50000">
                                          <p:stCondLst>
                                            <p:cond delay="1834"/>
                                          </p:stCondLst>
                                        </p:cTn>
                                        <p:tgtEl>
                                          <p:spTgt spid="47"/>
                                        </p:tgtEl>
                                      </p:cBhvr>
                                      <p:to x="100000" y="100000"/>
                                    </p:animScale>
                                  </p:childTnLst>
                                </p:cTn>
                              </p:par>
                              <p:par>
                                <p:cTn id="245" presetID="26" presetClass="entr" presetSubtype="0" fill="hold" grpId="0" nodeType="withEffect">
                                  <p:stCondLst>
                                    <p:cond delay="3000"/>
                                  </p:stCondLst>
                                  <p:childTnLst>
                                    <p:set>
                                      <p:cBhvr>
                                        <p:cTn id="246" dur="1" fill="hold">
                                          <p:stCondLst>
                                            <p:cond delay="0"/>
                                          </p:stCondLst>
                                        </p:cTn>
                                        <p:tgtEl>
                                          <p:spTgt spid="37"/>
                                        </p:tgtEl>
                                        <p:attrNameLst>
                                          <p:attrName>style.visibility</p:attrName>
                                        </p:attrNameLst>
                                      </p:cBhvr>
                                      <p:to>
                                        <p:strVal val="visible"/>
                                      </p:to>
                                    </p:set>
                                    <p:animEffect transition="in" filter="wipe(down)">
                                      <p:cBhvr>
                                        <p:cTn id="247" dur="580">
                                          <p:stCondLst>
                                            <p:cond delay="0"/>
                                          </p:stCondLst>
                                        </p:cTn>
                                        <p:tgtEl>
                                          <p:spTgt spid="37"/>
                                        </p:tgtEl>
                                      </p:cBhvr>
                                    </p:animEffect>
                                    <p:anim calcmode="lin" valueType="num">
                                      <p:cBhvr>
                                        <p:cTn id="248" dur="1822" tmFilter="0,0; 0.14,0.36; 0.43,0.73; 0.71,0.91; 1.0,1.0">
                                          <p:stCondLst>
                                            <p:cond delay="0"/>
                                          </p:stCondLst>
                                        </p:cTn>
                                        <p:tgtEl>
                                          <p:spTgt spid="37"/>
                                        </p:tgtEl>
                                        <p:attrNameLst>
                                          <p:attrName>ppt_x</p:attrName>
                                        </p:attrNameLst>
                                      </p:cBhvr>
                                      <p:tavLst>
                                        <p:tav tm="0">
                                          <p:val>
                                            <p:strVal val="#ppt_x-0.25"/>
                                          </p:val>
                                        </p:tav>
                                        <p:tav tm="100000">
                                          <p:val>
                                            <p:strVal val="#ppt_x"/>
                                          </p:val>
                                        </p:tav>
                                      </p:tavLst>
                                    </p:anim>
                                    <p:anim calcmode="lin" valueType="num">
                                      <p:cBhvr>
                                        <p:cTn id="249" dur="664" tmFilter="0.0,0.0; 0.25,0.07; 0.50,0.2; 0.75,0.467; 1.0,1.0">
                                          <p:stCondLst>
                                            <p:cond delay="0"/>
                                          </p:stCondLst>
                                        </p:cTn>
                                        <p:tgtEl>
                                          <p:spTgt spid="37"/>
                                        </p:tgtEl>
                                        <p:attrNameLst>
                                          <p:attrName>ppt_y</p:attrName>
                                        </p:attrNameLst>
                                      </p:cBhvr>
                                      <p:tavLst>
                                        <p:tav tm="0" fmla="#ppt_y-sin(pi*$)/3">
                                          <p:val>
                                            <p:fltVal val="0.5"/>
                                          </p:val>
                                        </p:tav>
                                        <p:tav tm="100000">
                                          <p:val>
                                            <p:fltVal val="1"/>
                                          </p:val>
                                        </p:tav>
                                      </p:tavLst>
                                    </p:anim>
                                    <p:anim calcmode="lin" valueType="num">
                                      <p:cBhvr>
                                        <p:cTn id="250" dur="664" tmFilter="0, 0; 0.125,0.2665; 0.25,0.4; 0.375,0.465; 0.5,0.5;  0.625,0.535; 0.75,0.6; 0.875,0.7335; 1,1">
                                          <p:stCondLst>
                                            <p:cond delay="664"/>
                                          </p:stCondLst>
                                        </p:cTn>
                                        <p:tgtEl>
                                          <p:spTgt spid="37"/>
                                        </p:tgtEl>
                                        <p:attrNameLst>
                                          <p:attrName>ppt_y</p:attrName>
                                        </p:attrNameLst>
                                      </p:cBhvr>
                                      <p:tavLst>
                                        <p:tav tm="0" fmla="#ppt_y-sin(pi*$)/9">
                                          <p:val>
                                            <p:fltVal val="0"/>
                                          </p:val>
                                        </p:tav>
                                        <p:tav tm="100000">
                                          <p:val>
                                            <p:fltVal val="1"/>
                                          </p:val>
                                        </p:tav>
                                      </p:tavLst>
                                    </p:anim>
                                    <p:anim calcmode="lin" valueType="num">
                                      <p:cBhvr>
                                        <p:cTn id="251" dur="332" tmFilter="0, 0; 0.125,0.2665; 0.25,0.4; 0.375,0.465; 0.5,0.5;  0.625,0.535; 0.75,0.6; 0.875,0.7335; 1,1">
                                          <p:stCondLst>
                                            <p:cond delay="1324"/>
                                          </p:stCondLst>
                                        </p:cTn>
                                        <p:tgtEl>
                                          <p:spTgt spid="37"/>
                                        </p:tgtEl>
                                        <p:attrNameLst>
                                          <p:attrName>ppt_y</p:attrName>
                                        </p:attrNameLst>
                                      </p:cBhvr>
                                      <p:tavLst>
                                        <p:tav tm="0" fmla="#ppt_y-sin(pi*$)/27">
                                          <p:val>
                                            <p:fltVal val="0"/>
                                          </p:val>
                                        </p:tav>
                                        <p:tav tm="100000">
                                          <p:val>
                                            <p:fltVal val="1"/>
                                          </p:val>
                                        </p:tav>
                                      </p:tavLst>
                                    </p:anim>
                                    <p:anim calcmode="lin" valueType="num">
                                      <p:cBhvr>
                                        <p:cTn id="252" dur="164" tmFilter="0, 0; 0.125,0.2665; 0.25,0.4; 0.375,0.465; 0.5,0.5;  0.625,0.535; 0.75,0.6; 0.875,0.7335; 1,1">
                                          <p:stCondLst>
                                            <p:cond delay="1656"/>
                                          </p:stCondLst>
                                        </p:cTn>
                                        <p:tgtEl>
                                          <p:spTgt spid="37"/>
                                        </p:tgtEl>
                                        <p:attrNameLst>
                                          <p:attrName>ppt_y</p:attrName>
                                        </p:attrNameLst>
                                      </p:cBhvr>
                                      <p:tavLst>
                                        <p:tav tm="0" fmla="#ppt_y-sin(pi*$)/81">
                                          <p:val>
                                            <p:fltVal val="0"/>
                                          </p:val>
                                        </p:tav>
                                        <p:tav tm="100000">
                                          <p:val>
                                            <p:fltVal val="1"/>
                                          </p:val>
                                        </p:tav>
                                      </p:tavLst>
                                    </p:anim>
                                    <p:animScale>
                                      <p:cBhvr>
                                        <p:cTn id="253" dur="26">
                                          <p:stCondLst>
                                            <p:cond delay="650"/>
                                          </p:stCondLst>
                                        </p:cTn>
                                        <p:tgtEl>
                                          <p:spTgt spid="37"/>
                                        </p:tgtEl>
                                      </p:cBhvr>
                                      <p:to x="100000" y="60000"/>
                                    </p:animScale>
                                    <p:animScale>
                                      <p:cBhvr>
                                        <p:cTn id="254" dur="166" decel="50000">
                                          <p:stCondLst>
                                            <p:cond delay="676"/>
                                          </p:stCondLst>
                                        </p:cTn>
                                        <p:tgtEl>
                                          <p:spTgt spid="37"/>
                                        </p:tgtEl>
                                      </p:cBhvr>
                                      <p:to x="100000" y="100000"/>
                                    </p:animScale>
                                    <p:animScale>
                                      <p:cBhvr>
                                        <p:cTn id="255" dur="26">
                                          <p:stCondLst>
                                            <p:cond delay="1312"/>
                                          </p:stCondLst>
                                        </p:cTn>
                                        <p:tgtEl>
                                          <p:spTgt spid="37"/>
                                        </p:tgtEl>
                                      </p:cBhvr>
                                      <p:to x="100000" y="80000"/>
                                    </p:animScale>
                                    <p:animScale>
                                      <p:cBhvr>
                                        <p:cTn id="256" dur="166" decel="50000">
                                          <p:stCondLst>
                                            <p:cond delay="1338"/>
                                          </p:stCondLst>
                                        </p:cTn>
                                        <p:tgtEl>
                                          <p:spTgt spid="37"/>
                                        </p:tgtEl>
                                      </p:cBhvr>
                                      <p:to x="100000" y="100000"/>
                                    </p:animScale>
                                    <p:animScale>
                                      <p:cBhvr>
                                        <p:cTn id="257" dur="26">
                                          <p:stCondLst>
                                            <p:cond delay="1642"/>
                                          </p:stCondLst>
                                        </p:cTn>
                                        <p:tgtEl>
                                          <p:spTgt spid="37"/>
                                        </p:tgtEl>
                                      </p:cBhvr>
                                      <p:to x="100000" y="90000"/>
                                    </p:animScale>
                                    <p:animScale>
                                      <p:cBhvr>
                                        <p:cTn id="258" dur="166" decel="50000">
                                          <p:stCondLst>
                                            <p:cond delay="1668"/>
                                          </p:stCondLst>
                                        </p:cTn>
                                        <p:tgtEl>
                                          <p:spTgt spid="37"/>
                                        </p:tgtEl>
                                      </p:cBhvr>
                                      <p:to x="100000" y="100000"/>
                                    </p:animScale>
                                    <p:animScale>
                                      <p:cBhvr>
                                        <p:cTn id="259" dur="26">
                                          <p:stCondLst>
                                            <p:cond delay="1808"/>
                                          </p:stCondLst>
                                        </p:cTn>
                                        <p:tgtEl>
                                          <p:spTgt spid="37"/>
                                        </p:tgtEl>
                                      </p:cBhvr>
                                      <p:to x="100000" y="95000"/>
                                    </p:animScale>
                                    <p:animScale>
                                      <p:cBhvr>
                                        <p:cTn id="260" dur="166" decel="50000">
                                          <p:stCondLst>
                                            <p:cond delay="1834"/>
                                          </p:stCondLst>
                                        </p:cTn>
                                        <p:tgtEl>
                                          <p:spTgt spid="37"/>
                                        </p:tgtEl>
                                      </p:cBhvr>
                                      <p:to x="100000" y="100000"/>
                                    </p:animScale>
                                  </p:childTnLst>
                                </p:cTn>
                              </p:par>
                              <p:par>
                                <p:cTn id="261" presetID="26" presetClass="entr" presetSubtype="0" fill="hold" grpId="0" nodeType="withEffect">
                                  <p:stCondLst>
                                    <p:cond delay="3250"/>
                                  </p:stCondLst>
                                  <p:childTnLst>
                                    <p:set>
                                      <p:cBhvr>
                                        <p:cTn id="262" dur="1" fill="hold">
                                          <p:stCondLst>
                                            <p:cond delay="0"/>
                                          </p:stCondLst>
                                        </p:cTn>
                                        <p:tgtEl>
                                          <p:spTgt spid="42"/>
                                        </p:tgtEl>
                                        <p:attrNameLst>
                                          <p:attrName>style.visibility</p:attrName>
                                        </p:attrNameLst>
                                      </p:cBhvr>
                                      <p:to>
                                        <p:strVal val="visible"/>
                                      </p:to>
                                    </p:set>
                                    <p:animEffect transition="in" filter="wipe(down)">
                                      <p:cBhvr>
                                        <p:cTn id="263" dur="580">
                                          <p:stCondLst>
                                            <p:cond delay="0"/>
                                          </p:stCondLst>
                                        </p:cTn>
                                        <p:tgtEl>
                                          <p:spTgt spid="42"/>
                                        </p:tgtEl>
                                      </p:cBhvr>
                                    </p:animEffect>
                                    <p:anim calcmode="lin" valueType="num">
                                      <p:cBhvr>
                                        <p:cTn id="264" dur="1822" tmFilter="0,0; 0.14,0.36; 0.43,0.73; 0.71,0.91; 1.0,1.0">
                                          <p:stCondLst>
                                            <p:cond delay="0"/>
                                          </p:stCondLst>
                                        </p:cTn>
                                        <p:tgtEl>
                                          <p:spTgt spid="42"/>
                                        </p:tgtEl>
                                        <p:attrNameLst>
                                          <p:attrName>ppt_x</p:attrName>
                                        </p:attrNameLst>
                                      </p:cBhvr>
                                      <p:tavLst>
                                        <p:tav tm="0">
                                          <p:val>
                                            <p:strVal val="#ppt_x-0.25"/>
                                          </p:val>
                                        </p:tav>
                                        <p:tav tm="100000">
                                          <p:val>
                                            <p:strVal val="#ppt_x"/>
                                          </p:val>
                                        </p:tav>
                                      </p:tavLst>
                                    </p:anim>
                                    <p:anim calcmode="lin" valueType="num">
                                      <p:cBhvr>
                                        <p:cTn id="265" dur="664" tmFilter="0.0,0.0; 0.25,0.07; 0.50,0.2; 0.75,0.467; 1.0,1.0">
                                          <p:stCondLst>
                                            <p:cond delay="0"/>
                                          </p:stCondLst>
                                        </p:cTn>
                                        <p:tgtEl>
                                          <p:spTgt spid="42"/>
                                        </p:tgtEl>
                                        <p:attrNameLst>
                                          <p:attrName>ppt_y</p:attrName>
                                        </p:attrNameLst>
                                      </p:cBhvr>
                                      <p:tavLst>
                                        <p:tav tm="0" fmla="#ppt_y-sin(pi*$)/3">
                                          <p:val>
                                            <p:fltVal val="0.5"/>
                                          </p:val>
                                        </p:tav>
                                        <p:tav tm="100000">
                                          <p:val>
                                            <p:fltVal val="1"/>
                                          </p:val>
                                        </p:tav>
                                      </p:tavLst>
                                    </p:anim>
                                    <p:anim calcmode="lin" valueType="num">
                                      <p:cBhvr>
                                        <p:cTn id="266" dur="664" tmFilter="0, 0; 0.125,0.2665; 0.25,0.4; 0.375,0.465; 0.5,0.5;  0.625,0.535; 0.75,0.6; 0.875,0.7335; 1,1">
                                          <p:stCondLst>
                                            <p:cond delay="664"/>
                                          </p:stCondLst>
                                        </p:cTn>
                                        <p:tgtEl>
                                          <p:spTgt spid="42"/>
                                        </p:tgtEl>
                                        <p:attrNameLst>
                                          <p:attrName>ppt_y</p:attrName>
                                        </p:attrNameLst>
                                      </p:cBhvr>
                                      <p:tavLst>
                                        <p:tav tm="0" fmla="#ppt_y-sin(pi*$)/9">
                                          <p:val>
                                            <p:fltVal val="0"/>
                                          </p:val>
                                        </p:tav>
                                        <p:tav tm="100000">
                                          <p:val>
                                            <p:fltVal val="1"/>
                                          </p:val>
                                        </p:tav>
                                      </p:tavLst>
                                    </p:anim>
                                    <p:anim calcmode="lin" valueType="num">
                                      <p:cBhvr>
                                        <p:cTn id="267" dur="332" tmFilter="0, 0; 0.125,0.2665; 0.25,0.4; 0.375,0.465; 0.5,0.5;  0.625,0.535; 0.75,0.6; 0.875,0.7335; 1,1">
                                          <p:stCondLst>
                                            <p:cond delay="1324"/>
                                          </p:stCondLst>
                                        </p:cTn>
                                        <p:tgtEl>
                                          <p:spTgt spid="42"/>
                                        </p:tgtEl>
                                        <p:attrNameLst>
                                          <p:attrName>ppt_y</p:attrName>
                                        </p:attrNameLst>
                                      </p:cBhvr>
                                      <p:tavLst>
                                        <p:tav tm="0" fmla="#ppt_y-sin(pi*$)/27">
                                          <p:val>
                                            <p:fltVal val="0"/>
                                          </p:val>
                                        </p:tav>
                                        <p:tav tm="100000">
                                          <p:val>
                                            <p:fltVal val="1"/>
                                          </p:val>
                                        </p:tav>
                                      </p:tavLst>
                                    </p:anim>
                                    <p:anim calcmode="lin" valueType="num">
                                      <p:cBhvr>
                                        <p:cTn id="268" dur="164" tmFilter="0, 0; 0.125,0.2665; 0.25,0.4; 0.375,0.465; 0.5,0.5;  0.625,0.535; 0.75,0.6; 0.875,0.7335; 1,1">
                                          <p:stCondLst>
                                            <p:cond delay="1656"/>
                                          </p:stCondLst>
                                        </p:cTn>
                                        <p:tgtEl>
                                          <p:spTgt spid="42"/>
                                        </p:tgtEl>
                                        <p:attrNameLst>
                                          <p:attrName>ppt_y</p:attrName>
                                        </p:attrNameLst>
                                      </p:cBhvr>
                                      <p:tavLst>
                                        <p:tav tm="0" fmla="#ppt_y-sin(pi*$)/81">
                                          <p:val>
                                            <p:fltVal val="0"/>
                                          </p:val>
                                        </p:tav>
                                        <p:tav tm="100000">
                                          <p:val>
                                            <p:fltVal val="1"/>
                                          </p:val>
                                        </p:tav>
                                      </p:tavLst>
                                    </p:anim>
                                    <p:animScale>
                                      <p:cBhvr>
                                        <p:cTn id="269" dur="26">
                                          <p:stCondLst>
                                            <p:cond delay="650"/>
                                          </p:stCondLst>
                                        </p:cTn>
                                        <p:tgtEl>
                                          <p:spTgt spid="42"/>
                                        </p:tgtEl>
                                      </p:cBhvr>
                                      <p:to x="100000" y="60000"/>
                                    </p:animScale>
                                    <p:animScale>
                                      <p:cBhvr>
                                        <p:cTn id="270" dur="166" decel="50000">
                                          <p:stCondLst>
                                            <p:cond delay="676"/>
                                          </p:stCondLst>
                                        </p:cTn>
                                        <p:tgtEl>
                                          <p:spTgt spid="42"/>
                                        </p:tgtEl>
                                      </p:cBhvr>
                                      <p:to x="100000" y="100000"/>
                                    </p:animScale>
                                    <p:animScale>
                                      <p:cBhvr>
                                        <p:cTn id="271" dur="26">
                                          <p:stCondLst>
                                            <p:cond delay="1312"/>
                                          </p:stCondLst>
                                        </p:cTn>
                                        <p:tgtEl>
                                          <p:spTgt spid="42"/>
                                        </p:tgtEl>
                                      </p:cBhvr>
                                      <p:to x="100000" y="80000"/>
                                    </p:animScale>
                                    <p:animScale>
                                      <p:cBhvr>
                                        <p:cTn id="272" dur="166" decel="50000">
                                          <p:stCondLst>
                                            <p:cond delay="1338"/>
                                          </p:stCondLst>
                                        </p:cTn>
                                        <p:tgtEl>
                                          <p:spTgt spid="42"/>
                                        </p:tgtEl>
                                      </p:cBhvr>
                                      <p:to x="100000" y="100000"/>
                                    </p:animScale>
                                    <p:animScale>
                                      <p:cBhvr>
                                        <p:cTn id="273" dur="26">
                                          <p:stCondLst>
                                            <p:cond delay="1642"/>
                                          </p:stCondLst>
                                        </p:cTn>
                                        <p:tgtEl>
                                          <p:spTgt spid="42"/>
                                        </p:tgtEl>
                                      </p:cBhvr>
                                      <p:to x="100000" y="90000"/>
                                    </p:animScale>
                                    <p:animScale>
                                      <p:cBhvr>
                                        <p:cTn id="274" dur="166" decel="50000">
                                          <p:stCondLst>
                                            <p:cond delay="1668"/>
                                          </p:stCondLst>
                                        </p:cTn>
                                        <p:tgtEl>
                                          <p:spTgt spid="42"/>
                                        </p:tgtEl>
                                      </p:cBhvr>
                                      <p:to x="100000" y="100000"/>
                                    </p:animScale>
                                    <p:animScale>
                                      <p:cBhvr>
                                        <p:cTn id="275" dur="26">
                                          <p:stCondLst>
                                            <p:cond delay="1808"/>
                                          </p:stCondLst>
                                        </p:cTn>
                                        <p:tgtEl>
                                          <p:spTgt spid="42"/>
                                        </p:tgtEl>
                                      </p:cBhvr>
                                      <p:to x="100000" y="95000"/>
                                    </p:animScale>
                                    <p:animScale>
                                      <p:cBhvr>
                                        <p:cTn id="276" dur="166" decel="50000">
                                          <p:stCondLst>
                                            <p:cond delay="1834"/>
                                          </p:stCondLst>
                                        </p:cTn>
                                        <p:tgtEl>
                                          <p:spTgt spid="42"/>
                                        </p:tgtEl>
                                      </p:cBhvr>
                                      <p:to x="100000" y="100000"/>
                                    </p:animScale>
                                  </p:childTnLst>
                                </p:cTn>
                              </p:par>
                            </p:childTnLst>
                          </p:cTn>
                        </p:par>
                        <p:par>
                          <p:cTn id="277" fill="hold">
                            <p:stCondLst>
                              <p:cond delay="7250"/>
                            </p:stCondLst>
                            <p:childTnLst>
                              <p:par>
                                <p:cTn id="278" presetID="42" presetClass="entr" presetSubtype="0" fill="hold" grpId="0" nodeType="afterEffect">
                                  <p:stCondLst>
                                    <p:cond delay="0"/>
                                  </p:stCondLst>
                                  <p:childTnLst>
                                    <p:set>
                                      <p:cBhvr>
                                        <p:cTn id="279" dur="1" fill="hold">
                                          <p:stCondLst>
                                            <p:cond delay="0"/>
                                          </p:stCondLst>
                                        </p:cTn>
                                        <p:tgtEl>
                                          <p:spTgt spid="56"/>
                                        </p:tgtEl>
                                        <p:attrNameLst>
                                          <p:attrName>style.visibility</p:attrName>
                                        </p:attrNameLst>
                                      </p:cBhvr>
                                      <p:to>
                                        <p:strVal val="visible"/>
                                      </p:to>
                                    </p:set>
                                    <p:animEffect transition="in" filter="fade">
                                      <p:cBhvr>
                                        <p:cTn id="280" dur="1000"/>
                                        <p:tgtEl>
                                          <p:spTgt spid="56"/>
                                        </p:tgtEl>
                                      </p:cBhvr>
                                    </p:animEffect>
                                    <p:anim calcmode="lin" valueType="num">
                                      <p:cBhvr>
                                        <p:cTn id="281" dur="1000" fill="hold"/>
                                        <p:tgtEl>
                                          <p:spTgt spid="56"/>
                                        </p:tgtEl>
                                        <p:attrNameLst>
                                          <p:attrName>ppt_x</p:attrName>
                                        </p:attrNameLst>
                                      </p:cBhvr>
                                      <p:tavLst>
                                        <p:tav tm="0">
                                          <p:val>
                                            <p:strVal val="#ppt_x"/>
                                          </p:val>
                                        </p:tav>
                                        <p:tav tm="100000">
                                          <p:val>
                                            <p:strVal val="#ppt_x"/>
                                          </p:val>
                                        </p:tav>
                                      </p:tavLst>
                                    </p:anim>
                                    <p:anim calcmode="lin" valueType="num">
                                      <p:cBhvr>
                                        <p:cTn id="282" dur="1000" fill="hold"/>
                                        <p:tgtEl>
                                          <p:spTgt spid="56"/>
                                        </p:tgtEl>
                                        <p:attrNameLst>
                                          <p:attrName>ppt_y</p:attrName>
                                        </p:attrNameLst>
                                      </p:cBhvr>
                                      <p:tavLst>
                                        <p:tav tm="0">
                                          <p:val>
                                            <p:strVal val="#ppt_y+.1"/>
                                          </p:val>
                                        </p:tav>
                                        <p:tav tm="100000">
                                          <p:val>
                                            <p:strVal val="#ppt_y"/>
                                          </p:val>
                                        </p:tav>
                                      </p:tavLst>
                                    </p:anim>
                                  </p:childTnLst>
                                </p:cTn>
                              </p:par>
                            </p:childTnLst>
                          </p:cTn>
                        </p:par>
                        <p:par>
                          <p:cTn id="283" fill="hold">
                            <p:stCondLst>
                              <p:cond delay="8250"/>
                            </p:stCondLst>
                            <p:childTnLst>
                              <p:par>
                                <p:cTn id="284" presetID="42" presetClass="entr" presetSubtype="0" fill="hold" grpId="0" nodeType="afterEffect">
                                  <p:stCondLst>
                                    <p:cond delay="0"/>
                                  </p:stCondLst>
                                  <p:childTnLst>
                                    <p:set>
                                      <p:cBhvr>
                                        <p:cTn id="285" dur="1" fill="hold">
                                          <p:stCondLst>
                                            <p:cond delay="0"/>
                                          </p:stCondLst>
                                        </p:cTn>
                                        <p:tgtEl>
                                          <p:spTgt spid="53"/>
                                        </p:tgtEl>
                                        <p:attrNameLst>
                                          <p:attrName>style.visibility</p:attrName>
                                        </p:attrNameLst>
                                      </p:cBhvr>
                                      <p:to>
                                        <p:strVal val="visible"/>
                                      </p:to>
                                    </p:set>
                                    <p:animEffect transition="in" filter="fade">
                                      <p:cBhvr>
                                        <p:cTn id="286" dur="1000"/>
                                        <p:tgtEl>
                                          <p:spTgt spid="53"/>
                                        </p:tgtEl>
                                      </p:cBhvr>
                                    </p:animEffect>
                                    <p:anim calcmode="lin" valueType="num">
                                      <p:cBhvr>
                                        <p:cTn id="287" dur="1000" fill="hold"/>
                                        <p:tgtEl>
                                          <p:spTgt spid="53"/>
                                        </p:tgtEl>
                                        <p:attrNameLst>
                                          <p:attrName>ppt_x</p:attrName>
                                        </p:attrNameLst>
                                      </p:cBhvr>
                                      <p:tavLst>
                                        <p:tav tm="0">
                                          <p:val>
                                            <p:strVal val="#ppt_x"/>
                                          </p:val>
                                        </p:tav>
                                        <p:tav tm="100000">
                                          <p:val>
                                            <p:strVal val="#ppt_x"/>
                                          </p:val>
                                        </p:tav>
                                      </p:tavLst>
                                    </p:anim>
                                    <p:anim calcmode="lin" valueType="num">
                                      <p:cBhvr>
                                        <p:cTn id="288" dur="1000" fill="hold"/>
                                        <p:tgtEl>
                                          <p:spTgt spid="53"/>
                                        </p:tgtEl>
                                        <p:attrNameLst>
                                          <p:attrName>ppt_y</p:attrName>
                                        </p:attrNameLst>
                                      </p:cBhvr>
                                      <p:tavLst>
                                        <p:tav tm="0">
                                          <p:val>
                                            <p:strVal val="#ppt_y+.1"/>
                                          </p:val>
                                        </p:tav>
                                        <p:tav tm="100000">
                                          <p:val>
                                            <p:strVal val="#ppt_y"/>
                                          </p:val>
                                        </p:tav>
                                      </p:tavLst>
                                    </p:anim>
                                  </p:childTnLst>
                                </p:cTn>
                              </p:par>
                            </p:childTnLst>
                          </p:cTn>
                        </p:par>
                        <p:par>
                          <p:cTn id="289" fill="hold">
                            <p:stCondLst>
                              <p:cond delay="9250"/>
                            </p:stCondLst>
                            <p:childTnLst>
                              <p:par>
                                <p:cTn id="290" presetID="53" presetClass="entr" presetSubtype="16" fill="hold" nodeType="afterEffect">
                                  <p:stCondLst>
                                    <p:cond delay="0"/>
                                  </p:stCondLst>
                                  <p:childTnLst>
                                    <p:set>
                                      <p:cBhvr>
                                        <p:cTn id="291" dur="1" fill="hold">
                                          <p:stCondLst>
                                            <p:cond delay="0"/>
                                          </p:stCondLst>
                                        </p:cTn>
                                        <p:tgtEl>
                                          <p:spTgt spid="57"/>
                                        </p:tgtEl>
                                        <p:attrNameLst>
                                          <p:attrName>style.visibility</p:attrName>
                                        </p:attrNameLst>
                                      </p:cBhvr>
                                      <p:to>
                                        <p:strVal val="visible"/>
                                      </p:to>
                                    </p:set>
                                    <p:anim calcmode="lin" valueType="num">
                                      <p:cBhvr>
                                        <p:cTn id="292" dur="500" fill="hold"/>
                                        <p:tgtEl>
                                          <p:spTgt spid="57"/>
                                        </p:tgtEl>
                                        <p:attrNameLst>
                                          <p:attrName>ppt_w</p:attrName>
                                        </p:attrNameLst>
                                      </p:cBhvr>
                                      <p:tavLst>
                                        <p:tav tm="0">
                                          <p:val>
                                            <p:fltVal val="0"/>
                                          </p:val>
                                        </p:tav>
                                        <p:tav tm="100000">
                                          <p:val>
                                            <p:strVal val="#ppt_w"/>
                                          </p:val>
                                        </p:tav>
                                      </p:tavLst>
                                    </p:anim>
                                    <p:anim calcmode="lin" valueType="num">
                                      <p:cBhvr>
                                        <p:cTn id="293" dur="500" fill="hold"/>
                                        <p:tgtEl>
                                          <p:spTgt spid="57"/>
                                        </p:tgtEl>
                                        <p:attrNameLst>
                                          <p:attrName>ppt_h</p:attrName>
                                        </p:attrNameLst>
                                      </p:cBhvr>
                                      <p:tavLst>
                                        <p:tav tm="0">
                                          <p:val>
                                            <p:fltVal val="0"/>
                                          </p:val>
                                        </p:tav>
                                        <p:tav tm="100000">
                                          <p:val>
                                            <p:strVal val="#ppt_h"/>
                                          </p:val>
                                        </p:tav>
                                      </p:tavLst>
                                    </p:anim>
                                    <p:animEffect transition="in" filter="fade">
                                      <p:cBhvr>
                                        <p:cTn id="294" dur="500"/>
                                        <p:tgtEl>
                                          <p:spTgt spid="57"/>
                                        </p:tgtEl>
                                      </p:cBhvr>
                                    </p:animEffect>
                                  </p:childTnLst>
                                </p:cTn>
                              </p:par>
                            </p:childTnLst>
                          </p:cTn>
                        </p:par>
                        <p:par>
                          <p:cTn id="295" fill="hold">
                            <p:stCondLst>
                              <p:cond delay="9750"/>
                            </p:stCondLst>
                            <p:childTnLst>
                              <p:par>
                                <p:cTn id="296" presetID="42" presetClass="entr" presetSubtype="0" fill="hold" grpId="0" nodeType="afterEffect">
                                  <p:stCondLst>
                                    <p:cond delay="0"/>
                                  </p:stCondLst>
                                  <p:childTnLst>
                                    <p:set>
                                      <p:cBhvr>
                                        <p:cTn id="297" dur="1" fill="hold">
                                          <p:stCondLst>
                                            <p:cond delay="0"/>
                                          </p:stCondLst>
                                        </p:cTn>
                                        <p:tgtEl>
                                          <p:spTgt spid="101"/>
                                        </p:tgtEl>
                                        <p:attrNameLst>
                                          <p:attrName>style.visibility</p:attrName>
                                        </p:attrNameLst>
                                      </p:cBhvr>
                                      <p:to>
                                        <p:strVal val="visible"/>
                                      </p:to>
                                    </p:set>
                                    <p:animEffect transition="in" filter="fade">
                                      <p:cBhvr>
                                        <p:cTn id="298" dur="1000"/>
                                        <p:tgtEl>
                                          <p:spTgt spid="101"/>
                                        </p:tgtEl>
                                      </p:cBhvr>
                                    </p:animEffect>
                                    <p:anim calcmode="lin" valueType="num">
                                      <p:cBhvr>
                                        <p:cTn id="299" dur="1000" fill="hold"/>
                                        <p:tgtEl>
                                          <p:spTgt spid="101"/>
                                        </p:tgtEl>
                                        <p:attrNameLst>
                                          <p:attrName>ppt_x</p:attrName>
                                        </p:attrNameLst>
                                      </p:cBhvr>
                                      <p:tavLst>
                                        <p:tav tm="0">
                                          <p:val>
                                            <p:strVal val="#ppt_x"/>
                                          </p:val>
                                        </p:tav>
                                        <p:tav tm="100000">
                                          <p:val>
                                            <p:strVal val="#ppt_x"/>
                                          </p:val>
                                        </p:tav>
                                      </p:tavLst>
                                    </p:anim>
                                    <p:anim calcmode="lin" valueType="num">
                                      <p:cBhvr>
                                        <p:cTn id="300" dur="1000" fill="hold"/>
                                        <p:tgtEl>
                                          <p:spTgt spid="101"/>
                                        </p:tgtEl>
                                        <p:attrNameLst>
                                          <p:attrName>ppt_y</p:attrName>
                                        </p:attrNameLst>
                                      </p:cBhvr>
                                      <p:tavLst>
                                        <p:tav tm="0">
                                          <p:val>
                                            <p:strVal val="#ppt_y+.1"/>
                                          </p:val>
                                        </p:tav>
                                        <p:tav tm="100000">
                                          <p:val>
                                            <p:strVal val="#ppt_y"/>
                                          </p:val>
                                        </p:tav>
                                      </p:tavLst>
                                    </p:anim>
                                  </p:childTnLst>
                                </p:cTn>
                              </p:par>
                            </p:childTnLst>
                          </p:cTn>
                        </p:par>
                        <p:par>
                          <p:cTn id="301" fill="hold">
                            <p:stCondLst>
                              <p:cond delay="10750"/>
                            </p:stCondLst>
                            <p:childTnLst>
                              <p:par>
                                <p:cTn id="302" presetID="26" presetClass="entr" presetSubtype="0" fill="hold" grpId="0" nodeType="afterEffect">
                                  <p:stCondLst>
                                    <p:cond delay="0"/>
                                  </p:stCondLst>
                                  <p:childTnLst>
                                    <p:set>
                                      <p:cBhvr>
                                        <p:cTn id="303" dur="1" fill="hold">
                                          <p:stCondLst>
                                            <p:cond delay="0"/>
                                          </p:stCondLst>
                                        </p:cTn>
                                        <p:tgtEl>
                                          <p:spTgt spid="60"/>
                                        </p:tgtEl>
                                        <p:attrNameLst>
                                          <p:attrName>style.visibility</p:attrName>
                                        </p:attrNameLst>
                                      </p:cBhvr>
                                      <p:to>
                                        <p:strVal val="visible"/>
                                      </p:to>
                                    </p:set>
                                    <p:animEffect transition="in" filter="wipe(down)">
                                      <p:cBhvr>
                                        <p:cTn id="304" dur="580">
                                          <p:stCondLst>
                                            <p:cond delay="0"/>
                                          </p:stCondLst>
                                        </p:cTn>
                                        <p:tgtEl>
                                          <p:spTgt spid="60"/>
                                        </p:tgtEl>
                                      </p:cBhvr>
                                    </p:animEffect>
                                    <p:anim calcmode="lin" valueType="num">
                                      <p:cBhvr>
                                        <p:cTn id="305" dur="1822" tmFilter="0,0; 0.14,0.36; 0.43,0.73; 0.71,0.91; 1.0,1.0">
                                          <p:stCondLst>
                                            <p:cond delay="0"/>
                                          </p:stCondLst>
                                        </p:cTn>
                                        <p:tgtEl>
                                          <p:spTgt spid="60"/>
                                        </p:tgtEl>
                                        <p:attrNameLst>
                                          <p:attrName>ppt_x</p:attrName>
                                        </p:attrNameLst>
                                      </p:cBhvr>
                                      <p:tavLst>
                                        <p:tav tm="0">
                                          <p:val>
                                            <p:strVal val="#ppt_x-0.25"/>
                                          </p:val>
                                        </p:tav>
                                        <p:tav tm="100000">
                                          <p:val>
                                            <p:strVal val="#ppt_x"/>
                                          </p:val>
                                        </p:tav>
                                      </p:tavLst>
                                    </p:anim>
                                    <p:anim calcmode="lin" valueType="num">
                                      <p:cBhvr>
                                        <p:cTn id="306" dur="664" tmFilter="0.0,0.0; 0.25,0.07; 0.50,0.2; 0.75,0.467; 1.0,1.0">
                                          <p:stCondLst>
                                            <p:cond delay="0"/>
                                          </p:stCondLst>
                                        </p:cTn>
                                        <p:tgtEl>
                                          <p:spTgt spid="60"/>
                                        </p:tgtEl>
                                        <p:attrNameLst>
                                          <p:attrName>ppt_y</p:attrName>
                                        </p:attrNameLst>
                                      </p:cBhvr>
                                      <p:tavLst>
                                        <p:tav tm="0" fmla="#ppt_y-sin(pi*$)/3">
                                          <p:val>
                                            <p:fltVal val="0.5"/>
                                          </p:val>
                                        </p:tav>
                                        <p:tav tm="100000">
                                          <p:val>
                                            <p:fltVal val="1"/>
                                          </p:val>
                                        </p:tav>
                                      </p:tavLst>
                                    </p:anim>
                                    <p:anim calcmode="lin" valueType="num">
                                      <p:cBhvr>
                                        <p:cTn id="307" dur="664" tmFilter="0, 0; 0.125,0.2665; 0.25,0.4; 0.375,0.465; 0.5,0.5;  0.625,0.535; 0.75,0.6; 0.875,0.7335; 1,1">
                                          <p:stCondLst>
                                            <p:cond delay="664"/>
                                          </p:stCondLst>
                                        </p:cTn>
                                        <p:tgtEl>
                                          <p:spTgt spid="60"/>
                                        </p:tgtEl>
                                        <p:attrNameLst>
                                          <p:attrName>ppt_y</p:attrName>
                                        </p:attrNameLst>
                                      </p:cBhvr>
                                      <p:tavLst>
                                        <p:tav tm="0" fmla="#ppt_y-sin(pi*$)/9">
                                          <p:val>
                                            <p:fltVal val="0"/>
                                          </p:val>
                                        </p:tav>
                                        <p:tav tm="100000">
                                          <p:val>
                                            <p:fltVal val="1"/>
                                          </p:val>
                                        </p:tav>
                                      </p:tavLst>
                                    </p:anim>
                                    <p:anim calcmode="lin" valueType="num">
                                      <p:cBhvr>
                                        <p:cTn id="308" dur="332" tmFilter="0, 0; 0.125,0.2665; 0.25,0.4; 0.375,0.465; 0.5,0.5;  0.625,0.535; 0.75,0.6; 0.875,0.7335; 1,1">
                                          <p:stCondLst>
                                            <p:cond delay="1324"/>
                                          </p:stCondLst>
                                        </p:cTn>
                                        <p:tgtEl>
                                          <p:spTgt spid="60"/>
                                        </p:tgtEl>
                                        <p:attrNameLst>
                                          <p:attrName>ppt_y</p:attrName>
                                        </p:attrNameLst>
                                      </p:cBhvr>
                                      <p:tavLst>
                                        <p:tav tm="0" fmla="#ppt_y-sin(pi*$)/27">
                                          <p:val>
                                            <p:fltVal val="0"/>
                                          </p:val>
                                        </p:tav>
                                        <p:tav tm="100000">
                                          <p:val>
                                            <p:fltVal val="1"/>
                                          </p:val>
                                        </p:tav>
                                      </p:tavLst>
                                    </p:anim>
                                    <p:anim calcmode="lin" valueType="num">
                                      <p:cBhvr>
                                        <p:cTn id="309" dur="164" tmFilter="0, 0; 0.125,0.2665; 0.25,0.4; 0.375,0.465; 0.5,0.5;  0.625,0.535; 0.75,0.6; 0.875,0.7335; 1,1">
                                          <p:stCondLst>
                                            <p:cond delay="1656"/>
                                          </p:stCondLst>
                                        </p:cTn>
                                        <p:tgtEl>
                                          <p:spTgt spid="60"/>
                                        </p:tgtEl>
                                        <p:attrNameLst>
                                          <p:attrName>ppt_y</p:attrName>
                                        </p:attrNameLst>
                                      </p:cBhvr>
                                      <p:tavLst>
                                        <p:tav tm="0" fmla="#ppt_y-sin(pi*$)/81">
                                          <p:val>
                                            <p:fltVal val="0"/>
                                          </p:val>
                                        </p:tav>
                                        <p:tav tm="100000">
                                          <p:val>
                                            <p:fltVal val="1"/>
                                          </p:val>
                                        </p:tav>
                                      </p:tavLst>
                                    </p:anim>
                                    <p:animScale>
                                      <p:cBhvr>
                                        <p:cTn id="310" dur="26">
                                          <p:stCondLst>
                                            <p:cond delay="650"/>
                                          </p:stCondLst>
                                        </p:cTn>
                                        <p:tgtEl>
                                          <p:spTgt spid="60"/>
                                        </p:tgtEl>
                                      </p:cBhvr>
                                      <p:to x="100000" y="60000"/>
                                    </p:animScale>
                                    <p:animScale>
                                      <p:cBhvr>
                                        <p:cTn id="311" dur="166" decel="50000">
                                          <p:stCondLst>
                                            <p:cond delay="676"/>
                                          </p:stCondLst>
                                        </p:cTn>
                                        <p:tgtEl>
                                          <p:spTgt spid="60"/>
                                        </p:tgtEl>
                                      </p:cBhvr>
                                      <p:to x="100000" y="100000"/>
                                    </p:animScale>
                                    <p:animScale>
                                      <p:cBhvr>
                                        <p:cTn id="312" dur="26">
                                          <p:stCondLst>
                                            <p:cond delay="1312"/>
                                          </p:stCondLst>
                                        </p:cTn>
                                        <p:tgtEl>
                                          <p:spTgt spid="60"/>
                                        </p:tgtEl>
                                      </p:cBhvr>
                                      <p:to x="100000" y="80000"/>
                                    </p:animScale>
                                    <p:animScale>
                                      <p:cBhvr>
                                        <p:cTn id="313" dur="166" decel="50000">
                                          <p:stCondLst>
                                            <p:cond delay="1338"/>
                                          </p:stCondLst>
                                        </p:cTn>
                                        <p:tgtEl>
                                          <p:spTgt spid="60"/>
                                        </p:tgtEl>
                                      </p:cBhvr>
                                      <p:to x="100000" y="100000"/>
                                    </p:animScale>
                                    <p:animScale>
                                      <p:cBhvr>
                                        <p:cTn id="314" dur="26">
                                          <p:stCondLst>
                                            <p:cond delay="1642"/>
                                          </p:stCondLst>
                                        </p:cTn>
                                        <p:tgtEl>
                                          <p:spTgt spid="60"/>
                                        </p:tgtEl>
                                      </p:cBhvr>
                                      <p:to x="100000" y="90000"/>
                                    </p:animScale>
                                    <p:animScale>
                                      <p:cBhvr>
                                        <p:cTn id="315" dur="166" decel="50000">
                                          <p:stCondLst>
                                            <p:cond delay="1668"/>
                                          </p:stCondLst>
                                        </p:cTn>
                                        <p:tgtEl>
                                          <p:spTgt spid="60"/>
                                        </p:tgtEl>
                                      </p:cBhvr>
                                      <p:to x="100000" y="100000"/>
                                    </p:animScale>
                                    <p:animScale>
                                      <p:cBhvr>
                                        <p:cTn id="316" dur="26">
                                          <p:stCondLst>
                                            <p:cond delay="1808"/>
                                          </p:stCondLst>
                                        </p:cTn>
                                        <p:tgtEl>
                                          <p:spTgt spid="60"/>
                                        </p:tgtEl>
                                      </p:cBhvr>
                                      <p:to x="100000" y="95000"/>
                                    </p:animScale>
                                    <p:animScale>
                                      <p:cBhvr>
                                        <p:cTn id="317" dur="166" decel="50000">
                                          <p:stCondLst>
                                            <p:cond delay="1834"/>
                                          </p:stCondLst>
                                        </p:cTn>
                                        <p:tgtEl>
                                          <p:spTgt spid="60"/>
                                        </p:tgtEl>
                                      </p:cBhvr>
                                      <p:to x="100000" y="100000"/>
                                    </p:animScale>
                                  </p:childTnLst>
                                </p:cTn>
                              </p:par>
                              <p:par>
                                <p:cTn id="318" presetID="26" presetClass="entr" presetSubtype="0" fill="hold" grpId="0" nodeType="withEffect">
                                  <p:stCondLst>
                                    <p:cond delay="250"/>
                                  </p:stCondLst>
                                  <p:childTnLst>
                                    <p:set>
                                      <p:cBhvr>
                                        <p:cTn id="319" dur="1" fill="hold">
                                          <p:stCondLst>
                                            <p:cond delay="0"/>
                                          </p:stCondLst>
                                        </p:cTn>
                                        <p:tgtEl>
                                          <p:spTgt spid="73"/>
                                        </p:tgtEl>
                                        <p:attrNameLst>
                                          <p:attrName>style.visibility</p:attrName>
                                        </p:attrNameLst>
                                      </p:cBhvr>
                                      <p:to>
                                        <p:strVal val="visible"/>
                                      </p:to>
                                    </p:set>
                                    <p:animEffect transition="in" filter="wipe(down)">
                                      <p:cBhvr>
                                        <p:cTn id="320" dur="580">
                                          <p:stCondLst>
                                            <p:cond delay="0"/>
                                          </p:stCondLst>
                                        </p:cTn>
                                        <p:tgtEl>
                                          <p:spTgt spid="73"/>
                                        </p:tgtEl>
                                      </p:cBhvr>
                                    </p:animEffect>
                                    <p:anim calcmode="lin" valueType="num">
                                      <p:cBhvr>
                                        <p:cTn id="321" dur="1822" tmFilter="0,0; 0.14,0.36; 0.43,0.73; 0.71,0.91; 1.0,1.0">
                                          <p:stCondLst>
                                            <p:cond delay="0"/>
                                          </p:stCondLst>
                                        </p:cTn>
                                        <p:tgtEl>
                                          <p:spTgt spid="73"/>
                                        </p:tgtEl>
                                        <p:attrNameLst>
                                          <p:attrName>ppt_x</p:attrName>
                                        </p:attrNameLst>
                                      </p:cBhvr>
                                      <p:tavLst>
                                        <p:tav tm="0">
                                          <p:val>
                                            <p:strVal val="#ppt_x-0.25"/>
                                          </p:val>
                                        </p:tav>
                                        <p:tav tm="100000">
                                          <p:val>
                                            <p:strVal val="#ppt_x"/>
                                          </p:val>
                                        </p:tav>
                                      </p:tavLst>
                                    </p:anim>
                                    <p:anim calcmode="lin" valueType="num">
                                      <p:cBhvr>
                                        <p:cTn id="322" dur="664" tmFilter="0.0,0.0; 0.25,0.07; 0.50,0.2; 0.75,0.467; 1.0,1.0">
                                          <p:stCondLst>
                                            <p:cond delay="0"/>
                                          </p:stCondLst>
                                        </p:cTn>
                                        <p:tgtEl>
                                          <p:spTgt spid="73"/>
                                        </p:tgtEl>
                                        <p:attrNameLst>
                                          <p:attrName>ppt_y</p:attrName>
                                        </p:attrNameLst>
                                      </p:cBhvr>
                                      <p:tavLst>
                                        <p:tav tm="0" fmla="#ppt_y-sin(pi*$)/3">
                                          <p:val>
                                            <p:fltVal val="0.5"/>
                                          </p:val>
                                        </p:tav>
                                        <p:tav tm="100000">
                                          <p:val>
                                            <p:fltVal val="1"/>
                                          </p:val>
                                        </p:tav>
                                      </p:tavLst>
                                    </p:anim>
                                    <p:anim calcmode="lin" valueType="num">
                                      <p:cBhvr>
                                        <p:cTn id="323" dur="664" tmFilter="0, 0; 0.125,0.2665; 0.25,0.4; 0.375,0.465; 0.5,0.5;  0.625,0.535; 0.75,0.6; 0.875,0.7335; 1,1">
                                          <p:stCondLst>
                                            <p:cond delay="664"/>
                                          </p:stCondLst>
                                        </p:cTn>
                                        <p:tgtEl>
                                          <p:spTgt spid="73"/>
                                        </p:tgtEl>
                                        <p:attrNameLst>
                                          <p:attrName>ppt_y</p:attrName>
                                        </p:attrNameLst>
                                      </p:cBhvr>
                                      <p:tavLst>
                                        <p:tav tm="0" fmla="#ppt_y-sin(pi*$)/9">
                                          <p:val>
                                            <p:fltVal val="0"/>
                                          </p:val>
                                        </p:tav>
                                        <p:tav tm="100000">
                                          <p:val>
                                            <p:fltVal val="1"/>
                                          </p:val>
                                        </p:tav>
                                      </p:tavLst>
                                    </p:anim>
                                    <p:anim calcmode="lin" valueType="num">
                                      <p:cBhvr>
                                        <p:cTn id="324" dur="332" tmFilter="0, 0; 0.125,0.2665; 0.25,0.4; 0.375,0.465; 0.5,0.5;  0.625,0.535; 0.75,0.6; 0.875,0.7335; 1,1">
                                          <p:stCondLst>
                                            <p:cond delay="1324"/>
                                          </p:stCondLst>
                                        </p:cTn>
                                        <p:tgtEl>
                                          <p:spTgt spid="73"/>
                                        </p:tgtEl>
                                        <p:attrNameLst>
                                          <p:attrName>ppt_y</p:attrName>
                                        </p:attrNameLst>
                                      </p:cBhvr>
                                      <p:tavLst>
                                        <p:tav tm="0" fmla="#ppt_y-sin(pi*$)/27">
                                          <p:val>
                                            <p:fltVal val="0"/>
                                          </p:val>
                                        </p:tav>
                                        <p:tav tm="100000">
                                          <p:val>
                                            <p:fltVal val="1"/>
                                          </p:val>
                                        </p:tav>
                                      </p:tavLst>
                                    </p:anim>
                                    <p:anim calcmode="lin" valueType="num">
                                      <p:cBhvr>
                                        <p:cTn id="325" dur="164" tmFilter="0, 0; 0.125,0.2665; 0.25,0.4; 0.375,0.465; 0.5,0.5;  0.625,0.535; 0.75,0.6; 0.875,0.7335; 1,1">
                                          <p:stCondLst>
                                            <p:cond delay="1656"/>
                                          </p:stCondLst>
                                        </p:cTn>
                                        <p:tgtEl>
                                          <p:spTgt spid="73"/>
                                        </p:tgtEl>
                                        <p:attrNameLst>
                                          <p:attrName>ppt_y</p:attrName>
                                        </p:attrNameLst>
                                      </p:cBhvr>
                                      <p:tavLst>
                                        <p:tav tm="0" fmla="#ppt_y-sin(pi*$)/81">
                                          <p:val>
                                            <p:fltVal val="0"/>
                                          </p:val>
                                        </p:tav>
                                        <p:tav tm="100000">
                                          <p:val>
                                            <p:fltVal val="1"/>
                                          </p:val>
                                        </p:tav>
                                      </p:tavLst>
                                    </p:anim>
                                    <p:animScale>
                                      <p:cBhvr>
                                        <p:cTn id="326" dur="26">
                                          <p:stCondLst>
                                            <p:cond delay="650"/>
                                          </p:stCondLst>
                                        </p:cTn>
                                        <p:tgtEl>
                                          <p:spTgt spid="73"/>
                                        </p:tgtEl>
                                      </p:cBhvr>
                                      <p:to x="100000" y="60000"/>
                                    </p:animScale>
                                    <p:animScale>
                                      <p:cBhvr>
                                        <p:cTn id="327" dur="166" decel="50000">
                                          <p:stCondLst>
                                            <p:cond delay="676"/>
                                          </p:stCondLst>
                                        </p:cTn>
                                        <p:tgtEl>
                                          <p:spTgt spid="73"/>
                                        </p:tgtEl>
                                      </p:cBhvr>
                                      <p:to x="100000" y="100000"/>
                                    </p:animScale>
                                    <p:animScale>
                                      <p:cBhvr>
                                        <p:cTn id="328" dur="26">
                                          <p:stCondLst>
                                            <p:cond delay="1312"/>
                                          </p:stCondLst>
                                        </p:cTn>
                                        <p:tgtEl>
                                          <p:spTgt spid="73"/>
                                        </p:tgtEl>
                                      </p:cBhvr>
                                      <p:to x="100000" y="80000"/>
                                    </p:animScale>
                                    <p:animScale>
                                      <p:cBhvr>
                                        <p:cTn id="329" dur="166" decel="50000">
                                          <p:stCondLst>
                                            <p:cond delay="1338"/>
                                          </p:stCondLst>
                                        </p:cTn>
                                        <p:tgtEl>
                                          <p:spTgt spid="73"/>
                                        </p:tgtEl>
                                      </p:cBhvr>
                                      <p:to x="100000" y="100000"/>
                                    </p:animScale>
                                    <p:animScale>
                                      <p:cBhvr>
                                        <p:cTn id="330" dur="26">
                                          <p:stCondLst>
                                            <p:cond delay="1642"/>
                                          </p:stCondLst>
                                        </p:cTn>
                                        <p:tgtEl>
                                          <p:spTgt spid="73"/>
                                        </p:tgtEl>
                                      </p:cBhvr>
                                      <p:to x="100000" y="90000"/>
                                    </p:animScale>
                                    <p:animScale>
                                      <p:cBhvr>
                                        <p:cTn id="331" dur="166" decel="50000">
                                          <p:stCondLst>
                                            <p:cond delay="1668"/>
                                          </p:stCondLst>
                                        </p:cTn>
                                        <p:tgtEl>
                                          <p:spTgt spid="73"/>
                                        </p:tgtEl>
                                      </p:cBhvr>
                                      <p:to x="100000" y="100000"/>
                                    </p:animScale>
                                    <p:animScale>
                                      <p:cBhvr>
                                        <p:cTn id="332" dur="26">
                                          <p:stCondLst>
                                            <p:cond delay="1808"/>
                                          </p:stCondLst>
                                        </p:cTn>
                                        <p:tgtEl>
                                          <p:spTgt spid="73"/>
                                        </p:tgtEl>
                                      </p:cBhvr>
                                      <p:to x="100000" y="95000"/>
                                    </p:animScale>
                                    <p:animScale>
                                      <p:cBhvr>
                                        <p:cTn id="333" dur="166" decel="50000">
                                          <p:stCondLst>
                                            <p:cond delay="1834"/>
                                          </p:stCondLst>
                                        </p:cTn>
                                        <p:tgtEl>
                                          <p:spTgt spid="73"/>
                                        </p:tgtEl>
                                      </p:cBhvr>
                                      <p:to x="100000" y="100000"/>
                                    </p:animScale>
                                  </p:childTnLst>
                                </p:cTn>
                              </p:par>
                              <p:par>
                                <p:cTn id="334" presetID="26" presetClass="entr" presetSubtype="0" fill="hold" grpId="0" nodeType="withEffect">
                                  <p:stCondLst>
                                    <p:cond delay="500"/>
                                  </p:stCondLst>
                                  <p:childTnLst>
                                    <p:set>
                                      <p:cBhvr>
                                        <p:cTn id="335" dur="1" fill="hold">
                                          <p:stCondLst>
                                            <p:cond delay="0"/>
                                          </p:stCondLst>
                                        </p:cTn>
                                        <p:tgtEl>
                                          <p:spTgt spid="65"/>
                                        </p:tgtEl>
                                        <p:attrNameLst>
                                          <p:attrName>style.visibility</p:attrName>
                                        </p:attrNameLst>
                                      </p:cBhvr>
                                      <p:to>
                                        <p:strVal val="visible"/>
                                      </p:to>
                                    </p:set>
                                    <p:animEffect transition="in" filter="wipe(down)">
                                      <p:cBhvr>
                                        <p:cTn id="336" dur="580">
                                          <p:stCondLst>
                                            <p:cond delay="0"/>
                                          </p:stCondLst>
                                        </p:cTn>
                                        <p:tgtEl>
                                          <p:spTgt spid="65"/>
                                        </p:tgtEl>
                                      </p:cBhvr>
                                    </p:animEffect>
                                    <p:anim calcmode="lin" valueType="num">
                                      <p:cBhvr>
                                        <p:cTn id="337" dur="1822" tmFilter="0,0; 0.14,0.36; 0.43,0.73; 0.71,0.91; 1.0,1.0">
                                          <p:stCondLst>
                                            <p:cond delay="0"/>
                                          </p:stCondLst>
                                        </p:cTn>
                                        <p:tgtEl>
                                          <p:spTgt spid="65"/>
                                        </p:tgtEl>
                                        <p:attrNameLst>
                                          <p:attrName>ppt_x</p:attrName>
                                        </p:attrNameLst>
                                      </p:cBhvr>
                                      <p:tavLst>
                                        <p:tav tm="0">
                                          <p:val>
                                            <p:strVal val="#ppt_x-0.25"/>
                                          </p:val>
                                        </p:tav>
                                        <p:tav tm="100000">
                                          <p:val>
                                            <p:strVal val="#ppt_x"/>
                                          </p:val>
                                        </p:tav>
                                      </p:tavLst>
                                    </p:anim>
                                    <p:anim calcmode="lin" valueType="num">
                                      <p:cBhvr>
                                        <p:cTn id="338" dur="664" tmFilter="0.0,0.0; 0.25,0.07; 0.50,0.2; 0.75,0.467; 1.0,1.0">
                                          <p:stCondLst>
                                            <p:cond delay="0"/>
                                          </p:stCondLst>
                                        </p:cTn>
                                        <p:tgtEl>
                                          <p:spTgt spid="65"/>
                                        </p:tgtEl>
                                        <p:attrNameLst>
                                          <p:attrName>ppt_y</p:attrName>
                                        </p:attrNameLst>
                                      </p:cBhvr>
                                      <p:tavLst>
                                        <p:tav tm="0" fmla="#ppt_y-sin(pi*$)/3">
                                          <p:val>
                                            <p:fltVal val="0.5"/>
                                          </p:val>
                                        </p:tav>
                                        <p:tav tm="100000">
                                          <p:val>
                                            <p:fltVal val="1"/>
                                          </p:val>
                                        </p:tav>
                                      </p:tavLst>
                                    </p:anim>
                                    <p:anim calcmode="lin" valueType="num">
                                      <p:cBhvr>
                                        <p:cTn id="339" dur="664" tmFilter="0, 0; 0.125,0.2665; 0.25,0.4; 0.375,0.465; 0.5,0.5;  0.625,0.535; 0.75,0.6; 0.875,0.7335; 1,1">
                                          <p:stCondLst>
                                            <p:cond delay="664"/>
                                          </p:stCondLst>
                                        </p:cTn>
                                        <p:tgtEl>
                                          <p:spTgt spid="65"/>
                                        </p:tgtEl>
                                        <p:attrNameLst>
                                          <p:attrName>ppt_y</p:attrName>
                                        </p:attrNameLst>
                                      </p:cBhvr>
                                      <p:tavLst>
                                        <p:tav tm="0" fmla="#ppt_y-sin(pi*$)/9">
                                          <p:val>
                                            <p:fltVal val="0"/>
                                          </p:val>
                                        </p:tav>
                                        <p:tav tm="100000">
                                          <p:val>
                                            <p:fltVal val="1"/>
                                          </p:val>
                                        </p:tav>
                                      </p:tavLst>
                                    </p:anim>
                                    <p:anim calcmode="lin" valueType="num">
                                      <p:cBhvr>
                                        <p:cTn id="340" dur="332" tmFilter="0, 0; 0.125,0.2665; 0.25,0.4; 0.375,0.465; 0.5,0.5;  0.625,0.535; 0.75,0.6; 0.875,0.7335; 1,1">
                                          <p:stCondLst>
                                            <p:cond delay="1324"/>
                                          </p:stCondLst>
                                        </p:cTn>
                                        <p:tgtEl>
                                          <p:spTgt spid="65"/>
                                        </p:tgtEl>
                                        <p:attrNameLst>
                                          <p:attrName>ppt_y</p:attrName>
                                        </p:attrNameLst>
                                      </p:cBhvr>
                                      <p:tavLst>
                                        <p:tav tm="0" fmla="#ppt_y-sin(pi*$)/27">
                                          <p:val>
                                            <p:fltVal val="0"/>
                                          </p:val>
                                        </p:tav>
                                        <p:tav tm="100000">
                                          <p:val>
                                            <p:fltVal val="1"/>
                                          </p:val>
                                        </p:tav>
                                      </p:tavLst>
                                    </p:anim>
                                    <p:anim calcmode="lin" valueType="num">
                                      <p:cBhvr>
                                        <p:cTn id="341" dur="164" tmFilter="0, 0; 0.125,0.2665; 0.25,0.4; 0.375,0.465; 0.5,0.5;  0.625,0.535; 0.75,0.6; 0.875,0.7335; 1,1">
                                          <p:stCondLst>
                                            <p:cond delay="1656"/>
                                          </p:stCondLst>
                                        </p:cTn>
                                        <p:tgtEl>
                                          <p:spTgt spid="65"/>
                                        </p:tgtEl>
                                        <p:attrNameLst>
                                          <p:attrName>ppt_y</p:attrName>
                                        </p:attrNameLst>
                                      </p:cBhvr>
                                      <p:tavLst>
                                        <p:tav tm="0" fmla="#ppt_y-sin(pi*$)/81">
                                          <p:val>
                                            <p:fltVal val="0"/>
                                          </p:val>
                                        </p:tav>
                                        <p:tav tm="100000">
                                          <p:val>
                                            <p:fltVal val="1"/>
                                          </p:val>
                                        </p:tav>
                                      </p:tavLst>
                                    </p:anim>
                                    <p:animScale>
                                      <p:cBhvr>
                                        <p:cTn id="342" dur="26">
                                          <p:stCondLst>
                                            <p:cond delay="650"/>
                                          </p:stCondLst>
                                        </p:cTn>
                                        <p:tgtEl>
                                          <p:spTgt spid="65"/>
                                        </p:tgtEl>
                                      </p:cBhvr>
                                      <p:to x="100000" y="60000"/>
                                    </p:animScale>
                                    <p:animScale>
                                      <p:cBhvr>
                                        <p:cTn id="343" dur="166" decel="50000">
                                          <p:stCondLst>
                                            <p:cond delay="676"/>
                                          </p:stCondLst>
                                        </p:cTn>
                                        <p:tgtEl>
                                          <p:spTgt spid="65"/>
                                        </p:tgtEl>
                                      </p:cBhvr>
                                      <p:to x="100000" y="100000"/>
                                    </p:animScale>
                                    <p:animScale>
                                      <p:cBhvr>
                                        <p:cTn id="344" dur="26">
                                          <p:stCondLst>
                                            <p:cond delay="1312"/>
                                          </p:stCondLst>
                                        </p:cTn>
                                        <p:tgtEl>
                                          <p:spTgt spid="65"/>
                                        </p:tgtEl>
                                      </p:cBhvr>
                                      <p:to x="100000" y="80000"/>
                                    </p:animScale>
                                    <p:animScale>
                                      <p:cBhvr>
                                        <p:cTn id="345" dur="166" decel="50000">
                                          <p:stCondLst>
                                            <p:cond delay="1338"/>
                                          </p:stCondLst>
                                        </p:cTn>
                                        <p:tgtEl>
                                          <p:spTgt spid="65"/>
                                        </p:tgtEl>
                                      </p:cBhvr>
                                      <p:to x="100000" y="100000"/>
                                    </p:animScale>
                                    <p:animScale>
                                      <p:cBhvr>
                                        <p:cTn id="346" dur="26">
                                          <p:stCondLst>
                                            <p:cond delay="1642"/>
                                          </p:stCondLst>
                                        </p:cTn>
                                        <p:tgtEl>
                                          <p:spTgt spid="65"/>
                                        </p:tgtEl>
                                      </p:cBhvr>
                                      <p:to x="100000" y="90000"/>
                                    </p:animScale>
                                    <p:animScale>
                                      <p:cBhvr>
                                        <p:cTn id="347" dur="166" decel="50000">
                                          <p:stCondLst>
                                            <p:cond delay="1668"/>
                                          </p:stCondLst>
                                        </p:cTn>
                                        <p:tgtEl>
                                          <p:spTgt spid="65"/>
                                        </p:tgtEl>
                                      </p:cBhvr>
                                      <p:to x="100000" y="100000"/>
                                    </p:animScale>
                                    <p:animScale>
                                      <p:cBhvr>
                                        <p:cTn id="348" dur="26">
                                          <p:stCondLst>
                                            <p:cond delay="1808"/>
                                          </p:stCondLst>
                                        </p:cTn>
                                        <p:tgtEl>
                                          <p:spTgt spid="65"/>
                                        </p:tgtEl>
                                      </p:cBhvr>
                                      <p:to x="100000" y="95000"/>
                                    </p:animScale>
                                    <p:animScale>
                                      <p:cBhvr>
                                        <p:cTn id="349" dur="166" decel="50000">
                                          <p:stCondLst>
                                            <p:cond delay="1834"/>
                                          </p:stCondLst>
                                        </p:cTn>
                                        <p:tgtEl>
                                          <p:spTgt spid="65"/>
                                        </p:tgtEl>
                                      </p:cBhvr>
                                      <p:to x="100000" y="100000"/>
                                    </p:animScale>
                                  </p:childTnLst>
                                </p:cTn>
                              </p:par>
                              <p:par>
                                <p:cTn id="350" presetID="26" presetClass="entr" presetSubtype="0" fill="hold" grpId="0" nodeType="withEffect">
                                  <p:stCondLst>
                                    <p:cond delay="750"/>
                                  </p:stCondLst>
                                  <p:childTnLst>
                                    <p:set>
                                      <p:cBhvr>
                                        <p:cTn id="351" dur="1" fill="hold">
                                          <p:stCondLst>
                                            <p:cond delay="0"/>
                                          </p:stCondLst>
                                        </p:cTn>
                                        <p:tgtEl>
                                          <p:spTgt spid="69"/>
                                        </p:tgtEl>
                                        <p:attrNameLst>
                                          <p:attrName>style.visibility</p:attrName>
                                        </p:attrNameLst>
                                      </p:cBhvr>
                                      <p:to>
                                        <p:strVal val="visible"/>
                                      </p:to>
                                    </p:set>
                                    <p:animEffect transition="in" filter="wipe(down)">
                                      <p:cBhvr>
                                        <p:cTn id="352" dur="580">
                                          <p:stCondLst>
                                            <p:cond delay="0"/>
                                          </p:stCondLst>
                                        </p:cTn>
                                        <p:tgtEl>
                                          <p:spTgt spid="69"/>
                                        </p:tgtEl>
                                      </p:cBhvr>
                                    </p:animEffect>
                                    <p:anim calcmode="lin" valueType="num">
                                      <p:cBhvr>
                                        <p:cTn id="353" dur="1822" tmFilter="0,0; 0.14,0.36; 0.43,0.73; 0.71,0.91; 1.0,1.0">
                                          <p:stCondLst>
                                            <p:cond delay="0"/>
                                          </p:stCondLst>
                                        </p:cTn>
                                        <p:tgtEl>
                                          <p:spTgt spid="69"/>
                                        </p:tgtEl>
                                        <p:attrNameLst>
                                          <p:attrName>ppt_x</p:attrName>
                                        </p:attrNameLst>
                                      </p:cBhvr>
                                      <p:tavLst>
                                        <p:tav tm="0">
                                          <p:val>
                                            <p:strVal val="#ppt_x-0.25"/>
                                          </p:val>
                                        </p:tav>
                                        <p:tav tm="100000">
                                          <p:val>
                                            <p:strVal val="#ppt_x"/>
                                          </p:val>
                                        </p:tav>
                                      </p:tavLst>
                                    </p:anim>
                                    <p:anim calcmode="lin" valueType="num">
                                      <p:cBhvr>
                                        <p:cTn id="354" dur="664" tmFilter="0.0,0.0; 0.25,0.07; 0.50,0.2; 0.75,0.467; 1.0,1.0">
                                          <p:stCondLst>
                                            <p:cond delay="0"/>
                                          </p:stCondLst>
                                        </p:cTn>
                                        <p:tgtEl>
                                          <p:spTgt spid="69"/>
                                        </p:tgtEl>
                                        <p:attrNameLst>
                                          <p:attrName>ppt_y</p:attrName>
                                        </p:attrNameLst>
                                      </p:cBhvr>
                                      <p:tavLst>
                                        <p:tav tm="0" fmla="#ppt_y-sin(pi*$)/3">
                                          <p:val>
                                            <p:fltVal val="0.5"/>
                                          </p:val>
                                        </p:tav>
                                        <p:tav tm="100000">
                                          <p:val>
                                            <p:fltVal val="1"/>
                                          </p:val>
                                        </p:tav>
                                      </p:tavLst>
                                    </p:anim>
                                    <p:anim calcmode="lin" valueType="num">
                                      <p:cBhvr>
                                        <p:cTn id="355" dur="664" tmFilter="0, 0; 0.125,0.2665; 0.25,0.4; 0.375,0.465; 0.5,0.5;  0.625,0.535; 0.75,0.6; 0.875,0.7335; 1,1">
                                          <p:stCondLst>
                                            <p:cond delay="664"/>
                                          </p:stCondLst>
                                        </p:cTn>
                                        <p:tgtEl>
                                          <p:spTgt spid="69"/>
                                        </p:tgtEl>
                                        <p:attrNameLst>
                                          <p:attrName>ppt_y</p:attrName>
                                        </p:attrNameLst>
                                      </p:cBhvr>
                                      <p:tavLst>
                                        <p:tav tm="0" fmla="#ppt_y-sin(pi*$)/9">
                                          <p:val>
                                            <p:fltVal val="0"/>
                                          </p:val>
                                        </p:tav>
                                        <p:tav tm="100000">
                                          <p:val>
                                            <p:fltVal val="1"/>
                                          </p:val>
                                        </p:tav>
                                      </p:tavLst>
                                    </p:anim>
                                    <p:anim calcmode="lin" valueType="num">
                                      <p:cBhvr>
                                        <p:cTn id="356" dur="332" tmFilter="0, 0; 0.125,0.2665; 0.25,0.4; 0.375,0.465; 0.5,0.5;  0.625,0.535; 0.75,0.6; 0.875,0.7335; 1,1">
                                          <p:stCondLst>
                                            <p:cond delay="1324"/>
                                          </p:stCondLst>
                                        </p:cTn>
                                        <p:tgtEl>
                                          <p:spTgt spid="69"/>
                                        </p:tgtEl>
                                        <p:attrNameLst>
                                          <p:attrName>ppt_y</p:attrName>
                                        </p:attrNameLst>
                                      </p:cBhvr>
                                      <p:tavLst>
                                        <p:tav tm="0" fmla="#ppt_y-sin(pi*$)/27">
                                          <p:val>
                                            <p:fltVal val="0"/>
                                          </p:val>
                                        </p:tav>
                                        <p:tav tm="100000">
                                          <p:val>
                                            <p:fltVal val="1"/>
                                          </p:val>
                                        </p:tav>
                                      </p:tavLst>
                                    </p:anim>
                                    <p:anim calcmode="lin" valueType="num">
                                      <p:cBhvr>
                                        <p:cTn id="357" dur="164" tmFilter="0, 0; 0.125,0.2665; 0.25,0.4; 0.375,0.465; 0.5,0.5;  0.625,0.535; 0.75,0.6; 0.875,0.7335; 1,1">
                                          <p:stCondLst>
                                            <p:cond delay="1656"/>
                                          </p:stCondLst>
                                        </p:cTn>
                                        <p:tgtEl>
                                          <p:spTgt spid="69"/>
                                        </p:tgtEl>
                                        <p:attrNameLst>
                                          <p:attrName>ppt_y</p:attrName>
                                        </p:attrNameLst>
                                      </p:cBhvr>
                                      <p:tavLst>
                                        <p:tav tm="0" fmla="#ppt_y-sin(pi*$)/81">
                                          <p:val>
                                            <p:fltVal val="0"/>
                                          </p:val>
                                        </p:tav>
                                        <p:tav tm="100000">
                                          <p:val>
                                            <p:fltVal val="1"/>
                                          </p:val>
                                        </p:tav>
                                      </p:tavLst>
                                    </p:anim>
                                    <p:animScale>
                                      <p:cBhvr>
                                        <p:cTn id="358" dur="26">
                                          <p:stCondLst>
                                            <p:cond delay="650"/>
                                          </p:stCondLst>
                                        </p:cTn>
                                        <p:tgtEl>
                                          <p:spTgt spid="69"/>
                                        </p:tgtEl>
                                      </p:cBhvr>
                                      <p:to x="100000" y="60000"/>
                                    </p:animScale>
                                    <p:animScale>
                                      <p:cBhvr>
                                        <p:cTn id="359" dur="166" decel="50000">
                                          <p:stCondLst>
                                            <p:cond delay="676"/>
                                          </p:stCondLst>
                                        </p:cTn>
                                        <p:tgtEl>
                                          <p:spTgt spid="69"/>
                                        </p:tgtEl>
                                      </p:cBhvr>
                                      <p:to x="100000" y="100000"/>
                                    </p:animScale>
                                    <p:animScale>
                                      <p:cBhvr>
                                        <p:cTn id="360" dur="26">
                                          <p:stCondLst>
                                            <p:cond delay="1312"/>
                                          </p:stCondLst>
                                        </p:cTn>
                                        <p:tgtEl>
                                          <p:spTgt spid="69"/>
                                        </p:tgtEl>
                                      </p:cBhvr>
                                      <p:to x="100000" y="80000"/>
                                    </p:animScale>
                                    <p:animScale>
                                      <p:cBhvr>
                                        <p:cTn id="361" dur="166" decel="50000">
                                          <p:stCondLst>
                                            <p:cond delay="1338"/>
                                          </p:stCondLst>
                                        </p:cTn>
                                        <p:tgtEl>
                                          <p:spTgt spid="69"/>
                                        </p:tgtEl>
                                      </p:cBhvr>
                                      <p:to x="100000" y="100000"/>
                                    </p:animScale>
                                    <p:animScale>
                                      <p:cBhvr>
                                        <p:cTn id="362" dur="26">
                                          <p:stCondLst>
                                            <p:cond delay="1642"/>
                                          </p:stCondLst>
                                        </p:cTn>
                                        <p:tgtEl>
                                          <p:spTgt spid="69"/>
                                        </p:tgtEl>
                                      </p:cBhvr>
                                      <p:to x="100000" y="90000"/>
                                    </p:animScale>
                                    <p:animScale>
                                      <p:cBhvr>
                                        <p:cTn id="363" dur="166" decel="50000">
                                          <p:stCondLst>
                                            <p:cond delay="1668"/>
                                          </p:stCondLst>
                                        </p:cTn>
                                        <p:tgtEl>
                                          <p:spTgt spid="69"/>
                                        </p:tgtEl>
                                      </p:cBhvr>
                                      <p:to x="100000" y="100000"/>
                                    </p:animScale>
                                    <p:animScale>
                                      <p:cBhvr>
                                        <p:cTn id="364" dur="26">
                                          <p:stCondLst>
                                            <p:cond delay="1808"/>
                                          </p:stCondLst>
                                        </p:cTn>
                                        <p:tgtEl>
                                          <p:spTgt spid="69"/>
                                        </p:tgtEl>
                                      </p:cBhvr>
                                      <p:to x="100000" y="95000"/>
                                    </p:animScale>
                                    <p:animScale>
                                      <p:cBhvr>
                                        <p:cTn id="365" dur="166" decel="50000">
                                          <p:stCondLst>
                                            <p:cond delay="1834"/>
                                          </p:stCondLst>
                                        </p:cTn>
                                        <p:tgtEl>
                                          <p:spTgt spid="69"/>
                                        </p:tgtEl>
                                      </p:cBhvr>
                                      <p:to x="100000" y="100000"/>
                                    </p:animScale>
                                  </p:childTnLst>
                                </p:cTn>
                              </p:par>
                              <p:par>
                                <p:cTn id="366" presetID="26" presetClass="entr" presetSubtype="0" fill="hold" grpId="0" nodeType="withEffect">
                                  <p:stCondLst>
                                    <p:cond delay="1000"/>
                                  </p:stCondLst>
                                  <p:childTnLst>
                                    <p:set>
                                      <p:cBhvr>
                                        <p:cTn id="367" dur="1" fill="hold">
                                          <p:stCondLst>
                                            <p:cond delay="0"/>
                                          </p:stCondLst>
                                        </p:cTn>
                                        <p:tgtEl>
                                          <p:spTgt spid="61"/>
                                        </p:tgtEl>
                                        <p:attrNameLst>
                                          <p:attrName>style.visibility</p:attrName>
                                        </p:attrNameLst>
                                      </p:cBhvr>
                                      <p:to>
                                        <p:strVal val="visible"/>
                                      </p:to>
                                    </p:set>
                                    <p:animEffect transition="in" filter="wipe(down)">
                                      <p:cBhvr>
                                        <p:cTn id="368" dur="580">
                                          <p:stCondLst>
                                            <p:cond delay="0"/>
                                          </p:stCondLst>
                                        </p:cTn>
                                        <p:tgtEl>
                                          <p:spTgt spid="61"/>
                                        </p:tgtEl>
                                      </p:cBhvr>
                                    </p:animEffect>
                                    <p:anim calcmode="lin" valueType="num">
                                      <p:cBhvr>
                                        <p:cTn id="369" dur="1822" tmFilter="0,0; 0.14,0.36; 0.43,0.73; 0.71,0.91; 1.0,1.0">
                                          <p:stCondLst>
                                            <p:cond delay="0"/>
                                          </p:stCondLst>
                                        </p:cTn>
                                        <p:tgtEl>
                                          <p:spTgt spid="61"/>
                                        </p:tgtEl>
                                        <p:attrNameLst>
                                          <p:attrName>ppt_x</p:attrName>
                                        </p:attrNameLst>
                                      </p:cBhvr>
                                      <p:tavLst>
                                        <p:tav tm="0">
                                          <p:val>
                                            <p:strVal val="#ppt_x-0.25"/>
                                          </p:val>
                                        </p:tav>
                                        <p:tav tm="100000">
                                          <p:val>
                                            <p:strVal val="#ppt_x"/>
                                          </p:val>
                                        </p:tav>
                                      </p:tavLst>
                                    </p:anim>
                                    <p:anim calcmode="lin" valueType="num">
                                      <p:cBhvr>
                                        <p:cTn id="370" dur="664" tmFilter="0.0,0.0; 0.25,0.07; 0.50,0.2; 0.75,0.467; 1.0,1.0">
                                          <p:stCondLst>
                                            <p:cond delay="0"/>
                                          </p:stCondLst>
                                        </p:cTn>
                                        <p:tgtEl>
                                          <p:spTgt spid="61"/>
                                        </p:tgtEl>
                                        <p:attrNameLst>
                                          <p:attrName>ppt_y</p:attrName>
                                        </p:attrNameLst>
                                      </p:cBhvr>
                                      <p:tavLst>
                                        <p:tav tm="0" fmla="#ppt_y-sin(pi*$)/3">
                                          <p:val>
                                            <p:fltVal val="0.5"/>
                                          </p:val>
                                        </p:tav>
                                        <p:tav tm="100000">
                                          <p:val>
                                            <p:fltVal val="1"/>
                                          </p:val>
                                        </p:tav>
                                      </p:tavLst>
                                    </p:anim>
                                    <p:anim calcmode="lin" valueType="num">
                                      <p:cBhvr>
                                        <p:cTn id="371" dur="664" tmFilter="0, 0; 0.125,0.2665; 0.25,0.4; 0.375,0.465; 0.5,0.5;  0.625,0.535; 0.75,0.6; 0.875,0.7335; 1,1">
                                          <p:stCondLst>
                                            <p:cond delay="664"/>
                                          </p:stCondLst>
                                        </p:cTn>
                                        <p:tgtEl>
                                          <p:spTgt spid="61"/>
                                        </p:tgtEl>
                                        <p:attrNameLst>
                                          <p:attrName>ppt_y</p:attrName>
                                        </p:attrNameLst>
                                      </p:cBhvr>
                                      <p:tavLst>
                                        <p:tav tm="0" fmla="#ppt_y-sin(pi*$)/9">
                                          <p:val>
                                            <p:fltVal val="0"/>
                                          </p:val>
                                        </p:tav>
                                        <p:tav tm="100000">
                                          <p:val>
                                            <p:fltVal val="1"/>
                                          </p:val>
                                        </p:tav>
                                      </p:tavLst>
                                    </p:anim>
                                    <p:anim calcmode="lin" valueType="num">
                                      <p:cBhvr>
                                        <p:cTn id="372" dur="332" tmFilter="0, 0; 0.125,0.2665; 0.25,0.4; 0.375,0.465; 0.5,0.5;  0.625,0.535; 0.75,0.6; 0.875,0.7335; 1,1">
                                          <p:stCondLst>
                                            <p:cond delay="1324"/>
                                          </p:stCondLst>
                                        </p:cTn>
                                        <p:tgtEl>
                                          <p:spTgt spid="61"/>
                                        </p:tgtEl>
                                        <p:attrNameLst>
                                          <p:attrName>ppt_y</p:attrName>
                                        </p:attrNameLst>
                                      </p:cBhvr>
                                      <p:tavLst>
                                        <p:tav tm="0" fmla="#ppt_y-sin(pi*$)/27">
                                          <p:val>
                                            <p:fltVal val="0"/>
                                          </p:val>
                                        </p:tav>
                                        <p:tav tm="100000">
                                          <p:val>
                                            <p:fltVal val="1"/>
                                          </p:val>
                                        </p:tav>
                                      </p:tavLst>
                                    </p:anim>
                                    <p:anim calcmode="lin" valueType="num">
                                      <p:cBhvr>
                                        <p:cTn id="373" dur="164" tmFilter="0, 0; 0.125,0.2665; 0.25,0.4; 0.375,0.465; 0.5,0.5;  0.625,0.535; 0.75,0.6; 0.875,0.7335; 1,1">
                                          <p:stCondLst>
                                            <p:cond delay="1656"/>
                                          </p:stCondLst>
                                        </p:cTn>
                                        <p:tgtEl>
                                          <p:spTgt spid="61"/>
                                        </p:tgtEl>
                                        <p:attrNameLst>
                                          <p:attrName>ppt_y</p:attrName>
                                        </p:attrNameLst>
                                      </p:cBhvr>
                                      <p:tavLst>
                                        <p:tav tm="0" fmla="#ppt_y-sin(pi*$)/81">
                                          <p:val>
                                            <p:fltVal val="0"/>
                                          </p:val>
                                        </p:tav>
                                        <p:tav tm="100000">
                                          <p:val>
                                            <p:fltVal val="1"/>
                                          </p:val>
                                        </p:tav>
                                      </p:tavLst>
                                    </p:anim>
                                    <p:animScale>
                                      <p:cBhvr>
                                        <p:cTn id="374" dur="26">
                                          <p:stCondLst>
                                            <p:cond delay="650"/>
                                          </p:stCondLst>
                                        </p:cTn>
                                        <p:tgtEl>
                                          <p:spTgt spid="61"/>
                                        </p:tgtEl>
                                      </p:cBhvr>
                                      <p:to x="100000" y="60000"/>
                                    </p:animScale>
                                    <p:animScale>
                                      <p:cBhvr>
                                        <p:cTn id="375" dur="166" decel="50000">
                                          <p:stCondLst>
                                            <p:cond delay="676"/>
                                          </p:stCondLst>
                                        </p:cTn>
                                        <p:tgtEl>
                                          <p:spTgt spid="61"/>
                                        </p:tgtEl>
                                      </p:cBhvr>
                                      <p:to x="100000" y="100000"/>
                                    </p:animScale>
                                    <p:animScale>
                                      <p:cBhvr>
                                        <p:cTn id="376" dur="26">
                                          <p:stCondLst>
                                            <p:cond delay="1312"/>
                                          </p:stCondLst>
                                        </p:cTn>
                                        <p:tgtEl>
                                          <p:spTgt spid="61"/>
                                        </p:tgtEl>
                                      </p:cBhvr>
                                      <p:to x="100000" y="80000"/>
                                    </p:animScale>
                                    <p:animScale>
                                      <p:cBhvr>
                                        <p:cTn id="377" dur="166" decel="50000">
                                          <p:stCondLst>
                                            <p:cond delay="1338"/>
                                          </p:stCondLst>
                                        </p:cTn>
                                        <p:tgtEl>
                                          <p:spTgt spid="61"/>
                                        </p:tgtEl>
                                      </p:cBhvr>
                                      <p:to x="100000" y="100000"/>
                                    </p:animScale>
                                    <p:animScale>
                                      <p:cBhvr>
                                        <p:cTn id="378" dur="26">
                                          <p:stCondLst>
                                            <p:cond delay="1642"/>
                                          </p:stCondLst>
                                        </p:cTn>
                                        <p:tgtEl>
                                          <p:spTgt spid="61"/>
                                        </p:tgtEl>
                                      </p:cBhvr>
                                      <p:to x="100000" y="90000"/>
                                    </p:animScale>
                                    <p:animScale>
                                      <p:cBhvr>
                                        <p:cTn id="379" dur="166" decel="50000">
                                          <p:stCondLst>
                                            <p:cond delay="1668"/>
                                          </p:stCondLst>
                                        </p:cTn>
                                        <p:tgtEl>
                                          <p:spTgt spid="61"/>
                                        </p:tgtEl>
                                      </p:cBhvr>
                                      <p:to x="100000" y="100000"/>
                                    </p:animScale>
                                    <p:animScale>
                                      <p:cBhvr>
                                        <p:cTn id="380" dur="26">
                                          <p:stCondLst>
                                            <p:cond delay="1808"/>
                                          </p:stCondLst>
                                        </p:cTn>
                                        <p:tgtEl>
                                          <p:spTgt spid="61"/>
                                        </p:tgtEl>
                                      </p:cBhvr>
                                      <p:to x="100000" y="95000"/>
                                    </p:animScale>
                                    <p:animScale>
                                      <p:cBhvr>
                                        <p:cTn id="381" dur="166" decel="50000">
                                          <p:stCondLst>
                                            <p:cond delay="1834"/>
                                          </p:stCondLst>
                                        </p:cTn>
                                        <p:tgtEl>
                                          <p:spTgt spid="61"/>
                                        </p:tgtEl>
                                      </p:cBhvr>
                                      <p:to x="100000" y="100000"/>
                                    </p:animScale>
                                  </p:childTnLst>
                                </p:cTn>
                              </p:par>
                              <p:par>
                                <p:cTn id="382" presetID="26" presetClass="entr" presetSubtype="0" fill="hold" grpId="0" nodeType="withEffect">
                                  <p:stCondLst>
                                    <p:cond delay="1250"/>
                                  </p:stCondLst>
                                  <p:childTnLst>
                                    <p:set>
                                      <p:cBhvr>
                                        <p:cTn id="383" dur="1" fill="hold">
                                          <p:stCondLst>
                                            <p:cond delay="0"/>
                                          </p:stCondLst>
                                        </p:cTn>
                                        <p:tgtEl>
                                          <p:spTgt spid="74"/>
                                        </p:tgtEl>
                                        <p:attrNameLst>
                                          <p:attrName>style.visibility</p:attrName>
                                        </p:attrNameLst>
                                      </p:cBhvr>
                                      <p:to>
                                        <p:strVal val="visible"/>
                                      </p:to>
                                    </p:set>
                                    <p:animEffect transition="in" filter="wipe(down)">
                                      <p:cBhvr>
                                        <p:cTn id="384" dur="580">
                                          <p:stCondLst>
                                            <p:cond delay="0"/>
                                          </p:stCondLst>
                                        </p:cTn>
                                        <p:tgtEl>
                                          <p:spTgt spid="74"/>
                                        </p:tgtEl>
                                      </p:cBhvr>
                                    </p:animEffect>
                                    <p:anim calcmode="lin" valueType="num">
                                      <p:cBhvr>
                                        <p:cTn id="385" dur="1822" tmFilter="0,0; 0.14,0.36; 0.43,0.73; 0.71,0.91; 1.0,1.0">
                                          <p:stCondLst>
                                            <p:cond delay="0"/>
                                          </p:stCondLst>
                                        </p:cTn>
                                        <p:tgtEl>
                                          <p:spTgt spid="74"/>
                                        </p:tgtEl>
                                        <p:attrNameLst>
                                          <p:attrName>ppt_x</p:attrName>
                                        </p:attrNameLst>
                                      </p:cBhvr>
                                      <p:tavLst>
                                        <p:tav tm="0">
                                          <p:val>
                                            <p:strVal val="#ppt_x-0.25"/>
                                          </p:val>
                                        </p:tav>
                                        <p:tav tm="100000">
                                          <p:val>
                                            <p:strVal val="#ppt_x"/>
                                          </p:val>
                                        </p:tav>
                                      </p:tavLst>
                                    </p:anim>
                                    <p:anim calcmode="lin" valueType="num">
                                      <p:cBhvr>
                                        <p:cTn id="386" dur="664" tmFilter="0.0,0.0; 0.25,0.07; 0.50,0.2; 0.75,0.467; 1.0,1.0">
                                          <p:stCondLst>
                                            <p:cond delay="0"/>
                                          </p:stCondLst>
                                        </p:cTn>
                                        <p:tgtEl>
                                          <p:spTgt spid="74"/>
                                        </p:tgtEl>
                                        <p:attrNameLst>
                                          <p:attrName>ppt_y</p:attrName>
                                        </p:attrNameLst>
                                      </p:cBhvr>
                                      <p:tavLst>
                                        <p:tav tm="0" fmla="#ppt_y-sin(pi*$)/3">
                                          <p:val>
                                            <p:fltVal val="0.5"/>
                                          </p:val>
                                        </p:tav>
                                        <p:tav tm="100000">
                                          <p:val>
                                            <p:fltVal val="1"/>
                                          </p:val>
                                        </p:tav>
                                      </p:tavLst>
                                    </p:anim>
                                    <p:anim calcmode="lin" valueType="num">
                                      <p:cBhvr>
                                        <p:cTn id="387" dur="664" tmFilter="0, 0; 0.125,0.2665; 0.25,0.4; 0.375,0.465; 0.5,0.5;  0.625,0.535; 0.75,0.6; 0.875,0.7335; 1,1">
                                          <p:stCondLst>
                                            <p:cond delay="664"/>
                                          </p:stCondLst>
                                        </p:cTn>
                                        <p:tgtEl>
                                          <p:spTgt spid="74"/>
                                        </p:tgtEl>
                                        <p:attrNameLst>
                                          <p:attrName>ppt_y</p:attrName>
                                        </p:attrNameLst>
                                      </p:cBhvr>
                                      <p:tavLst>
                                        <p:tav tm="0" fmla="#ppt_y-sin(pi*$)/9">
                                          <p:val>
                                            <p:fltVal val="0"/>
                                          </p:val>
                                        </p:tav>
                                        <p:tav tm="100000">
                                          <p:val>
                                            <p:fltVal val="1"/>
                                          </p:val>
                                        </p:tav>
                                      </p:tavLst>
                                    </p:anim>
                                    <p:anim calcmode="lin" valueType="num">
                                      <p:cBhvr>
                                        <p:cTn id="388" dur="332" tmFilter="0, 0; 0.125,0.2665; 0.25,0.4; 0.375,0.465; 0.5,0.5;  0.625,0.535; 0.75,0.6; 0.875,0.7335; 1,1">
                                          <p:stCondLst>
                                            <p:cond delay="1324"/>
                                          </p:stCondLst>
                                        </p:cTn>
                                        <p:tgtEl>
                                          <p:spTgt spid="74"/>
                                        </p:tgtEl>
                                        <p:attrNameLst>
                                          <p:attrName>ppt_y</p:attrName>
                                        </p:attrNameLst>
                                      </p:cBhvr>
                                      <p:tavLst>
                                        <p:tav tm="0" fmla="#ppt_y-sin(pi*$)/27">
                                          <p:val>
                                            <p:fltVal val="0"/>
                                          </p:val>
                                        </p:tav>
                                        <p:tav tm="100000">
                                          <p:val>
                                            <p:fltVal val="1"/>
                                          </p:val>
                                        </p:tav>
                                      </p:tavLst>
                                    </p:anim>
                                    <p:anim calcmode="lin" valueType="num">
                                      <p:cBhvr>
                                        <p:cTn id="389" dur="164" tmFilter="0, 0; 0.125,0.2665; 0.25,0.4; 0.375,0.465; 0.5,0.5;  0.625,0.535; 0.75,0.6; 0.875,0.7335; 1,1">
                                          <p:stCondLst>
                                            <p:cond delay="1656"/>
                                          </p:stCondLst>
                                        </p:cTn>
                                        <p:tgtEl>
                                          <p:spTgt spid="74"/>
                                        </p:tgtEl>
                                        <p:attrNameLst>
                                          <p:attrName>ppt_y</p:attrName>
                                        </p:attrNameLst>
                                      </p:cBhvr>
                                      <p:tavLst>
                                        <p:tav tm="0" fmla="#ppt_y-sin(pi*$)/81">
                                          <p:val>
                                            <p:fltVal val="0"/>
                                          </p:val>
                                        </p:tav>
                                        <p:tav tm="100000">
                                          <p:val>
                                            <p:fltVal val="1"/>
                                          </p:val>
                                        </p:tav>
                                      </p:tavLst>
                                    </p:anim>
                                    <p:animScale>
                                      <p:cBhvr>
                                        <p:cTn id="390" dur="26">
                                          <p:stCondLst>
                                            <p:cond delay="650"/>
                                          </p:stCondLst>
                                        </p:cTn>
                                        <p:tgtEl>
                                          <p:spTgt spid="74"/>
                                        </p:tgtEl>
                                      </p:cBhvr>
                                      <p:to x="100000" y="60000"/>
                                    </p:animScale>
                                    <p:animScale>
                                      <p:cBhvr>
                                        <p:cTn id="391" dur="166" decel="50000">
                                          <p:stCondLst>
                                            <p:cond delay="676"/>
                                          </p:stCondLst>
                                        </p:cTn>
                                        <p:tgtEl>
                                          <p:spTgt spid="74"/>
                                        </p:tgtEl>
                                      </p:cBhvr>
                                      <p:to x="100000" y="100000"/>
                                    </p:animScale>
                                    <p:animScale>
                                      <p:cBhvr>
                                        <p:cTn id="392" dur="26">
                                          <p:stCondLst>
                                            <p:cond delay="1312"/>
                                          </p:stCondLst>
                                        </p:cTn>
                                        <p:tgtEl>
                                          <p:spTgt spid="74"/>
                                        </p:tgtEl>
                                      </p:cBhvr>
                                      <p:to x="100000" y="80000"/>
                                    </p:animScale>
                                    <p:animScale>
                                      <p:cBhvr>
                                        <p:cTn id="393" dur="166" decel="50000">
                                          <p:stCondLst>
                                            <p:cond delay="1338"/>
                                          </p:stCondLst>
                                        </p:cTn>
                                        <p:tgtEl>
                                          <p:spTgt spid="74"/>
                                        </p:tgtEl>
                                      </p:cBhvr>
                                      <p:to x="100000" y="100000"/>
                                    </p:animScale>
                                    <p:animScale>
                                      <p:cBhvr>
                                        <p:cTn id="394" dur="26">
                                          <p:stCondLst>
                                            <p:cond delay="1642"/>
                                          </p:stCondLst>
                                        </p:cTn>
                                        <p:tgtEl>
                                          <p:spTgt spid="74"/>
                                        </p:tgtEl>
                                      </p:cBhvr>
                                      <p:to x="100000" y="90000"/>
                                    </p:animScale>
                                    <p:animScale>
                                      <p:cBhvr>
                                        <p:cTn id="395" dur="166" decel="50000">
                                          <p:stCondLst>
                                            <p:cond delay="1668"/>
                                          </p:stCondLst>
                                        </p:cTn>
                                        <p:tgtEl>
                                          <p:spTgt spid="74"/>
                                        </p:tgtEl>
                                      </p:cBhvr>
                                      <p:to x="100000" y="100000"/>
                                    </p:animScale>
                                    <p:animScale>
                                      <p:cBhvr>
                                        <p:cTn id="396" dur="26">
                                          <p:stCondLst>
                                            <p:cond delay="1808"/>
                                          </p:stCondLst>
                                        </p:cTn>
                                        <p:tgtEl>
                                          <p:spTgt spid="74"/>
                                        </p:tgtEl>
                                      </p:cBhvr>
                                      <p:to x="100000" y="95000"/>
                                    </p:animScale>
                                    <p:animScale>
                                      <p:cBhvr>
                                        <p:cTn id="397" dur="166" decel="50000">
                                          <p:stCondLst>
                                            <p:cond delay="1834"/>
                                          </p:stCondLst>
                                        </p:cTn>
                                        <p:tgtEl>
                                          <p:spTgt spid="74"/>
                                        </p:tgtEl>
                                      </p:cBhvr>
                                      <p:to x="100000" y="100000"/>
                                    </p:animScale>
                                  </p:childTnLst>
                                </p:cTn>
                              </p:par>
                              <p:par>
                                <p:cTn id="398" presetID="26" presetClass="entr" presetSubtype="0" fill="hold" grpId="0" nodeType="withEffect">
                                  <p:stCondLst>
                                    <p:cond delay="1500"/>
                                  </p:stCondLst>
                                  <p:childTnLst>
                                    <p:set>
                                      <p:cBhvr>
                                        <p:cTn id="399" dur="1" fill="hold">
                                          <p:stCondLst>
                                            <p:cond delay="0"/>
                                          </p:stCondLst>
                                        </p:cTn>
                                        <p:tgtEl>
                                          <p:spTgt spid="66"/>
                                        </p:tgtEl>
                                        <p:attrNameLst>
                                          <p:attrName>style.visibility</p:attrName>
                                        </p:attrNameLst>
                                      </p:cBhvr>
                                      <p:to>
                                        <p:strVal val="visible"/>
                                      </p:to>
                                    </p:set>
                                    <p:animEffect transition="in" filter="wipe(down)">
                                      <p:cBhvr>
                                        <p:cTn id="400" dur="580">
                                          <p:stCondLst>
                                            <p:cond delay="0"/>
                                          </p:stCondLst>
                                        </p:cTn>
                                        <p:tgtEl>
                                          <p:spTgt spid="66"/>
                                        </p:tgtEl>
                                      </p:cBhvr>
                                    </p:animEffect>
                                    <p:anim calcmode="lin" valueType="num">
                                      <p:cBhvr>
                                        <p:cTn id="401" dur="1822" tmFilter="0,0; 0.14,0.36; 0.43,0.73; 0.71,0.91; 1.0,1.0">
                                          <p:stCondLst>
                                            <p:cond delay="0"/>
                                          </p:stCondLst>
                                        </p:cTn>
                                        <p:tgtEl>
                                          <p:spTgt spid="66"/>
                                        </p:tgtEl>
                                        <p:attrNameLst>
                                          <p:attrName>ppt_x</p:attrName>
                                        </p:attrNameLst>
                                      </p:cBhvr>
                                      <p:tavLst>
                                        <p:tav tm="0">
                                          <p:val>
                                            <p:strVal val="#ppt_x-0.25"/>
                                          </p:val>
                                        </p:tav>
                                        <p:tav tm="100000">
                                          <p:val>
                                            <p:strVal val="#ppt_x"/>
                                          </p:val>
                                        </p:tav>
                                      </p:tavLst>
                                    </p:anim>
                                    <p:anim calcmode="lin" valueType="num">
                                      <p:cBhvr>
                                        <p:cTn id="402" dur="664" tmFilter="0.0,0.0; 0.25,0.07; 0.50,0.2; 0.75,0.467; 1.0,1.0">
                                          <p:stCondLst>
                                            <p:cond delay="0"/>
                                          </p:stCondLst>
                                        </p:cTn>
                                        <p:tgtEl>
                                          <p:spTgt spid="66"/>
                                        </p:tgtEl>
                                        <p:attrNameLst>
                                          <p:attrName>ppt_y</p:attrName>
                                        </p:attrNameLst>
                                      </p:cBhvr>
                                      <p:tavLst>
                                        <p:tav tm="0" fmla="#ppt_y-sin(pi*$)/3">
                                          <p:val>
                                            <p:fltVal val="0.5"/>
                                          </p:val>
                                        </p:tav>
                                        <p:tav tm="100000">
                                          <p:val>
                                            <p:fltVal val="1"/>
                                          </p:val>
                                        </p:tav>
                                      </p:tavLst>
                                    </p:anim>
                                    <p:anim calcmode="lin" valueType="num">
                                      <p:cBhvr>
                                        <p:cTn id="403" dur="664" tmFilter="0, 0; 0.125,0.2665; 0.25,0.4; 0.375,0.465; 0.5,0.5;  0.625,0.535; 0.75,0.6; 0.875,0.7335; 1,1">
                                          <p:stCondLst>
                                            <p:cond delay="664"/>
                                          </p:stCondLst>
                                        </p:cTn>
                                        <p:tgtEl>
                                          <p:spTgt spid="66"/>
                                        </p:tgtEl>
                                        <p:attrNameLst>
                                          <p:attrName>ppt_y</p:attrName>
                                        </p:attrNameLst>
                                      </p:cBhvr>
                                      <p:tavLst>
                                        <p:tav tm="0" fmla="#ppt_y-sin(pi*$)/9">
                                          <p:val>
                                            <p:fltVal val="0"/>
                                          </p:val>
                                        </p:tav>
                                        <p:tav tm="100000">
                                          <p:val>
                                            <p:fltVal val="1"/>
                                          </p:val>
                                        </p:tav>
                                      </p:tavLst>
                                    </p:anim>
                                    <p:anim calcmode="lin" valueType="num">
                                      <p:cBhvr>
                                        <p:cTn id="404" dur="332" tmFilter="0, 0; 0.125,0.2665; 0.25,0.4; 0.375,0.465; 0.5,0.5;  0.625,0.535; 0.75,0.6; 0.875,0.7335; 1,1">
                                          <p:stCondLst>
                                            <p:cond delay="1324"/>
                                          </p:stCondLst>
                                        </p:cTn>
                                        <p:tgtEl>
                                          <p:spTgt spid="66"/>
                                        </p:tgtEl>
                                        <p:attrNameLst>
                                          <p:attrName>ppt_y</p:attrName>
                                        </p:attrNameLst>
                                      </p:cBhvr>
                                      <p:tavLst>
                                        <p:tav tm="0" fmla="#ppt_y-sin(pi*$)/27">
                                          <p:val>
                                            <p:fltVal val="0"/>
                                          </p:val>
                                        </p:tav>
                                        <p:tav tm="100000">
                                          <p:val>
                                            <p:fltVal val="1"/>
                                          </p:val>
                                        </p:tav>
                                      </p:tavLst>
                                    </p:anim>
                                    <p:anim calcmode="lin" valueType="num">
                                      <p:cBhvr>
                                        <p:cTn id="405" dur="164" tmFilter="0, 0; 0.125,0.2665; 0.25,0.4; 0.375,0.465; 0.5,0.5;  0.625,0.535; 0.75,0.6; 0.875,0.7335; 1,1">
                                          <p:stCondLst>
                                            <p:cond delay="1656"/>
                                          </p:stCondLst>
                                        </p:cTn>
                                        <p:tgtEl>
                                          <p:spTgt spid="66"/>
                                        </p:tgtEl>
                                        <p:attrNameLst>
                                          <p:attrName>ppt_y</p:attrName>
                                        </p:attrNameLst>
                                      </p:cBhvr>
                                      <p:tavLst>
                                        <p:tav tm="0" fmla="#ppt_y-sin(pi*$)/81">
                                          <p:val>
                                            <p:fltVal val="0"/>
                                          </p:val>
                                        </p:tav>
                                        <p:tav tm="100000">
                                          <p:val>
                                            <p:fltVal val="1"/>
                                          </p:val>
                                        </p:tav>
                                      </p:tavLst>
                                    </p:anim>
                                    <p:animScale>
                                      <p:cBhvr>
                                        <p:cTn id="406" dur="26">
                                          <p:stCondLst>
                                            <p:cond delay="650"/>
                                          </p:stCondLst>
                                        </p:cTn>
                                        <p:tgtEl>
                                          <p:spTgt spid="66"/>
                                        </p:tgtEl>
                                      </p:cBhvr>
                                      <p:to x="100000" y="60000"/>
                                    </p:animScale>
                                    <p:animScale>
                                      <p:cBhvr>
                                        <p:cTn id="407" dur="166" decel="50000">
                                          <p:stCondLst>
                                            <p:cond delay="676"/>
                                          </p:stCondLst>
                                        </p:cTn>
                                        <p:tgtEl>
                                          <p:spTgt spid="66"/>
                                        </p:tgtEl>
                                      </p:cBhvr>
                                      <p:to x="100000" y="100000"/>
                                    </p:animScale>
                                    <p:animScale>
                                      <p:cBhvr>
                                        <p:cTn id="408" dur="26">
                                          <p:stCondLst>
                                            <p:cond delay="1312"/>
                                          </p:stCondLst>
                                        </p:cTn>
                                        <p:tgtEl>
                                          <p:spTgt spid="66"/>
                                        </p:tgtEl>
                                      </p:cBhvr>
                                      <p:to x="100000" y="80000"/>
                                    </p:animScale>
                                    <p:animScale>
                                      <p:cBhvr>
                                        <p:cTn id="409" dur="166" decel="50000">
                                          <p:stCondLst>
                                            <p:cond delay="1338"/>
                                          </p:stCondLst>
                                        </p:cTn>
                                        <p:tgtEl>
                                          <p:spTgt spid="66"/>
                                        </p:tgtEl>
                                      </p:cBhvr>
                                      <p:to x="100000" y="100000"/>
                                    </p:animScale>
                                    <p:animScale>
                                      <p:cBhvr>
                                        <p:cTn id="410" dur="26">
                                          <p:stCondLst>
                                            <p:cond delay="1642"/>
                                          </p:stCondLst>
                                        </p:cTn>
                                        <p:tgtEl>
                                          <p:spTgt spid="66"/>
                                        </p:tgtEl>
                                      </p:cBhvr>
                                      <p:to x="100000" y="90000"/>
                                    </p:animScale>
                                    <p:animScale>
                                      <p:cBhvr>
                                        <p:cTn id="411" dur="166" decel="50000">
                                          <p:stCondLst>
                                            <p:cond delay="1668"/>
                                          </p:stCondLst>
                                        </p:cTn>
                                        <p:tgtEl>
                                          <p:spTgt spid="66"/>
                                        </p:tgtEl>
                                      </p:cBhvr>
                                      <p:to x="100000" y="100000"/>
                                    </p:animScale>
                                    <p:animScale>
                                      <p:cBhvr>
                                        <p:cTn id="412" dur="26">
                                          <p:stCondLst>
                                            <p:cond delay="1808"/>
                                          </p:stCondLst>
                                        </p:cTn>
                                        <p:tgtEl>
                                          <p:spTgt spid="66"/>
                                        </p:tgtEl>
                                      </p:cBhvr>
                                      <p:to x="100000" y="95000"/>
                                    </p:animScale>
                                    <p:animScale>
                                      <p:cBhvr>
                                        <p:cTn id="413" dur="166" decel="50000">
                                          <p:stCondLst>
                                            <p:cond delay="1834"/>
                                          </p:stCondLst>
                                        </p:cTn>
                                        <p:tgtEl>
                                          <p:spTgt spid="66"/>
                                        </p:tgtEl>
                                      </p:cBhvr>
                                      <p:to x="100000" y="100000"/>
                                    </p:animScale>
                                  </p:childTnLst>
                                </p:cTn>
                              </p:par>
                              <p:par>
                                <p:cTn id="414" presetID="26" presetClass="entr" presetSubtype="0" fill="hold" grpId="0" nodeType="withEffect">
                                  <p:stCondLst>
                                    <p:cond delay="1500"/>
                                  </p:stCondLst>
                                  <p:childTnLst>
                                    <p:set>
                                      <p:cBhvr>
                                        <p:cTn id="415" dur="1" fill="hold">
                                          <p:stCondLst>
                                            <p:cond delay="0"/>
                                          </p:stCondLst>
                                        </p:cTn>
                                        <p:tgtEl>
                                          <p:spTgt spid="70"/>
                                        </p:tgtEl>
                                        <p:attrNameLst>
                                          <p:attrName>style.visibility</p:attrName>
                                        </p:attrNameLst>
                                      </p:cBhvr>
                                      <p:to>
                                        <p:strVal val="visible"/>
                                      </p:to>
                                    </p:set>
                                    <p:animEffect transition="in" filter="wipe(down)">
                                      <p:cBhvr>
                                        <p:cTn id="416" dur="580">
                                          <p:stCondLst>
                                            <p:cond delay="0"/>
                                          </p:stCondLst>
                                        </p:cTn>
                                        <p:tgtEl>
                                          <p:spTgt spid="70"/>
                                        </p:tgtEl>
                                      </p:cBhvr>
                                    </p:animEffect>
                                    <p:anim calcmode="lin" valueType="num">
                                      <p:cBhvr>
                                        <p:cTn id="417" dur="1822" tmFilter="0,0; 0.14,0.36; 0.43,0.73; 0.71,0.91; 1.0,1.0">
                                          <p:stCondLst>
                                            <p:cond delay="0"/>
                                          </p:stCondLst>
                                        </p:cTn>
                                        <p:tgtEl>
                                          <p:spTgt spid="70"/>
                                        </p:tgtEl>
                                        <p:attrNameLst>
                                          <p:attrName>ppt_x</p:attrName>
                                        </p:attrNameLst>
                                      </p:cBhvr>
                                      <p:tavLst>
                                        <p:tav tm="0">
                                          <p:val>
                                            <p:strVal val="#ppt_x-0.25"/>
                                          </p:val>
                                        </p:tav>
                                        <p:tav tm="100000">
                                          <p:val>
                                            <p:strVal val="#ppt_x"/>
                                          </p:val>
                                        </p:tav>
                                      </p:tavLst>
                                    </p:anim>
                                    <p:anim calcmode="lin" valueType="num">
                                      <p:cBhvr>
                                        <p:cTn id="418" dur="664" tmFilter="0.0,0.0; 0.25,0.07; 0.50,0.2; 0.75,0.467; 1.0,1.0">
                                          <p:stCondLst>
                                            <p:cond delay="0"/>
                                          </p:stCondLst>
                                        </p:cTn>
                                        <p:tgtEl>
                                          <p:spTgt spid="70"/>
                                        </p:tgtEl>
                                        <p:attrNameLst>
                                          <p:attrName>ppt_y</p:attrName>
                                        </p:attrNameLst>
                                      </p:cBhvr>
                                      <p:tavLst>
                                        <p:tav tm="0" fmla="#ppt_y-sin(pi*$)/3">
                                          <p:val>
                                            <p:fltVal val="0.5"/>
                                          </p:val>
                                        </p:tav>
                                        <p:tav tm="100000">
                                          <p:val>
                                            <p:fltVal val="1"/>
                                          </p:val>
                                        </p:tav>
                                      </p:tavLst>
                                    </p:anim>
                                    <p:anim calcmode="lin" valueType="num">
                                      <p:cBhvr>
                                        <p:cTn id="419" dur="664" tmFilter="0, 0; 0.125,0.2665; 0.25,0.4; 0.375,0.465; 0.5,0.5;  0.625,0.535; 0.75,0.6; 0.875,0.7335; 1,1">
                                          <p:stCondLst>
                                            <p:cond delay="664"/>
                                          </p:stCondLst>
                                        </p:cTn>
                                        <p:tgtEl>
                                          <p:spTgt spid="70"/>
                                        </p:tgtEl>
                                        <p:attrNameLst>
                                          <p:attrName>ppt_y</p:attrName>
                                        </p:attrNameLst>
                                      </p:cBhvr>
                                      <p:tavLst>
                                        <p:tav tm="0" fmla="#ppt_y-sin(pi*$)/9">
                                          <p:val>
                                            <p:fltVal val="0"/>
                                          </p:val>
                                        </p:tav>
                                        <p:tav tm="100000">
                                          <p:val>
                                            <p:fltVal val="1"/>
                                          </p:val>
                                        </p:tav>
                                      </p:tavLst>
                                    </p:anim>
                                    <p:anim calcmode="lin" valueType="num">
                                      <p:cBhvr>
                                        <p:cTn id="420" dur="332" tmFilter="0, 0; 0.125,0.2665; 0.25,0.4; 0.375,0.465; 0.5,0.5;  0.625,0.535; 0.75,0.6; 0.875,0.7335; 1,1">
                                          <p:stCondLst>
                                            <p:cond delay="1324"/>
                                          </p:stCondLst>
                                        </p:cTn>
                                        <p:tgtEl>
                                          <p:spTgt spid="70"/>
                                        </p:tgtEl>
                                        <p:attrNameLst>
                                          <p:attrName>ppt_y</p:attrName>
                                        </p:attrNameLst>
                                      </p:cBhvr>
                                      <p:tavLst>
                                        <p:tav tm="0" fmla="#ppt_y-sin(pi*$)/27">
                                          <p:val>
                                            <p:fltVal val="0"/>
                                          </p:val>
                                        </p:tav>
                                        <p:tav tm="100000">
                                          <p:val>
                                            <p:fltVal val="1"/>
                                          </p:val>
                                        </p:tav>
                                      </p:tavLst>
                                    </p:anim>
                                    <p:anim calcmode="lin" valueType="num">
                                      <p:cBhvr>
                                        <p:cTn id="421" dur="164" tmFilter="0, 0; 0.125,0.2665; 0.25,0.4; 0.375,0.465; 0.5,0.5;  0.625,0.535; 0.75,0.6; 0.875,0.7335; 1,1">
                                          <p:stCondLst>
                                            <p:cond delay="1656"/>
                                          </p:stCondLst>
                                        </p:cTn>
                                        <p:tgtEl>
                                          <p:spTgt spid="70"/>
                                        </p:tgtEl>
                                        <p:attrNameLst>
                                          <p:attrName>ppt_y</p:attrName>
                                        </p:attrNameLst>
                                      </p:cBhvr>
                                      <p:tavLst>
                                        <p:tav tm="0" fmla="#ppt_y-sin(pi*$)/81">
                                          <p:val>
                                            <p:fltVal val="0"/>
                                          </p:val>
                                        </p:tav>
                                        <p:tav tm="100000">
                                          <p:val>
                                            <p:fltVal val="1"/>
                                          </p:val>
                                        </p:tav>
                                      </p:tavLst>
                                    </p:anim>
                                    <p:animScale>
                                      <p:cBhvr>
                                        <p:cTn id="422" dur="26">
                                          <p:stCondLst>
                                            <p:cond delay="650"/>
                                          </p:stCondLst>
                                        </p:cTn>
                                        <p:tgtEl>
                                          <p:spTgt spid="70"/>
                                        </p:tgtEl>
                                      </p:cBhvr>
                                      <p:to x="100000" y="60000"/>
                                    </p:animScale>
                                    <p:animScale>
                                      <p:cBhvr>
                                        <p:cTn id="423" dur="166" decel="50000">
                                          <p:stCondLst>
                                            <p:cond delay="676"/>
                                          </p:stCondLst>
                                        </p:cTn>
                                        <p:tgtEl>
                                          <p:spTgt spid="70"/>
                                        </p:tgtEl>
                                      </p:cBhvr>
                                      <p:to x="100000" y="100000"/>
                                    </p:animScale>
                                    <p:animScale>
                                      <p:cBhvr>
                                        <p:cTn id="424" dur="26">
                                          <p:stCondLst>
                                            <p:cond delay="1312"/>
                                          </p:stCondLst>
                                        </p:cTn>
                                        <p:tgtEl>
                                          <p:spTgt spid="70"/>
                                        </p:tgtEl>
                                      </p:cBhvr>
                                      <p:to x="100000" y="80000"/>
                                    </p:animScale>
                                    <p:animScale>
                                      <p:cBhvr>
                                        <p:cTn id="425" dur="166" decel="50000">
                                          <p:stCondLst>
                                            <p:cond delay="1338"/>
                                          </p:stCondLst>
                                        </p:cTn>
                                        <p:tgtEl>
                                          <p:spTgt spid="70"/>
                                        </p:tgtEl>
                                      </p:cBhvr>
                                      <p:to x="100000" y="100000"/>
                                    </p:animScale>
                                    <p:animScale>
                                      <p:cBhvr>
                                        <p:cTn id="426" dur="26">
                                          <p:stCondLst>
                                            <p:cond delay="1642"/>
                                          </p:stCondLst>
                                        </p:cTn>
                                        <p:tgtEl>
                                          <p:spTgt spid="70"/>
                                        </p:tgtEl>
                                      </p:cBhvr>
                                      <p:to x="100000" y="90000"/>
                                    </p:animScale>
                                    <p:animScale>
                                      <p:cBhvr>
                                        <p:cTn id="427" dur="166" decel="50000">
                                          <p:stCondLst>
                                            <p:cond delay="1668"/>
                                          </p:stCondLst>
                                        </p:cTn>
                                        <p:tgtEl>
                                          <p:spTgt spid="70"/>
                                        </p:tgtEl>
                                      </p:cBhvr>
                                      <p:to x="100000" y="100000"/>
                                    </p:animScale>
                                    <p:animScale>
                                      <p:cBhvr>
                                        <p:cTn id="428" dur="26">
                                          <p:stCondLst>
                                            <p:cond delay="1808"/>
                                          </p:stCondLst>
                                        </p:cTn>
                                        <p:tgtEl>
                                          <p:spTgt spid="70"/>
                                        </p:tgtEl>
                                      </p:cBhvr>
                                      <p:to x="100000" y="95000"/>
                                    </p:animScale>
                                    <p:animScale>
                                      <p:cBhvr>
                                        <p:cTn id="429" dur="166" decel="50000">
                                          <p:stCondLst>
                                            <p:cond delay="1834"/>
                                          </p:stCondLst>
                                        </p:cTn>
                                        <p:tgtEl>
                                          <p:spTgt spid="70"/>
                                        </p:tgtEl>
                                      </p:cBhvr>
                                      <p:to x="100000" y="100000"/>
                                    </p:animScale>
                                  </p:childTnLst>
                                </p:cTn>
                              </p:par>
                              <p:par>
                                <p:cTn id="430" presetID="26" presetClass="entr" presetSubtype="0" fill="hold" grpId="0" nodeType="withEffect">
                                  <p:stCondLst>
                                    <p:cond delay="1750"/>
                                  </p:stCondLst>
                                  <p:childTnLst>
                                    <p:set>
                                      <p:cBhvr>
                                        <p:cTn id="431" dur="1" fill="hold">
                                          <p:stCondLst>
                                            <p:cond delay="0"/>
                                          </p:stCondLst>
                                        </p:cTn>
                                        <p:tgtEl>
                                          <p:spTgt spid="62"/>
                                        </p:tgtEl>
                                        <p:attrNameLst>
                                          <p:attrName>style.visibility</p:attrName>
                                        </p:attrNameLst>
                                      </p:cBhvr>
                                      <p:to>
                                        <p:strVal val="visible"/>
                                      </p:to>
                                    </p:set>
                                    <p:animEffect transition="in" filter="wipe(down)">
                                      <p:cBhvr>
                                        <p:cTn id="432" dur="580">
                                          <p:stCondLst>
                                            <p:cond delay="0"/>
                                          </p:stCondLst>
                                        </p:cTn>
                                        <p:tgtEl>
                                          <p:spTgt spid="62"/>
                                        </p:tgtEl>
                                      </p:cBhvr>
                                    </p:animEffect>
                                    <p:anim calcmode="lin" valueType="num">
                                      <p:cBhvr>
                                        <p:cTn id="433" dur="1822" tmFilter="0,0; 0.14,0.36; 0.43,0.73; 0.71,0.91; 1.0,1.0">
                                          <p:stCondLst>
                                            <p:cond delay="0"/>
                                          </p:stCondLst>
                                        </p:cTn>
                                        <p:tgtEl>
                                          <p:spTgt spid="62"/>
                                        </p:tgtEl>
                                        <p:attrNameLst>
                                          <p:attrName>ppt_x</p:attrName>
                                        </p:attrNameLst>
                                      </p:cBhvr>
                                      <p:tavLst>
                                        <p:tav tm="0">
                                          <p:val>
                                            <p:strVal val="#ppt_x-0.25"/>
                                          </p:val>
                                        </p:tav>
                                        <p:tav tm="100000">
                                          <p:val>
                                            <p:strVal val="#ppt_x"/>
                                          </p:val>
                                        </p:tav>
                                      </p:tavLst>
                                    </p:anim>
                                    <p:anim calcmode="lin" valueType="num">
                                      <p:cBhvr>
                                        <p:cTn id="434" dur="664" tmFilter="0.0,0.0; 0.25,0.07; 0.50,0.2; 0.75,0.467; 1.0,1.0">
                                          <p:stCondLst>
                                            <p:cond delay="0"/>
                                          </p:stCondLst>
                                        </p:cTn>
                                        <p:tgtEl>
                                          <p:spTgt spid="62"/>
                                        </p:tgtEl>
                                        <p:attrNameLst>
                                          <p:attrName>ppt_y</p:attrName>
                                        </p:attrNameLst>
                                      </p:cBhvr>
                                      <p:tavLst>
                                        <p:tav tm="0" fmla="#ppt_y-sin(pi*$)/3">
                                          <p:val>
                                            <p:fltVal val="0.5"/>
                                          </p:val>
                                        </p:tav>
                                        <p:tav tm="100000">
                                          <p:val>
                                            <p:fltVal val="1"/>
                                          </p:val>
                                        </p:tav>
                                      </p:tavLst>
                                    </p:anim>
                                    <p:anim calcmode="lin" valueType="num">
                                      <p:cBhvr>
                                        <p:cTn id="435" dur="664" tmFilter="0, 0; 0.125,0.2665; 0.25,0.4; 0.375,0.465; 0.5,0.5;  0.625,0.535; 0.75,0.6; 0.875,0.7335; 1,1">
                                          <p:stCondLst>
                                            <p:cond delay="664"/>
                                          </p:stCondLst>
                                        </p:cTn>
                                        <p:tgtEl>
                                          <p:spTgt spid="62"/>
                                        </p:tgtEl>
                                        <p:attrNameLst>
                                          <p:attrName>ppt_y</p:attrName>
                                        </p:attrNameLst>
                                      </p:cBhvr>
                                      <p:tavLst>
                                        <p:tav tm="0" fmla="#ppt_y-sin(pi*$)/9">
                                          <p:val>
                                            <p:fltVal val="0"/>
                                          </p:val>
                                        </p:tav>
                                        <p:tav tm="100000">
                                          <p:val>
                                            <p:fltVal val="1"/>
                                          </p:val>
                                        </p:tav>
                                      </p:tavLst>
                                    </p:anim>
                                    <p:anim calcmode="lin" valueType="num">
                                      <p:cBhvr>
                                        <p:cTn id="436" dur="332" tmFilter="0, 0; 0.125,0.2665; 0.25,0.4; 0.375,0.465; 0.5,0.5;  0.625,0.535; 0.75,0.6; 0.875,0.7335; 1,1">
                                          <p:stCondLst>
                                            <p:cond delay="1324"/>
                                          </p:stCondLst>
                                        </p:cTn>
                                        <p:tgtEl>
                                          <p:spTgt spid="62"/>
                                        </p:tgtEl>
                                        <p:attrNameLst>
                                          <p:attrName>ppt_y</p:attrName>
                                        </p:attrNameLst>
                                      </p:cBhvr>
                                      <p:tavLst>
                                        <p:tav tm="0" fmla="#ppt_y-sin(pi*$)/27">
                                          <p:val>
                                            <p:fltVal val="0"/>
                                          </p:val>
                                        </p:tav>
                                        <p:tav tm="100000">
                                          <p:val>
                                            <p:fltVal val="1"/>
                                          </p:val>
                                        </p:tav>
                                      </p:tavLst>
                                    </p:anim>
                                    <p:anim calcmode="lin" valueType="num">
                                      <p:cBhvr>
                                        <p:cTn id="437" dur="164" tmFilter="0, 0; 0.125,0.2665; 0.25,0.4; 0.375,0.465; 0.5,0.5;  0.625,0.535; 0.75,0.6; 0.875,0.7335; 1,1">
                                          <p:stCondLst>
                                            <p:cond delay="1656"/>
                                          </p:stCondLst>
                                        </p:cTn>
                                        <p:tgtEl>
                                          <p:spTgt spid="62"/>
                                        </p:tgtEl>
                                        <p:attrNameLst>
                                          <p:attrName>ppt_y</p:attrName>
                                        </p:attrNameLst>
                                      </p:cBhvr>
                                      <p:tavLst>
                                        <p:tav tm="0" fmla="#ppt_y-sin(pi*$)/81">
                                          <p:val>
                                            <p:fltVal val="0"/>
                                          </p:val>
                                        </p:tav>
                                        <p:tav tm="100000">
                                          <p:val>
                                            <p:fltVal val="1"/>
                                          </p:val>
                                        </p:tav>
                                      </p:tavLst>
                                    </p:anim>
                                    <p:animScale>
                                      <p:cBhvr>
                                        <p:cTn id="438" dur="26">
                                          <p:stCondLst>
                                            <p:cond delay="650"/>
                                          </p:stCondLst>
                                        </p:cTn>
                                        <p:tgtEl>
                                          <p:spTgt spid="62"/>
                                        </p:tgtEl>
                                      </p:cBhvr>
                                      <p:to x="100000" y="60000"/>
                                    </p:animScale>
                                    <p:animScale>
                                      <p:cBhvr>
                                        <p:cTn id="439" dur="166" decel="50000">
                                          <p:stCondLst>
                                            <p:cond delay="676"/>
                                          </p:stCondLst>
                                        </p:cTn>
                                        <p:tgtEl>
                                          <p:spTgt spid="62"/>
                                        </p:tgtEl>
                                      </p:cBhvr>
                                      <p:to x="100000" y="100000"/>
                                    </p:animScale>
                                    <p:animScale>
                                      <p:cBhvr>
                                        <p:cTn id="440" dur="26">
                                          <p:stCondLst>
                                            <p:cond delay="1312"/>
                                          </p:stCondLst>
                                        </p:cTn>
                                        <p:tgtEl>
                                          <p:spTgt spid="62"/>
                                        </p:tgtEl>
                                      </p:cBhvr>
                                      <p:to x="100000" y="80000"/>
                                    </p:animScale>
                                    <p:animScale>
                                      <p:cBhvr>
                                        <p:cTn id="441" dur="166" decel="50000">
                                          <p:stCondLst>
                                            <p:cond delay="1338"/>
                                          </p:stCondLst>
                                        </p:cTn>
                                        <p:tgtEl>
                                          <p:spTgt spid="62"/>
                                        </p:tgtEl>
                                      </p:cBhvr>
                                      <p:to x="100000" y="100000"/>
                                    </p:animScale>
                                    <p:animScale>
                                      <p:cBhvr>
                                        <p:cTn id="442" dur="26">
                                          <p:stCondLst>
                                            <p:cond delay="1642"/>
                                          </p:stCondLst>
                                        </p:cTn>
                                        <p:tgtEl>
                                          <p:spTgt spid="62"/>
                                        </p:tgtEl>
                                      </p:cBhvr>
                                      <p:to x="100000" y="90000"/>
                                    </p:animScale>
                                    <p:animScale>
                                      <p:cBhvr>
                                        <p:cTn id="443" dur="166" decel="50000">
                                          <p:stCondLst>
                                            <p:cond delay="1668"/>
                                          </p:stCondLst>
                                        </p:cTn>
                                        <p:tgtEl>
                                          <p:spTgt spid="62"/>
                                        </p:tgtEl>
                                      </p:cBhvr>
                                      <p:to x="100000" y="100000"/>
                                    </p:animScale>
                                    <p:animScale>
                                      <p:cBhvr>
                                        <p:cTn id="444" dur="26">
                                          <p:stCondLst>
                                            <p:cond delay="1808"/>
                                          </p:stCondLst>
                                        </p:cTn>
                                        <p:tgtEl>
                                          <p:spTgt spid="62"/>
                                        </p:tgtEl>
                                      </p:cBhvr>
                                      <p:to x="100000" y="95000"/>
                                    </p:animScale>
                                    <p:animScale>
                                      <p:cBhvr>
                                        <p:cTn id="445" dur="166" decel="50000">
                                          <p:stCondLst>
                                            <p:cond delay="1834"/>
                                          </p:stCondLst>
                                        </p:cTn>
                                        <p:tgtEl>
                                          <p:spTgt spid="62"/>
                                        </p:tgtEl>
                                      </p:cBhvr>
                                      <p:to x="100000" y="100000"/>
                                    </p:animScale>
                                  </p:childTnLst>
                                </p:cTn>
                              </p:par>
                              <p:par>
                                <p:cTn id="446" presetID="26" presetClass="entr" presetSubtype="0" fill="hold" grpId="0" nodeType="withEffect">
                                  <p:stCondLst>
                                    <p:cond delay="2000"/>
                                  </p:stCondLst>
                                  <p:childTnLst>
                                    <p:set>
                                      <p:cBhvr>
                                        <p:cTn id="447" dur="1" fill="hold">
                                          <p:stCondLst>
                                            <p:cond delay="0"/>
                                          </p:stCondLst>
                                        </p:cTn>
                                        <p:tgtEl>
                                          <p:spTgt spid="75"/>
                                        </p:tgtEl>
                                        <p:attrNameLst>
                                          <p:attrName>style.visibility</p:attrName>
                                        </p:attrNameLst>
                                      </p:cBhvr>
                                      <p:to>
                                        <p:strVal val="visible"/>
                                      </p:to>
                                    </p:set>
                                    <p:animEffect transition="in" filter="wipe(down)">
                                      <p:cBhvr>
                                        <p:cTn id="448" dur="580">
                                          <p:stCondLst>
                                            <p:cond delay="0"/>
                                          </p:stCondLst>
                                        </p:cTn>
                                        <p:tgtEl>
                                          <p:spTgt spid="75"/>
                                        </p:tgtEl>
                                      </p:cBhvr>
                                    </p:animEffect>
                                    <p:anim calcmode="lin" valueType="num">
                                      <p:cBhvr>
                                        <p:cTn id="449" dur="1822" tmFilter="0,0; 0.14,0.36; 0.43,0.73; 0.71,0.91; 1.0,1.0">
                                          <p:stCondLst>
                                            <p:cond delay="0"/>
                                          </p:stCondLst>
                                        </p:cTn>
                                        <p:tgtEl>
                                          <p:spTgt spid="75"/>
                                        </p:tgtEl>
                                        <p:attrNameLst>
                                          <p:attrName>ppt_x</p:attrName>
                                        </p:attrNameLst>
                                      </p:cBhvr>
                                      <p:tavLst>
                                        <p:tav tm="0">
                                          <p:val>
                                            <p:strVal val="#ppt_x-0.25"/>
                                          </p:val>
                                        </p:tav>
                                        <p:tav tm="100000">
                                          <p:val>
                                            <p:strVal val="#ppt_x"/>
                                          </p:val>
                                        </p:tav>
                                      </p:tavLst>
                                    </p:anim>
                                    <p:anim calcmode="lin" valueType="num">
                                      <p:cBhvr>
                                        <p:cTn id="450" dur="664" tmFilter="0.0,0.0; 0.25,0.07; 0.50,0.2; 0.75,0.467; 1.0,1.0">
                                          <p:stCondLst>
                                            <p:cond delay="0"/>
                                          </p:stCondLst>
                                        </p:cTn>
                                        <p:tgtEl>
                                          <p:spTgt spid="75"/>
                                        </p:tgtEl>
                                        <p:attrNameLst>
                                          <p:attrName>ppt_y</p:attrName>
                                        </p:attrNameLst>
                                      </p:cBhvr>
                                      <p:tavLst>
                                        <p:tav tm="0" fmla="#ppt_y-sin(pi*$)/3">
                                          <p:val>
                                            <p:fltVal val="0.5"/>
                                          </p:val>
                                        </p:tav>
                                        <p:tav tm="100000">
                                          <p:val>
                                            <p:fltVal val="1"/>
                                          </p:val>
                                        </p:tav>
                                      </p:tavLst>
                                    </p:anim>
                                    <p:anim calcmode="lin" valueType="num">
                                      <p:cBhvr>
                                        <p:cTn id="451" dur="664" tmFilter="0, 0; 0.125,0.2665; 0.25,0.4; 0.375,0.465; 0.5,0.5;  0.625,0.535; 0.75,0.6; 0.875,0.7335; 1,1">
                                          <p:stCondLst>
                                            <p:cond delay="664"/>
                                          </p:stCondLst>
                                        </p:cTn>
                                        <p:tgtEl>
                                          <p:spTgt spid="75"/>
                                        </p:tgtEl>
                                        <p:attrNameLst>
                                          <p:attrName>ppt_y</p:attrName>
                                        </p:attrNameLst>
                                      </p:cBhvr>
                                      <p:tavLst>
                                        <p:tav tm="0" fmla="#ppt_y-sin(pi*$)/9">
                                          <p:val>
                                            <p:fltVal val="0"/>
                                          </p:val>
                                        </p:tav>
                                        <p:tav tm="100000">
                                          <p:val>
                                            <p:fltVal val="1"/>
                                          </p:val>
                                        </p:tav>
                                      </p:tavLst>
                                    </p:anim>
                                    <p:anim calcmode="lin" valueType="num">
                                      <p:cBhvr>
                                        <p:cTn id="452" dur="332" tmFilter="0, 0; 0.125,0.2665; 0.25,0.4; 0.375,0.465; 0.5,0.5;  0.625,0.535; 0.75,0.6; 0.875,0.7335; 1,1">
                                          <p:stCondLst>
                                            <p:cond delay="1324"/>
                                          </p:stCondLst>
                                        </p:cTn>
                                        <p:tgtEl>
                                          <p:spTgt spid="75"/>
                                        </p:tgtEl>
                                        <p:attrNameLst>
                                          <p:attrName>ppt_y</p:attrName>
                                        </p:attrNameLst>
                                      </p:cBhvr>
                                      <p:tavLst>
                                        <p:tav tm="0" fmla="#ppt_y-sin(pi*$)/27">
                                          <p:val>
                                            <p:fltVal val="0"/>
                                          </p:val>
                                        </p:tav>
                                        <p:tav tm="100000">
                                          <p:val>
                                            <p:fltVal val="1"/>
                                          </p:val>
                                        </p:tav>
                                      </p:tavLst>
                                    </p:anim>
                                    <p:anim calcmode="lin" valueType="num">
                                      <p:cBhvr>
                                        <p:cTn id="453" dur="164" tmFilter="0, 0; 0.125,0.2665; 0.25,0.4; 0.375,0.465; 0.5,0.5;  0.625,0.535; 0.75,0.6; 0.875,0.7335; 1,1">
                                          <p:stCondLst>
                                            <p:cond delay="1656"/>
                                          </p:stCondLst>
                                        </p:cTn>
                                        <p:tgtEl>
                                          <p:spTgt spid="75"/>
                                        </p:tgtEl>
                                        <p:attrNameLst>
                                          <p:attrName>ppt_y</p:attrName>
                                        </p:attrNameLst>
                                      </p:cBhvr>
                                      <p:tavLst>
                                        <p:tav tm="0" fmla="#ppt_y-sin(pi*$)/81">
                                          <p:val>
                                            <p:fltVal val="0"/>
                                          </p:val>
                                        </p:tav>
                                        <p:tav tm="100000">
                                          <p:val>
                                            <p:fltVal val="1"/>
                                          </p:val>
                                        </p:tav>
                                      </p:tavLst>
                                    </p:anim>
                                    <p:animScale>
                                      <p:cBhvr>
                                        <p:cTn id="454" dur="26">
                                          <p:stCondLst>
                                            <p:cond delay="650"/>
                                          </p:stCondLst>
                                        </p:cTn>
                                        <p:tgtEl>
                                          <p:spTgt spid="75"/>
                                        </p:tgtEl>
                                      </p:cBhvr>
                                      <p:to x="100000" y="60000"/>
                                    </p:animScale>
                                    <p:animScale>
                                      <p:cBhvr>
                                        <p:cTn id="455" dur="166" decel="50000">
                                          <p:stCondLst>
                                            <p:cond delay="676"/>
                                          </p:stCondLst>
                                        </p:cTn>
                                        <p:tgtEl>
                                          <p:spTgt spid="75"/>
                                        </p:tgtEl>
                                      </p:cBhvr>
                                      <p:to x="100000" y="100000"/>
                                    </p:animScale>
                                    <p:animScale>
                                      <p:cBhvr>
                                        <p:cTn id="456" dur="26">
                                          <p:stCondLst>
                                            <p:cond delay="1312"/>
                                          </p:stCondLst>
                                        </p:cTn>
                                        <p:tgtEl>
                                          <p:spTgt spid="75"/>
                                        </p:tgtEl>
                                      </p:cBhvr>
                                      <p:to x="100000" y="80000"/>
                                    </p:animScale>
                                    <p:animScale>
                                      <p:cBhvr>
                                        <p:cTn id="457" dur="166" decel="50000">
                                          <p:stCondLst>
                                            <p:cond delay="1338"/>
                                          </p:stCondLst>
                                        </p:cTn>
                                        <p:tgtEl>
                                          <p:spTgt spid="75"/>
                                        </p:tgtEl>
                                      </p:cBhvr>
                                      <p:to x="100000" y="100000"/>
                                    </p:animScale>
                                    <p:animScale>
                                      <p:cBhvr>
                                        <p:cTn id="458" dur="26">
                                          <p:stCondLst>
                                            <p:cond delay="1642"/>
                                          </p:stCondLst>
                                        </p:cTn>
                                        <p:tgtEl>
                                          <p:spTgt spid="75"/>
                                        </p:tgtEl>
                                      </p:cBhvr>
                                      <p:to x="100000" y="90000"/>
                                    </p:animScale>
                                    <p:animScale>
                                      <p:cBhvr>
                                        <p:cTn id="459" dur="166" decel="50000">
                                          <p:stCondLst>
                                            <p:cond delay="1668"/>
                                          </p:stCondLst>
                                        </p:cTn>
                                        <p:tgtEl>
                                          <p:spTgt spid="75"/>
                                        </p:tgtEl>
                                      </p:cBhvr>
                                      <p:to x="100000" y="100000"/>
                                    </p:animScale>
                                    <p:animScale>
                                      <p:cBhvr>
                                        <p:cTn id="460" dur="26">
                                          <p:stCondLst>
                                            <p:cond delay="1808"/>
                                          </p:stCondLst>
                                        </p:cTn>
                                        <p:tgtEl>
                                          <p:spTgt spid="75"/>
                                        </p:tgtEl>
                                      </p:cBhvr>
                                      <p:to x="100000" y="95000"/>
                                    </p:animScale>
                                    <p:animScale>
                                      <p:cBhvr>
                                        <p:cTn id="461" dur="166" decel="50000">
                                          <p:stCondLst>
                                            <p:cond delay="1834"/>
                                          </p:stCondLst>
                                        </p:cTn>
                                        <p:tgtEl>
                                          <p:spTgt spid="75"/>
                                        </p:tgtEl>
                                      </p:cBhvr>
                                      <p:to x="100000" y="100000"/>
                                    </p:animScale>
                                  </p:childTnLst>
                                </p:cTn>
                              </p:par>
                              <p:par>
                                <p:cTn id="462" presetID="26" presetClass="entr" presetSubtype="0" fill="hold" grpId="0" nodeType="withEffect">
                                  <p:stCondLst>
                                    <p:cond delay="2250"/>
                                  </p:stCondLst>
                                  <p:childTnLst>
                                    <p:set>
                                      <p:cBhvr>
                                        <p:cTn id="463" dur="1" fill="hold">
                                          <p:stCondLst>
                                            <p:cond delay="0"/>
                                          </p:stCondLst>
                                        </p:cTn>
                                        <p:tgtEl>
                                          <p:spTgt spid="67"/>
                                        </p:tgtEl>
                                        <p:attrNameLst>
                                          <p:attrName>style.visibility</p:attrName>
                                        </p:attrNameLst>
                                      </p:cBhvr>
                                      <p:to>
                                        <p:strVal val="visible"/>
                                      </p:to>
                                    </p:set>
                                    <p:animEffect transition="in" filter="wipe(down)">
                                      <p:cBhvr>
                                        <p:cTn id="464" dur="580">
                                          <p:stCondLst>
                                            <p:cond delay="0"/>
                                          </p:stCondLst>
                                        </p:cTn>
                                        <p:tgtEl>
                                          <p:spTgt spid="67"/>
                                        </p:tgtEl>
                                      </p:cBhvr>
                                    </p:animEffect>
                                    <p:anim calcmode="lin" valueType="num">
                                      <p:cBhvr>
                                        <p:cTn id="465" dur="1822" tmFilter="0,0; 0.14,0.36; 0.43,0.73; 0.71,0.91; 1.0,1.0">
                                          <p:stCondLst>
                                            <p:cond delay="0"/>
                                          </p:stCondLst>
                                        </p:cTn>
                                        <p:tgtEl>
                                          <p:spTgt spid="67"/>
                                        </p:tgtEl>
                                        <p:attrNameLst>
                                          <p:attrName>ppt_x</p:attrName>
                                        </p:attrNameLst>
                                      </p:cBhvr>
                                      <p:tavLst>
                                        <p:tav tm="0">
                                          <p:val>
                                            <p:strVal val="#ppt_x-0.25"/>
                                          </p:val>
                                        </p:tav>
                                        <p:tav tm="100000">
                                          <p:val>
                                            <p:strVal val="#ppt_x"/>
                                          </p:val>
                                        </p:tav>
                                      </p:tavLst>
                                    </p:anim>
                                    <p:anim calcmode="lin" valueType="num">
                                      <p:cBhvr>
                                        <p:cTn id="466" dur="664" tmFilter="0.0,0.0; 0.25,0.07; 0.50,0.2; 0.75,0.467; 1.0,1.0">
                                          <p:stCondLst>
                                            <p:cond delay="0"/>
                                          </p:stCondLst>
                                        </p:cTn>
                                        <p:tgtEl>
                                          <p:spTgt spid="67"/>
                                        </p:tgtEl>
                                        <p:attrNameLst>
                                          <p:attrName>ppt_y</p:attrName>
                                        </p:attrNameLst>
                                      </p:cBhvr>
                                      <p:tavLst>
                                        <p:tav tm="0" fmla="#ppt_y-sin(pi*$)/3">
                                          <p:val>
                                            <p:fltVal val="0.5"/>
                                          </p:val>
                                        </p:tav>
                                        <p:tav tm="100000">
                                          <p:val>
                                            <p:fltVal val="1"/>
                                          </p:val>
                                        </p:tav>
                                      </p:tavLst>
                                    </p:anim>
                                    <p:anim calcmode="lin" valueType="num">
                                      <p:cBhvr>
                                        <p:cTn id="467" dur="664" tmFilter="0, 0; 0.125,0.2665; 0.25,0.4; 0.375,0.465; 0.5,0.5;  0.625,0.535; 0.75,0.6; 0.875,0.7335; 1,1">
                                          <p:stCondLst>
                                            <p:cond delay="664"/>
                                          </p:stCondLst>
                                        </p:cTn>
                                        <p:tgtEl>
                                          <p:spTgt spid="67"/>
                                        </p:tgtEl>
                                        <p:attrNameLst>
                                          <p:attrName>ppt_y</p:attrName>
                                        </p:attrNameLst>
                                      </p:cBhvr>
                                      <p:tavLst>
                                        <p:tav tm="0" fmla="#ppt_y-sin(pi*$)/9">
                                          <p:val>
                                            <p:fltVal val="0"/>
                                          </p:val>
                                        </p:tav>
                                        <p:tav tm="100000">
                                          <p:val>
                                            <p:fltVal val="1"/>
                                          </p:val>
                                        </p:tav>
                                      </p:tavLst>
                                    </p:anim>
                                    <p:anim calcmode="lin" valueType="num">
                                      <p:cBhvr>
                                        <p:cTn id="468" dur="332" tmFilter="0, 0; 0.125,0.2665; 0.25,0.4; 0.375,0.465; 0.5,0.5;  0.625,0.535; 0.75,0.6; 0.875,0.7335; 1,1">
                                          <p:stCondLst>
                                            <p:cond delay="1324"/>
                                          </p:stCondLst>
                                        </p:cTn>
                                        <p:tgtEl>
                                          <p:spTgt spid="67"/>
                                        </p:tgtEl>
                                        <p:attrNameLst>
                                          <p:attrName>ppt_y</p:attrName>
                                        </p:attrNameLst>
                                      </p:cBhvr>
                                      <p:tavLst>
                                        <p:tav tm="0" fmla="#ppt_y-sin(pi*$)/27">
                                          <p:val>
                                            <p:fltVal val="0"/>
                                          </p:val>
                                        </p:tav>
                                        <p:tav tm="100000">
                                          <p:val>
                                            <p:fltVal val="1"/>
                                          </p:val>
                                        </p:tav>
                                      </p:tavLst>
                                    </p:anim>
                                    <p:anim calcmode="lin" valueType="num">
                                      <p:cBhvr>
                                        <p:cTn id="469" dur="164" tmFilter="0, 0; 0.125,0.2665; 0.25,0.4; 0.375,0.465; 0.5,0.5;  0.625,0.535; 0.75,0.6; 0.875,0.7335; 1,1">
                                          <p:stCondLst>
                                            <p:cond delay="1656"/>
                                          </p:stCondLst>
                                        </p:cTn>
                                        <p:tgtEl>
                                          <p:spTgt spid="67"/>
                                        </p:tgtEl>
                                        <p:attrNameLst>
                                          <p:attrName>ppt_y</p:attrName>
                                        </p:attrNameLst>
                                      </p:cBhvr>
                                      <p:tavLst>
                                        <p:tav tm="0" fmla="#ppt_y-sin(pi*$)/81">
                                          <p:val>
                                            <p:fltVal val="0"/>
                                          </p:val>
                                        </p:tav>
                                        <p:tav tm="100000">
                                          <p:val>
                                            <p:fltVal val="1"/>
                                          </p:val>
                                        </p:tav>
                                      </p:tavLst>
                                    </p:anim>
                                    <p:animScale>
                                      <p:cBhvr>
                                        <p:cTn id="470" dur="26">
                                          <p:stCondLst>
                                            <p:cond delay="650"/>
                                          </p:stCondLst>
                                        </p:cTn>
                                        <p:tgtEl>
                                          <p:spTgt spid="67"/>
                                        </p:tgtEl>
                                      </p:cBhvr>
                                      <p:to x="100000" y="60000"/>
                                    </p:animScale>
                                    <p:animScale>
                                      <p:cBhvr>
                                        <p:cTn id="471" dur="166" decel="50000">
                                          <p:stCondLst>
                                            <p:cond delay="676"/>
                                          </p:stCondLst>
                                        </p:cTn>
                                        <p:tgtEl>
                                          <p:spTgt spid="67"/>
                                        </p:tgtEl>
                                      </p:cBhvr>
                                      <p:to x="100000" y="100000"/>
                                    </p:animScale>
                                    <p:animScale>
                                      <p:cBhvr>
                                        <p:cTn id="472" dur="26">
                                          <p:stCondLst>
                                            <p:cond delay="1312"/>
                                          </p:stCondLst>
                                        </p:cTn>
                                        <p:tgtEl>
                                          <p:spTgt spid="67"/>
                                        </p:tgtEl>
                                      </p:cBhvr>
                                      <p:to x="100000" y="80000"/>
                                    </p:animScale>
                                    <p:animScale>
                                      <p:cBhvr>
                                        <p:cTn id="473" dur="166" decel="50000">
                                          <p:stCondLst>
                                            <p:cond delay="1338"/>
                                          </p:stCondLst>
                                        </p:cTn>
                                        <p:tgtEl>
                                          <p:spTgt spid="67"/>
                                        </p:tgtEl>
                                      </p:cBhvr>
                                      <p:to x="100000" y="100000"/>
                                    </p:animScale>
                                    <p:animScale>
                                      <p:cBhvr>
                                        <p:cTn id="474" dur="26">
                                          <p:stCondLst>
                                            <p:cond delay="1642"/>
                                          </p:stCondLst>
                                        </p:cTn>
                                        <p:tgtEl>
                                          <p:spTgt spid="67"/>
                                        </p:tgtEl>
                                      </p:cBhvr>
                                      <p:to x="100000" y="90000"/>
                                    </p:animScale>
                                    <p:animScale>
                                      <p:cBhvr>
                                        <p:cTn id="475" dur="166" decel="50000">
                                          <p:stCondLst>
                                            <p:cond delay="1668"/>
                                          </p:stCondLst>
                                        </p:cTn>
                                        <p:tgtEl>
                                          <p:spTgt spid="67"/>
                                        </p:tgtEl>
                                      </p:cBhvr>
                                      <p:to x="100000" y="100000"/>
                                    </p:animScale>
                                    <p:animScale>
                                      <p:cBhvr>
                                        <p:cTn id="476" dur="26">
                                          <p:stCondLst>
                                            <p:cond delay="1808"/>
                                          </p:stCondLst>
                                        </p:cTn>
                                        <p:tgtEl>
                                          <p:spTgt spid="67"/>
                                        </p:tgtEl>
                                      </p:cBhvr>
                                      <p:to x="100000" y="95000"/>
                                    </p:animScale>
                                    <p:animScale>
                                      <p:cBhvr>
                                        <p:cTn id="477" dur="166" decel="50000">
                                          <p:stCondLst>
                                            <p:cond delay="1834"/>
                                          </p:stCondLst>
                                        </p:cTn>
                                        <p:tgtEl>
                                          <p:spTgt spid="67"/>
                                        </p:tgtEl>
                                      </p:cBhvr>
                                      <p:to x="100000" y="100000"/>
                                    </p:animScale>
                                  </p:childTnLst>
                                </p:cTn>
                              </p:par>
                              <p:par>
                                <p:cTn id="478" presetID="26" presetClass="entr" presetSubtype="0" fill="hold" grpId="0" nodeType="withEffect">
                                  <p:stCondLst>
                                    <p:cond delay="2500"/>
                                  </p:stCondLst>
                                  <p:childTnLst>
                                    <p:set>
                                      <p:cBhvr>
                                        <p:cTn id="479" dur="1" fill="hold">
                                          <p:stCondLst>
                                            <p:cond delay="0"/>
                                          </p:stCondLst>
                                        </p:cTn>
                                        <p:tgtEl>
                                          <p:spTgt spid="71"/>
                                        </p:tgtEl>
                                        <p:attrNameLst>
                                          <p:attrName>style.visibility</p:attrName>
                                        </p:attrNameLst>
                                      </p:cBhvr>
                                      <p:to>
                                        <p:strVal val="visible"/>
                                      </p:to>
                                    </p:set>
                                    <p:animEffect transition="in" filter="wipe(down)">
                                      <p:cBhvr>
                                        <p:cTn id="480" dur="580">
                                          <p:stCondLst>
                                            <p:cond delay="0"/>
                                          </p:stCondLst>
                                        </p:cTn>
                                        <p:tgtEl>
                                          <p:spTgt spid="71"/>
                                        </p:tgtEl>
                                      </p:cBhvr>
                                    </p:animEffect>
                                    <p:anim calcmode="lin" valueType="num">
                                      <p:cBhvr>
                                        <p:cTn id="481" dur="1822" tmFilter="0,0; 0.14,0.36; 0.43,0.73; 0.71,0.91; 1.0,1.0">
                                          <p:stCondLst>
                                            <p:cond delay="0"/>
                                          </p:stCondLst>
                                        </p:cTn>
                                        <p:tgtEl>
                                          <p:spTgt spid="71"/>
                                        </p:tgtEl>
                                        <p:attrNameLst>
                                          <p:attrName>ppt_x</p:attrName>
                                        </p:attrNameLst>
                                      </p:cBhvr>
                                      <p:tavLst>
                                        <p:tav tm="0">
                                          <p:val>
                                            <p:strVal val="#ppt_x-0.25"/>
                                          </p:val>
                                        </p:tav>
                                        <p:tav tm="100000">
                                          <p:val>
                                            <p:strVal val="#ppt_x"/>
                                          </p:val>
                                        </p:tav>
                                      </p:tavLst>
                                    </p:anim>
                                    <p:anim calcmode="lin" valueType="num">
                                      <p:cBhvr>
                                        <p:cTn id="482" dur="664" tmFilter="0.0,0.0; 0.25,0.07; 0.50,0.2; 0.75,0.467; 1.0,1.0">
                                          <p:stCondLst>
                                            <p:cond delay="0"/>
                                          </p:stCondLst>
                                        </p:cTn>
                                        <p:tgtEl>
                                          <p:spTgt spid="71"/>
                                        </p:tgtEl>
                                        <p:attrNameLst>
                                          <p:attrName>ppt_y</p:attrName>
                                        </p:attrNameLst>
                                      </p:cBhvr>
                                      <p:tavLst>
                                        <p:tav tm="0" fmla="#ppt_y-sin(pi*$)/3">
                                          <p:val>
                                            <p:fltVal val="0.5"/>
                                          </p:val>
                                        </p:tav>
                                        <p:tav tm="100000">
                                          <p:val>
                                            <p:fltVal val="1"/>
                                          </p:val>
                                        </p:tav>
                                      </p:tavLst>
                                    </p:anim>
                                    <p:anim calcmode="lin" valueType="num">
                                      <p:cBhvr>
                                        <p:cTn id="483" dur="664" tmFilter="0, 0; 0.125,0.2665; 0.25,0.4; 0.375,0.465; 0.5,0.5;  0.625,0.535; 0.75,0.6; 0.875,0.7335; 1,1">
                                          <p:stCondLst>
                                            <p:cond delay="664"/>
                                          </p:stCondLst>
                                        </p:cTn>
                                        <p:tgtEl>
                                          <p:spTgt spid="71"/>
                                        </p:tgtEl>
                                        <p:attrNameLst>
                                          <p:attrName>ppt_y</p:attrName>
                                        </p:attrNameLst>
                                      </p:cBhvr>
                                      <p:tavLst>
                                        <p:tav tm="0" fmla="#ppt_y-sin(pi*$)/9">
                                          <p:val>
                                            <p:fltVal val="0"/>
                                          </p:val>
                                        </p:tav>
                                        <p:tav tm="100000">
                                          <p:val>
                                            <p:fltVal val="1"/>
                                          </p:val>
                                        </p:tav>
                                      </p:tavLst>
                                    </p:anim>
                                    <p:anim calcmode="lin" valueType="num">
                                      <p:cBhvr>
                                        <p:cTn id="484" dur="332" tmFilter="0, 0; 0.125,0.2665; 0.25,0.4; 0.375,0.465; 0.5,0.5;  0.625,0.535; 0.75,0.6; 0.875,0.7335; 1,1">
                                          <p:stCondLst>
                                            <p:cond delay="1324"/>
                                          </p:stCondLst>
                                        </p:cTn>
                                        <p:tgtEl>
                                          <p:spTgt spid="71"/>
                                        </p:tgtEl>
                                        <p:attrNameLst>
                                          <p:attrName>ppt_y</p:attrName>
                                        </p:attrNameLst>
                                      </p:cBhvr>
                                      <p:tavLst>
                                        <p:tav tm="0" fmla="#ppt_y-sin(pi*$)/27">
                                          <p:val>
                                            <p:fltVal val="0"/>
                                          </p:val>
                                        </p:tav>
                                        <p:tav tm="100000">
                                          <p:val>
                                            <p:fltVal val="1"/>
                                          </p:val>
                                        </p:tav>
                                      </p:tavLst>
                                    </p:anim>
                                    <p:anim calcmode="lin" valueType="num">
                                      <p:cBhvr>
                                        <p:cTn id="485" dur="164" tmFilter="0, 0; 0.125,0.2665; 0.25,0.4; 0.375,0.465; 0.5,0.5;  0.625,0.535; 0.75,0.6; 0.875,0.7335; 1,1">
                                          <p:stCondLst>
                                            <p:cond delay="1656"/>
                                          </p:stCondLst>
                                        </p:cTn>
                                        <p:tgtEl>
                                          <p:spTgt spid="71"/>
                                        </p:tgtEl>
                                        <p:attrNameLst>
                                          <p:attrName>ppt_y</p:attrName>
                                        </p:attrNameLst>
                                      </p:cBhvr>
                                      <p:tavLst>
                                        <p:tav tm="0" fmla="#ppt_y-sin(pi*$)/81">
                                          <p:val>
                                            <p:fltVal val="0"/>
                                          </p:val>
                                        </p:tav>
                                        <p:tav tm="100000">
                                          <p:val>
                                            <p:fltVal val="1"/>
                                          </p:val>
                                        </p:tav>
                                      </p:tavLst>
                                    </p:anim>
                                    <p:animScale>
                                      <p:cBhvr>
                                        <p:cTn id="486" dur="26">
                                          <p:stCondLst>
                                            <p:cond delay="650"/>
                                          </p:stCondLst>
                                        </p:cTn>
                                        <p:tgtEl>
                                          <p:spTgt spid="71"/>
                                        </p:tgtEl>
                                      </p:cBhvr>
                                      <p:to x="100000" y="60000"/>
                                    </p:animScale>
                                    <p:animScale>
                                      <p:cBhvr>
                                        <p:cTn id="487" dur="166" decel="50000">
                                          <p:stCondLst>
                                            <p:cond delay="676"/>
                                          </p:stCondLst>
                                        </p:cTn>
                                        <p:tgtEl>
                                          <p:spTgt spid="71"/>
                                        </p:tgtEl>
                                      </p:cBhvr>
                                      <p:to x="100000" y="100000"/>
                                    </p:animScale>
                                    <p:animScale>
                                      <p:cBhvr>
                                        <p:cTn id="488" dur="26">
                                          <p:stCondLst>
                                            <p:cond delay="1312"/>
                                          </p:stCondLst>
                                        </p:cTn>
                                        <p:tgtEl>
                                          <p:spTgt spid="71"/>
                                        </p:tgtEl>
                                      </p:cBhvr>
                                      <p:to x="100000" y="80000"/>
                                    </p:animScale>
                                    <p:animScale>
                                      <p:cBhvr>
                                        <p:cTn id="489" dur="166" decel="50000">
                                          <p:stCondLst>
                                            <p:cond delay="1338"/>
                                          </p:stCondLst>
                                        </p:cTn>
                                        <p:tgtEl>
                                          <p:spTgt spid="71"/>
                                        </p:tgtEl>
                                      </p:cBhvr>
                                      <p:to x="100000" y="100000"/>
                                    </p:animScale>
                                    <p:animScale>
                                      <p:cBhvr>
                                        <p:cTn id="490" dur="26">
                                          <p:stCondLst>
                                            <p:cond delay="1642"/>
                                          </p:stCondLst>
                                        </p:cTn>
                                        <p:tgtEl>
                                          <p:spTgt spid="71"/>
                                        </p:tgtEl>
                                      </p:cBhvr>
                                      <p:to x="100000" y="90000"/>
                                    </p:animScale>
                                    <p:animScale>
                                      <p:cBhvr>
                                        <p:cTn id="491" dur="166" decel="50000">
                                          <p:stCondLst>
                                            <p:cond delay="1668"/>
                                          </p:stCondLst>
                                        </p:cTn>
                                        <p:tgtEl>
                                          <p:spTgt spid="71"/>
                                        </p:tgtEl>
                                      </p:cBhvr>
                                      <p:to x="100000" y="100000"/>
                                    </p:animScale>
                                    <p:animScale>
                                      <p:cBhvr>
                                        <p:cTn id="492" dur="26">
                                          <p:stCondLst>
                                            <p:cond delay="1808"/>
                                          </p:stCondLst>
                                        </p:cTn>
                                        <p:tgtEl>
                                          <p:spTgt spid="71"/>
                                        </p:tgtEl>
                                      </p:cBhvr>
                                      <p:to x="100000" y="95000"/>
                                    </p:animScale>
                                    <p:animScale>
                                      <p:cBhvr>
                                        <p:cTn id="493" dur="166" decel="50000">
                                          <p:stCondLst>
                                            <p:cond delay="1834"/>
                                          </p:stCondLst>
                                        </p:cTn>
                                        <p:tgtEl>
                                          <p:spTgt spid="71"/>
                                        </p:tgtEl>
                                      </p:cBhvr>
                                      <p:to x="100000" y="100000"/>
                                    </p:animScale>
                                  </p:childTnLst>
                                </p:cTn>
                              </p:par>
                              <p:par>
                                <p:cTn id="494" presetID="26" presetClass="entr" presetSubtype="0" fill="hold" grpId="0" nodeType="withEffect">
                                  <p:stCondLst>
                                    <p:cond delay="2500"/>
                                  </p:stCondLst>
                                  <p:childTnLst>
                                    <p:set>
                                      <p:cBhvr>
                                        <p:cTn id="495" dur="1" fill="hold">
                                          <p:stCondLst>
                                            <p:cond delay="0"/>
                                          </p:stCondLst>
                                        </p:cTn>
                                        <p:tgtEl>
                                          <p:spTgt spid="63"/>
                                        </p:tgtEl>
                                        <p:attrNameLst>
                                          <p:attrName>style.visibility</p:attrName>
                                        </p:attrNameLst>
                                      </p:cBhvr>
                                      <p:to>
                                        <p:strVal val="visible"/>
                                      </p:to>
                                    </p:set>
                                    <p:animEffect transition="in" filter="wipe(down)">
                                      <p:cBhvr>
                                        <p:cTn id="496" dur="580">
                                          <p:stCondLst>
                                            <p:cond delay="0"/>
                                          </p:stCondLst>
                                        </p:cTn>
                                        <p:tgtEl>
                                          <p:spTgt spid="63"/>
                                        </p:tgtEl>
                                      </p:cBhvr>
                                    </p:animEffect>
                                    <p:anim calcmode="lin" valueType="num">
                                      <p:cBhvr>
                                        <p:cTn id="497" dur="1822" tmFilter="0,0; 0.14,0.36; 0.43,0.73; 0.71,0.91; 1.0,1.0">
                                          <p:stCondLst>
                                            <p:cond delay="0"/>
                                          </p:stCondLst>
                                        </p:cTn>
                                        <p:tgtEl>
                                          <p:spTgt spid="63"/>
                                        </p:tgtEl>
                                        <p:attrNameLst>
                                          <p:attrName>ppt_x</p:attrName>
                                        </p:attrNameLst>
                                      </p:cBhvr>
                                      <p:tavLst>
                                        <p:tav tm="0">
                                          <p:val>
                                            <p:strVal val="#ppt_x-0.25"/>
                                          </p:val>
                                        </p:tav>
                                        <p:tav tm="100000">
                                          <p:val>
                                            <p:strVal val="#ppt_x"/>
                                          </p:val>
                                        </p:tav>
                                      </p:tavLst>
                                    </p:anim>
                                    <p:anim calcmode="lin" valueType="num">
                                      <p:cBhvr>
                                        <p:cTn id="498" dur="664" tmFilter="0.0,0.0; 0.25,0.07; 0.50,0.2; 0.75,0.467; 1.0,1.0">
                                          <p:stCondLst>
                                            <p:cond delay="0"/>
                                          </p:stCondLst>
                                        </p:cTn>
                                        <p:tgtEl>
                                          <p:spTgt spid="63"/>
                                        </p:tgtEl>
                                        <p:attrNameLst>
                                          <p:attrName>ppt_y</p:attrName>
                                        </p:attrNameLst>
                                      </p:cBhvr>
                                      <p:tavLst>
                                        <p:tav tm="0" fmla="#ppt_y-sin(pi*$)/3">
                                          <p:val>
                                            <p:fltVal val="0.5"/>
                                          </p:val>
                                        </p:tav>
                                        <p:tav tm="100000">
                                          <p:val>
                                            <p:fltVal val="1"/>
                                          </p:val>
                                        </p:tav>
                                      </p:tavLst>
                                    </p:anim>
                                    <p:anim calcmode="lin" valueType="num">
                                      <p:cBhvr>
                                        <p:cTn id="499" dur="664" tmFilter="0, 0; 0.125,0.2665; 0.25,0.4; 0.375,0.465; 0.5,0.5;  0.625,0.535; 0.75,0.6; 0.875,0.7335; 1,1">
                                          <p:stCondLst>
                                            <p:cond delay="664"/>
                                          </p:stCondLst>
                                        </p:cTn>
                                        <p:tgtEl>
                                          <p:spTgt spid="63"/>
                                        </p:tgtEl>
                                        <p:attrNameLst>
                                          <p:attrName>ppt_y</p:attrName>
                                        </p:attrNameLst>
                                      </p:cBhvr>
                                      <p:tavLst>
                                        <p:tav tm="0" fmla="#ppt_y-sin(pi*$)/9">
                                          <p:val>
                                            <p:fltVal val="0"/>
                                          </p:val>
                                        </p:tav>
                                        <p:tav tm="100000">
                                          <p:val>
                                            <p:fltVal val="1"/>
                                          </p:val>
                                        </p:tav>
                                      </p:tavLst>
                                    </p:anim>
                                    <p:anim calcmode="lin" valueType="num">
                                      <p:cBhvr>
                                        <p:cTn id="500" dur="332" tmFilter="0, 0; 0.125,0.2665; 0.25,0.4; 0.375,0.465; 0.5,0.5;  0.625,0.535; 0.75,0.6; 0.875,0.7335; 1,1">
                                          <p:stCondLst>
                                            <p:cond delay="1324"/>
                                          </p:stCondLst>
                                        </p:cTn>
                                        <p:tgtEl>
                                          <p:spTgt spid="63"/>
                                        </p:tgtEl>
                                        <p:attrNameLst>
                                          <p:attrName>ppt_y</p:attrName>
                                        </p:attrNameLst>
                                      </p:cBhvr>
                                      <p:tavLst>
                                        <p:tav tm="0" fmla="#ppt_y-sin(pi*$)/27">
                                          <p:val>
                                            <p:fltVal val="0"/>
                                          </p:val>
                                        </p:tav>
                                        <p:tav tm="100000">
                                          <p:val>
                                            <p:fltVal val="1"/>
                                          </p:val>
                                        </p:tav>
                                      </p:tavLst>
                                    </p:anim>
                                    <p:anim calcmode="lin" valueType="num">
                                      <p:cBhvr>
                                        <p:cTn id="501" dur="164" tmFilter="0, 0; 0.125,0.2665; 0.25,0.4; 0.375,0.465; 0.5,0.5;  0.625,0.535; 0.75,0.6; 0.875,0.7335; 1,1">
                                          <p:stCondLst>
                                            <p:cond delay="1656"/>
                                          </p:stCondLst>
                                        </p:cTn>
                                        <p:tgtEl>
                                          <p:spTgt spid="63"/>
                                        </p:tgtEl>
                                        <p:attrNameLst>
                                          <p:attrName>ppt_y</p:attrName>
                                        </p:attrNameLst>
                                      </p:cBhvr>
                                      <p:tavLst>
                                        <p:tav tm="0" fmla="#ppt_y-sin(pi*$)/81">
                                          <p:val>
                                            <p:fltVal val="0"/>
                                          </p:val>
                                        </p:tav>
                                        <p:tav tm="100000">
                                          <p:val>
                                            <p:fltVal val="1"/>
                                          </p:val>
                                        </p:tav>
                                      </p:tavLst>
                                    </p:anim>
                                    <p:animScale>
                                      <p:cBhvr>
                                        <p:cTn id="502" dur="26">
                                          <p:stCondLst>
                                            <p:cond delay="650"/>
                                          </p:stCondLst>
                                        </p:cTn>
                                        <p:tgtEl>
                                          <p:spTgt spid="63"/>
                                        </p:tgtEl>
                                      </p:cBhvr>
                                      <p:to x="100000" y="60000"/>
                                    </p:animScale>
                                    <p:animScale>
                                      <p:cBhvr>
                                        <p:cTn id="503" dur="166" decel="50000">
                                          <p:stCondLst>
                                            <p:cond delay="676"/>
                                          </p:stCondLst>
                                        </p:cTn>
                                        <p:tgtEl>
                                          <p:spTgt spid="63"/>
                                        </p:tgtEl>
                                      </p:cBhvr>
                                      <p:to x="100000" y="100000"/>
                                    </p:animScale>
                                    <p:animScale>
                                      <p:cBhvr>
                                        <p:cTn id="504" dur="26">
                                          <p:stCondLst>
                                            <p:cond delay="1312"/>
                                          </p:stCondLst>
                                        </p:cTn>
                                        <p:tgtEl>
                                          <p:spTgt spid="63"/>
                                        </p:tgtEl>
                                      </p:cBhvr>
                                      <p:to x="100000" y="80000"/>
                                    </p:animScale>
                                    <p:animScale>
                                      <p:cBhvr>
                                        <p:cTn id="505" dur="166" decel="50000">
                                          <p:stCondLst>
                                            <p:cond delay="1338"/>
                                          </p:stCondLst>
                                        </p:cTn>
                                        <p:tgtEl>
                                          <p:spTgt spid="63"/>
                                        </p:tgtEl>
                                      </p:cBhvr>
                                      <p:to x="100000" y="100000"/>
                                    </p:animScale>
                                    <p:animScale>
                                      <p:cBhvr>
                                        <p:cTn id="506" dur="26">
                                          <p:stCondLst>
                                            <p:cond delay="1642"/>
                                          </p:stCondLst>
                                        </p:cTn>
                                        <p:tgtEl>
                                          <p:spTgt spid="63"/>
                                        </p:tgtEl>
                                      </p:cBhvr>
                                      <p:to x="100000" y="90000"/>
                                    </p:animScale>
                                    <p:animScale>
                                      <p:cBhvr>
                                        <p:cTn id="507" dur="166" decel="50000">
                                          <p:stCondLst>
                                            <p:cond delay="1668"/>
                                          </p:stCondLst>
                                        </p:cTn>
                                        <p:tgtEl>
                                          <p:spTgt spid="63"/>
                                        </p:tgtEl>
                                      </p:cBhvr>
                                      <p:to x="100000" y="100000"/>
                                    </p:animScale>
                                    <p:animScale>
                                      <p:cBhvr>
                                        <p:cTn id="508" dur="26">
                                          <p:stCondLst>
                                            <p:cond delay="1808"/>
                                          </p:stCondLst>
                                        </p:cTn>
                                        <p:tgtEl>
                                          <p:spTgt spid="63"/>
                                        </p:tgtEl>
                                      </p:cBhvr>
                                      <p:to x="100000" y="95000"/>
                                    </p:animScale>
                                    <p:animScale>
                                      <p:cBhvr>
                                        <p:cTn id="509" dur="166" decel="50000">
                                          <p:stCondLst>
                                            <p:cond delay="1834"/>
                                          </p:stCondLst>
                                        </p:cTn>
                                        <p:tgtEl>
                                          <p:spTgt spid="63"/>
                                        </p:tgtEl>
                                      </p:cBhvr>
                                      <p:to x="100000" y="100000"/>
                                    </p:animScale>
                                  </p:childTnLst>
                                </p:cTn>
                              </p:par>
                              <p:par>
                                <p:cTn id="510" presetID="26" presetClass="entr" presetSubtype="0" fill="hold" grpId="0" nodeType="withEffect">
                                  <p:stCondLst>
                                    <p:cond delay="2750"/>
                                  </p:stCondLst>
                                  <p:childTnLst>
                                    <p:set>
                                      <p:cBhvr>
                                        <p:cTn id="511" dur="1" fill="hold">
                                          <p:stCondLst>
                                            <p:cond delay="0"/>
                                          </p:stCondLst>
                                        </p:cTn>
                                        <p:tgtEl>
                                          <p:spTgt spid="72"/>
                                        </p:tgtEl>
                                        <p:attrNameLst>
                                          <p:attrName>style.visibility</p:attrName>
                                        </p:attrNameLst>
                                      </p:cBhvr>
                                      <p:to>
                                        <p:strVal val="visible"/>
                                      </p:to>
                                    </p:set>
                                    <p:animEffect transition="in" filter="wipe(down)">
                                      <p:cBhvr>
                                        <p:cTn id="512" dur="580">
                                          <p:stCondLst>
                                            <p:cond delay="0"/>
                                          </p:stCondLst>
                                        </p:cTn>
                                        <p:tgtEl>
                                          <p:spTgt spid="72"/>
                                        </p:tgtEl>
                                      </p:cBhvr>
                                    </p:animEffect>
                                    <p:anim calcmode="lin" valueType="num">
                                      <p:cBhvr>
                                        <p:cTn id="513" dur="1822" tmFilter="0,0; 0.14,0.36; 0.43,0.73; 0.71,0.91; 1.0,1.0">
                                          <p:stCondLst>
                                            <p:cond delay="0"/>
                                          </p:stCondLst>
                                        </p:cTn>
                                        <p:tgtEl>
                                          <p:spTgt spid="72"/>
                                        </p:tgtEl>
                                        <p:attrNameLst>
                                          <p:attrName>ppt_x</p:attrName>
                                        </p:attrNameLst>
                                      </p:cBhvr>
                                      <p:tavLst>
                                        <p:tav tm="0">
                                          <p:val>
                                            <p:strVal val="#ppt_x-0.25"/>
                                          </p:val>
                                        </p:tav>
                                        <p:tav tm="100000">
                                          <p:val>
                                            <p:strVal val="#ppt_x"/>
                                          </p:val>
                                        </p:tav>
                                      </p:tavLst>
                                    </p:anim>
                                    <p:anim calcmode="lin" valueType="num">
                                      <p:cBhvr>
                                        <p:cTn id="514" dur="664" tmFilter="0.0,0.0; 0.25,0.07; 0.50,0.2; 0.75,0.467; 1.0,1.0">
                                          <p:stCondLst>
                                            <p:cond delay="0"/>
                                          </p:stCondLst>
                                        </p:cTn>
                                        <p:tgtEl>
                                          <p:spTgt spid="72"/>
                                        </p:tgtEl>
                                        <p:attrNameLst>
                                          <p:attrName>ppt_y</p:attrName>
                                        </p:attrNameLst>
                                      </p:cBhvr>
                                      <p:tavLst>
                                        <p:tav tm="0" fmla="#ppt_y-sin(pi*$)/3">
                                          <p:val>
                                            <p:fltVal val="0.5"/>
                                          </p:val>
                                        </p:tav>
                                        <p:tav tm="100000">
                                          <p:val>
                                            <p:fltVal val="1"/>
                                          </p:val>
                                        </p:tav>
                                      </p:tavLst>
                                    </p:anim>
                                    <p:anim calcmode="lin" valueType="num">
                                      <p:cBhvr>
                                        <p:cTn id="515" dur="664" tmFilter="0, 0; 0.125,0.2665; 0.25,0.4; 0.375,0.465; 0.5,0.5;  0.625,0.535; 0.75,0.6; 0.875,0.7335; 1,1">
                                          <p:stCondLst>
                                            <p:cond delay="664"/>
                                          </p:stCondLst>
                                        </p:cTn>
                                        <p:tgtEl>
                                          <p:spTgt spid="72"/>
                                        </p:tgtEl>
                                        <p:attrNameLst>
                                          <p:attrName>ppt_y</p:attrName>
                                        </p:attrNameLst>
                                      </p:cBhvr>
                                      <p:tavLst>
                                        <p:tav tm="0" fmla="#ppt_y-sin(pi*$)/9">
                                          <p:val>
                                            <p:fltVal val="0"/>
                                          </p:val>
                                        </p:tav>
                                        <p:tav tm="100000">
                                          <p:val>
                                            <p:fltVal val="1"/>
                                          </p:val>
                                        </p:tav>
                                      </p:tavLst>
                                    </p:anim>
                                    <p:anim calcmode="lin" valueType="num">
                                      <p:cBhvr>
                                        <p:cTn id="516" dur="332" tmFilter="0, 0; 0.125,0.2665; 0.25,0.4; 0.375,0.465; 0.5,0.5;  0.625,0.535; 0.75,0.6; 0.875,0.7335; 1,1">
                                          <p:stCondLst>
                                            <p:cond delay="1324"/>
                                          </p:stCondLst>
                                        </p:cTn>
                                        <p:tgtEl>
                                          <p:spTgt spid="72"/>
                                        </p:tgtEl>
                                        <p:attrNameLst>
                                          <p:attrName>ppt_y</p:attrName>
                                        </p:attrNameLst>
                                      </p:cBhvr>
                                      <p:tavLst>
                                        <p:tav tm="0" fmla="#ppt_y-sin(pi*$)/27">
                                          <p:val>
                                            <p:fltVal val="0"/>
                                          </p:val>
                                        </p:tav>
                                        <p:tav tm="100000">
                                          <p:val>
                                            <p:fltVal val="1"/>
                                          </p:val>
                                        </p:tav>
                                      </p:tavLst>
                                    </p:anim>
                                    <p:anim calcmode="lin" valueType="num">
                                      <p:cBhvr>
                                        <p:cTn id="517" dur="164" tmFilter="0, 0; 0.125,0.2665; 0.25,0.4; 0.375,0.465; 0.5,0.5;  0.625,0.535; 0.75,0.6; 0.875,0.7335; 1,1">
                                          <p:stCondLst>
                                            <p:cond delay="1656"/>
                                          </p:stCondLst>
                                        </p:cTn>
                                        <p:tgtEl>
                                          <p:spTgt spid="72"/>
                                        </p:tgtEl>
                                        <p:attrNameLst>
                                          <p:attrName>ppt_y</p:attrName>
                                        </p:attrNameLst>
                                      </p:cBhvr>
                                      <p:tavLst>
                                        <p:tav tm="0" fmla="#ppt_y-sin(pi*$)/81">
                                          <p:val>
                                            <p:fltVal val="0"/>
                                          </p:val>
                                        </p:tav>
                                        <p:tav tm="100000">
                                          <p:val>
                                            <p:fltVal val="1"/>
                                          </p:val>
                                        </p:tav>
                                      </p:tavLst>
                                    </p:anim>
                                    <p:animScale>
                                      <p:cBhvr>
                                        <p:cTn id="518" dur="26">
                                          <p:stCondLst>
                                            <p:cond delay="650"/>
                                          </p:stCondLst>
                                        </p:cTn>
                                        <p:tgtEl>
                                          <p:spTgt spid="72"/>
                                        </p:tgtEl>
                                      </p:cBhvr>
                                      <p:to x="100000" y="60000"/>
                                    </p:animScale>
                                    <p:animScale>
                                      <p:cBhvr>
                                        <p:cTn id="519" dur="166" decel="50000">
                                          <p:stCondLst>
                                            <p:cond delay="676"/>
                                          </p:stCondLst>
                                        </p:cTn>
                                        <p:tgtEl>
                                          <p:spTgt spid="72"/>
                                        </p:tgtEl>
                                      </p:cBhvr>
                                      <p:to x="100000" y="100000"/>
                                    </p:animScale>
                                    <p:animScale>
                                      <p:cBhvr>
                                        <p:cTn id="520" dur="26">
                                          <p:stCondLst>
                                            <p:cond delay="1312"/>
                                          </p:stCondLst>
                                        </p:cTn>
                                        <p:tgtEl>
                                          <p:spTgt spid="72"/>
                                        </p:tgtEl>
                                      </p:cBhvr>
                                      <p:to x="100000" y="80000"/>
                                    </p:animScale>
                                    <p:animScale>
                                      <p:cBhvr>
                                        <p:cTn id="521" dur="166" decel="50000">
                                          <p:stCondLst>
                                            <p:cond delay="1338"/>
                                          </p:stCondLst>
                                        </p:cTn>
                                        <p:tgtEl>
                                          <p:spTgt spid="72"/>
                                        </p:tgtEl>
                                      </p:cBhvr>
                                      <p:to x="100000" y="100000"/>
                                    </p:animScale>
                                    <p:animScale>
                                      <p:cBhvr>
                                        <p:cTn id="522" dur="26">
                                          <p:stCondLst>
                                            <p:cond delay="1642"/>
                                          </p:stCondLst>
                                        </p:cTn>
                                        <p:tgtEl>
                                          <p:spTgt spid="72"/>
                                        </p:tgtEl>
                                      </p:cBhvr>
                                      <p:to x="100000" y="90000"/>
                                    </p:animScale>
                                    <p:animScale>
                                      <p:cBhvr>
                                        <p:cTn id="523" dur="166" decel="50000">
                                          <p:stCondLst>
                                            <p:cond delay="1668"/>
                                          </p:stCondLst>
                                        </p:cTn>
                                        <p:tgtEl>
                                          <p:spTgt spid="72"/>
                                        </p:tgtEl>
                                      </p:cBhvr>
                                      <p:to x="100000" y="100000"/>
                                    </p:animScale>
                                    <p:animScale>
                                      <p:cBhvr>
                                        <p:cTn id="524" dur="26">
                                          <p:stCondLst>
                                            <p:cond delay="1808"/>
                                          </p:stCondLst>
                                        </p:cTn>
                                        <p:tgtEl>
                                          <p:spTgt spid="72"/>
                                        </p:tgtEl>
                                      </p:cBhvr>
                                      <p:to x="100000" y="95000"/>
                                    </p:animScale>
                                    <p:animScale>
                                      <p:cBhvr>
                                        <p:cTn id="525" dur="166" decel="50000">
                                          <p:stCondLst>
                                            <p:cond delay="1834"/>
                                          </p:stCondLst>
                                        </p:cTn>
                                        <p:tgtEl>
                                          <p:spTgt spid="72"/>
                                        </p:tgtEl>
                                      </p:cBhvr>
                                      <p:to x="100000" y="100000"/>
                                    </p:animScale>
                                  </p:childTnLst>
                                </p:cTn>
                              </p:par>
                              <p:par>
                                <p:cTn id="526" presetID="26" presetClass="entr" presetSubtype="0" fill="hold" grpId="0" nodeType="withEffect">
                                  <p:stCondLst>
                                    <p:cond delay="3000"/>
                                  </p:stCondLst>
                                  <p:childTnLst>
                                    <p:set>
                                      <p:cBhvr>
                                        <p:cTn id="527" dur="1" fill="hold">
                                          <p:stCondLst>
                                            <p:cond delay="0"/>
                                          </p:stCondLst>
                                        </p:cTn>
                                        <p:tgtEl>
                                          <p:spTgt spid="64"/>
                                        </p:tgtEl>
                                        <p:attrNameLst>
                                          <p:attrName>style.visibility</p:attrName>
                                        </p:attrNameLst>
                                      </p:cBhvr>
                                      <p:to>
                                        <p:strVal val="visible"/>
                                      </p:to>
                                    </p:set>
                                    <p:animEffect transition="in" filter="wipe(down)">
                                      <p:cBhvr>
                                        <p:cTn id="528" dur="580">
                                          <p:stCondLst>
                                            <p:cond delay="0"/>
                                          </p:stCondLst>
                                        </p:cTn>
                                        <p:tgtEl>
                                          <p:spTgt spid="64"/>
                                        </p:tgtEl>
                                      </p:cBhvr>
                                    </p:animEffect>
                                    <p:anim calcmode="lin" valueType="num">
                                      <p:cBhvr>
                                        <p:cTn id="529" dur="1822" tmFilter="0,0; 0.14,0.36; 0.43,0.73; 0.71,0.91; 1.0,1.0">
                                          <p:stCondLst>
                                            <p:cond delay="0"/>
                                          </p:stCondLst>
                                        </p:cTn>
                                        <p:tgtEl>
                                          <p:spTgt spid="64"/>
                                        </p:tgtEl>
                                        <p:attrNameLst>
                                          <p:attrName>ppt_x</p:attrName>
                                        </p:attrNameLst>
                                      </p:cBhvr>
                                      <p:tavLst>
                                        <p:tav tm="0">
                                          <p:val>
                                            <p:strVal val="#ppt_x-0.25"/>
                                          </p:val>
                                        </p:tav>
                                        <p:tav tm="100000">
                                          <p:val>
                                            <p:strVal val="#ppt_x"/>
                                          </p:val>
                                        </p:tav>
                                      </p:tavLst>
                                    </p:anim>
                                    <p:anim calcmode="lin" valueType="num">
                                      <p:cBhvr>
                                        <p:cTn id="530" dur="664" tmFilter="0.0,0.0; 0.25,0.07; 0.50,0.2; 0.75,0.467; 1.0,1.0">
                                          <p:stCondLst>
                                            <p:cond delay="0"/>
                                          </p:stCondLst>
                                        </p:cTn>
                                        <p:tgtEl>
                                          <p:spTgt spid="64"/>
                                        </p:tgtEl>
                                        <p:attrNameLst>
                                          <p:attrName>ppt_y</p:attrName>
                                        </p:attrNameLst>
                                      </p:cBhvr>
                                      <p:tavLst>
                                        <p:tav tm="0" fmla="#ppt_y-sin(pi*$)/3">
                                          <p:val>
                                            <p:fltVal val="0.5"/>
                                          </p:val>
                                        </p:tav>
                                        <p:tav tm="100000">
                                          <p:val>
                                            <p:fltVal val="1"/>
                                          </p:val>
                                        </p:tav>
                                      </p:tavLst>
                                    </p:anim>
                                    <p:anim calcmode="lin" valueType="num">
                                      <p:cBhvr>
                                        <p:cTn id="531" dur="664" tmFilter="0, 0; 0.125,0.2665; 0.25,0.4; 0.375,0.465; 0.5,0.5;  0.625,0.535; 0.75,0.6; 0.875,0.7335; 1,1">
                                          <p:stCondLst>
                                            <p:cond delay="664"/>
                                          </p:stCondLst>
                                        </p:cTn>
                                        <p:tgtEl>
                                          <p:spTgt spid="64"/>
                                        </p:tgtEl>
                                        <p:attrNameLst>
                                          <p:attrName>ppt_y</p:attrName>
                                        </p:attrNameLst>
                                      </p:cBhvr>
                                      <p:tavLst>
                                        <p:tav tm="0" fmla="#ppt_y-sin(pi*$)/9">
                                          <p:val>
                                            <p:fltVal val="0"/>
                                          </p:val>
                                        </p:tav>
                                        <p:tav tm="100000">
                                          <p:val>
                                            <p:fltVal val="1"/>
                                          </p:val>
                                        </p:tav>
                                      </p:tavLst>
                                    </p:anim>
                                    <p:anim calcmode="lin" valueType="num">
                                      <p:cBhvr>
                                        <p:cTn id="532" dur="332" tmFilter="0, 0; 0.125,0.2665; 0.25,0.4; 0.375,0.465; 0.5,0.5;  0.625,0.535; 0.75,0.6; 0.875,0.7335; 1,1">
                                          <p:stCondLst>
                                            <p:cond delay="1324"/>
                                          </p:stCondLst>
                                        </p:cTn>
                                        <p:tgtEl>
                                          <p:spTgt spid="64"/>
                                        </p:tgtEl>
                                        <p:attrNameLst>
                                          <p:attrName>ppt_y</p:attrName>
                                        </p:attrNameLst>
                                      </p:cBhvr>
                                      <p:tavLst>
                                        <p:tav tm="0" fmla="#ppt_y-sin(pi*$)/27">
                                          <p:val>
                                            <p:fltVal val="0"/>
                                          </p:val>
                                        </p:tav>
                                        <p:tav tm="100000">
                                          <p:val>
                                            <p:fltVal val="1"/>
                                          </p:val>
                                        </p:tav>
                                      </p:tavLst>
                                    </p:anim>
                                    <p:anim calcmode="lin" valueType="num">
                                      <p:cBhvr>
                                        <p:cTn id="533" dur="164" tmFilter="0, 0; 0.125,0.2665; 0.25,0.4; 0.375,0.465; 0.5,0.5;  0.625,0.535; 0.75,0.6; 0.875,0.7335; 1,1">
                                          <p:stCondLst>
                                            <p:cond delay="1656"/>
                                          </p:stCondLst>
                                        </p:cTn>
                                        <p:tgtEl>
                                          <p:spTgt spid="64"/>
                                        </p:tgtEl>
                                        <p:attrNameLst>
                                          <p:attrName>ppt_y</p:attrName>
                                        </p:attrNameLst>
                                      </p:cBhvr>
                                      <p:tavLst>
                                        <p:tav tm="0" fmla="#ppt_y-sin(pi*$)/81">
                                          <p:val>
                                            <p:fltVal val="0"/>
                                          </p:val>
                                        </p:tav>
                                        <p:tav tm="100000">
                                          <p:val>
                                            <p:fltVal val="1"/>
                                          </p:val>
                                        </p:tav>
                                      </p:tavLst>
                                    </p:anim>
                                    <p:animScale>
                                      <p:cBhvr>
                                        <p:cTn id="534" dur="26">
                                          <p:stCondLst>
                                            <p:cond delay="650"/>
                                          </p:stCondLst>
                                        </p:cTn>
                                        <p:tgtEl>
                                          <p:spTgt spid="64"/>
                                        </p:tgtEl>
                                      </p:cBhvr>
                                      <p:to x="100000" y="60000"/>
                                    </p:animScale>
                                    <p:animScale>
                                      <p:cBhvr>
                                        <p:cTn id="535" dur="166" decel="50000">
                                          <p:stCondLst>
                                            <p:cond delay="676"/>
                                          </p:stCondLst>
                                        </p:cTn>
                                        <p:tgtEl>
                                          <p:spTgt spid="64"/>
                                        </p:tgtEl>
                                      </p:cBhvr>
                                      <p:to x="100000" y="100000"/>
                                    </p:animScale>
                                    <p:animScale>
                                      <p:cBhvr>
                                        <p:cTn id="536" dur="26">
                                          <p:stCondLst>
                                            <p:cond delay="1312"/>
                                          </p:stCondLst>
                                        </p:cTn>
                                        <p:tgtEl>
                                          <p:spTgt spid="64"/>
                                        </p:tgtEl>
                                      </p:cBhvr>
                                      <p:to x="100000" y="80000"/>
                                    </p:animScale>
                                    <p:animScale>
                                      <p:cBhvr>
                                        <p:cTn id="537" dur="166" decel="50000">
                                          <p:stCondLst>
                                            <p:cond delay="1338"/>
                                          </p:stCondLst>
                                        </p:cTn>
                                        <p:tgtEl>
                                          <p:spTgt spid="64"/>
                                        </p:tgtEl>
                                      </p:cBhvr>
                                      <p:to x="100000" y="100000"/>
                                    </p:animScale>
                                    <p:animScale>
                                      <p:cBhvr>
                                        <p:cTn id="538" dur="26">
                                          <p:stCondLst>
                                            <p:cond delay="1642"/>
                                          </p:stCondLst>
                                        </p:cTn>
                                        <p:tgtEl>
                                          <p:spTgt spid="64"/>
                                        </p:tgtEl>
                                      </p:cBhvr>
                                      <p:to x="100000" y="90000"/>
                                    </p:animScale>
                                    <p:animScale>
                                      <p:cBhvr>
                                        <p:cTn id="539" dur="166" decel="50000">
                                          <p:stCondLst>
                                            <p:cond delay="1668"/>
                                          </p:stCondLst>
                                        </p:cTn>
                                        <p:tgtEl>
                                          <p:spTgt spid="64"/>
                                        </p:tgtEl>
                                      </p:cBhvr>
                                      <p:to x="100000" y="100000"/>
                                    </p:animScale>
                                    <p:animScale>
                                      <p:cBhvr>
                                        <p:cTn id="540" dur="26">
                                          <p:stCondLst>
                                            <p:cond delay="1808"/>
                                          </p:stCondLst>
                                        </p:cTn>
                                        <p:tgtEl>
                                          <p:spTgt spid="64"/>
                                        </p:tgtEl>
                                      </p:cBhvr>
                                      <p:to x="100000" y="95000"/>
                                    </p:animScale>
                                    <p:animScale>
                                      <p:cBhvr>
                                        <p:cTn id="541" dur="166" decel="50000">
                                          <p:stCondLst>
                                            <p:cond delay="1834"/>
                                          </p:stCondLst>
                                        </p:cTn>
                                        <p:tgtEl>
                                          <p:spTgt spid="64"/>
                                        </p:tgtEl>
                                      </p:cBhvr>
                                      <p:to x="100000" y="100000"/>
                                    </p:animScale>
                                  </p:childTnLst>
                                </p:cTn>
                              </p:par>
                              <p:par>
                                <p:cTn id="542" presetID="26" presetClass="entr" presetSubtype="0" fill="hold" grpId="0" nodeType="withEffect">
                                  <p:stCondLst>
                                    <p:cond delay="3250"/>
                                  </p:stCondLst>
                                  <p:childTnLst>
                                    <p:set>
                                      <p:cBhvr>
                                        <p:cTn id="543" dur="1" fill="hold">
                                          <p:stCondLst>
                                            <p:cond delay="0"/>
                                          </p:stCondLst>
                                        </p:cTn>
                                        <p:tgtEl>
                                          <p:spTgt spid="68"/>
                                        </p:tgtEl>
                                        <p:attrNameLst>
                                          <p:attrName>style.visibility</p:attrName>
                                        </p:attrNameLst>
                                      </p:cBhvr>
                                      <p:to>
                                        <p:strVal val="visible"/>
                                      </p:to>
                                    </p:set>
                                    <p:animEffect transition="in" filter="wipe(down)">
                                      <p:cBhvr>
                                        <p:cTn id="544" dur="580">
                                          <p:stCondLst>
                                            <p:cond delay="0"/>
                                          </p:stCondLst>
                                        </p:cTn>
                                        <p:tgtEl>
                                          <p:spTgt spid="68"/>
                                        </p:tgtEl>
                                      </p:cBhvr>
                                    </p:animEffect>
                                    <p:anim calcmode="lin" valueType="num">
                                      <p:cBhvr>
                                        <p:cTn id="545" dur="1822" tmFilter="0,0; 0.14,0.36; 0.43,0.73; 0.71,0.91; 1.0,1.0">
                                          <p:stCondLst>
                                            <p:cond delay="0"/>
                                          </p:stCondLst>
                                        </p:cTn>
                                        <p:tgtEl>
                                          <p:spTgt spid="68"/>
                                        </p:tgtEl>
                                        <p:attrNameLst>
                                          <p:attrName>ppt_x</p:attrName>
                                        </p:attrNameLst>
                                      </p:cBhvr>
                                      <p:tavLst>
                                        <p:tav tm="0">
                                          <p:val>
                                            <p:strVal val="#ppt_x-0.25"/>
                                          </p:val>
                                        </p:tav>
                                        <p:tav tm="100000">
                                          <p:val>
                                            <p:strVal val="#ppt_x"/>
                                          </p:val>
                                        </p:tav>
                                      </p:tavLst>
                                    </p:anim>
                                    <p:anim calcmode="lin" valueType="num">
                                      <p:cBhvr>
                                        <p:cTn id="546" dur="664" tmFilter="0.0,0.0; 0.25,0.07; 0.50,0.2; 0.75,0.467; 1.0,1.0">
                                          <p:stCondLst>
                                            <p:cond delay="0"/>
                                          </p:stCondLst>
                                        </p:cTn>
                                        <p:tgtEl>
                                          <p:spTgt spid="68"/>
                                        </p:tgtEl>
                                        <p:attrNameLst>
                                          <p:attrName>ppt_y</p:attrName>
                                        </p:attrNameLst>
                                      </p:cBhvr>
                                      <p:tavLst>
                                        <p:tav tm="0" fmla="#ppt_y-sin(pi*$)/3">
                                          <p:val>
                                            <p:fltVal val="0.5"/>
                                          </p:val>
                                        </p:tav>
                                        <p:tav tm="100000">
                                          <p:val>
                                            <p:fltVal val="1"/>
                                          </p:val>
                                        </p:tav>
                                      </p:tavLst>
                                    </p:anim>
                                    <p:anim calcmode="lin" valueType="num">
                                      <p:cBhvr>
                                        <p:cTn id="547" dur="664" tmFilter="0, 0; 0.125,0.2665; 0.25,0.4; 0.375,0.465; 0.5,0.5;  0.625,0.535; 0.75,0.6; 0.875,0.7335; 1,1">
                                          <p:stCondLst>
                                            <p:cond delay="664"/>
                                          </p:stCondLst>
                                        </p:cTn>
                                        <p:tgtEl>
                                          <p:spTgt spid="68"/>
                                        </p:tgtEl>
                                        <p:attrNameLst>
                                          <p:attrName>ppt_y</p:attrName>
                                        </p:attrNameLst>
                                      </p:cBhvr>
                                      <p:tavLst>
                                        <p:tav tm="0" fmla="#ppt_y-sin(pi*$)/9">
                                          <p:val>
                                            <p:fltVal val="0"/>
                                          </p:val>
                                        </p:tav>
                                        <p:tav tm="100000">
                                          <p:val>
                                            <p:fltVal val="1"/>
                                          </p:val>
                                        </p:tav>
                                      </p:tavLst>
                                    </p:anim>
                                    <p:anim calcmode="lin" valueType="num">
                                      <p:cBhvr>
                                        <p:cTn id="548" dur="332" tmFilter="0, 0; 0.125,0.2665; 0.25,0.4; 0.375,0.465; 0.5,0.5;  0.625,0.535; 0.75,0.6; 0.875,0.7335; 1,1">
                                          <p:stCondLst>
                                            <p:cond delay="1324"/>
                                          </p:stCondLst>
                                        </p:cTn>
                                        <p:tgtEl>
                                          <p:spTgt spid="68"/>
                                        </p:tgtEl>
                                        <p:attrNameLst>
                                          <p:attrName>ppt_y</p:attrName>
                                        </p:attrNameLst>
                                      </p:cBhvr>
                                      <p:tavLst>
                                        <p:tav tm="0" fmla="#ppt_y-sin(pi*$)/27">
                                          <p:val>
                                            <p:fltVal val="0"/>
                                          </p:val>
                                        </p:tav>
                                        <p:tav tm="100000">
                                          <p:val>
                                            <p:fltVal val="1"/>
                                          </p:val>
                                        </p:tav>
                                      </p:tavLst>
                                    </p:anim>
                                    <p:anim calcmode="lin" valueType="num">
                                      <p:cBhvr>
                                        <p:cTn id="549" dur="164" tmFilter="0, 0; 0.125,0.2665; 0.25,0.4; 0.375,0.465; 0.5,0.5;  0.625,0.535; 0.75,0.6; 0.875,0.7335; 1,1">
                                          <p:stCondLst>
                                            <p:cond delay="1656"/>
                                          </p:stCondLst>
                                        </p:cTn>
                                        <p:tgtEl>
                                          <p:spTgt spid="68"/>
                                        </p:tgtEl>
                                        <p:attrNameLst>
                                          <p:attrName>ppt_y</p:attrName>
                                        </p:attrNameLst>
                                      </p:cBhvr>
                                      <p:tavLst>
                                        <p:tav tm="0" fmla="#ppt_y-sin(pi*$)/81">
                                          <p:val>
                                            <p:fltVal val="0"/>
                                          </p:val>
                                        </p:tav>
                                        <p:tav tm="100000">
                                          <p:val>
                                            <p:fltVal val="1"/>
                                          </p:val>
                                        </p:tav>
                                      </p:tavLst>
                                    </p:anim>
                                    <p:animScale>
                                      <p:cBhvr>
                                        <p:cTn id="550" dur="26">
                                          <p:stCondLst>
                                            <p:cond delay="650"/>
                                          </p:stCondLst>
                                        </p:cTn>
                                        <p:tgtEl>
                                          <p:spTgt spid="68"/>
                                        </p:tgtEl>
                                      </p:cBhvr>
                                      <p:to x="100000" y="60000"/>
                                    </p:animScale>
                                    <p:animScale>
                                      <p:cBhvr>
                                        <p:cTn id="551" dur="166" decel="50000">
                                          <p:stCondLst>
                                            <p:cond delay="676"/>
                                          </p:stCondLst>
                                        </p:cTn>
                                        <p:tgtEl>
                                          <p:spTgt spid="68"/>
                                        </p:tgtEl>
                                      </p:cBhvr>
                                      <p:to x="100000" y="100000"/>
                                    </p:animScale>
                                    <p:animScale>
                                      <p:cBhvr>
                                        <p:cTn id="552" dur="26">
                                          <p:stCondLst>
                                            <p:cond delay="1312"/>
                                          </p:stCondLst>
                                        </p:cTn>
                                        <p:tgtEl>
                                          <p:spTgt spid="68"/>
                                        </p:tgtEl>
                                      </p:cBhvr>
                                      <p:to x="100000" y="80000"/>
                                    </p:animScale>
                                    <p:animScale>
                                      <p:cBhvr>
                                        <p:cTn id="553" dur="166" decel="50000">
                                          <p:stCondLst>
                                            <p:cond delay="1338"/>
                                          </p:stCondLst>
                                        </p:cTn>
                                        <p:tgtEl>
                                          <p:spTgt spid="68"/>
                                        </p:tgtEl>
                                      </p:cBhvr>
                                      <p:to x="100000" y="100000"/>
                                    </p:animScale>
                                    <p:animScale>
                                      <p:cBhvr>
                                        <p:cTn id="554" dur="26">
                                          <p:stCondLst>
                                            <p:cond delay="1642"/>
                                          </p:stCondLst>
                                        </p:cTn>
                                        <p:tgtEl>
                                          <p:spTgt spid="68"/>
                                        </p:tgtEl>
                                      </p:cBhvr>
                                      <p:to x="100000" y="90000"/>
                                    </p:animScale>
                                    <p:animScale>
                                      <p:cBhvr>
                                        <p:cTn id="555" dur="166" decel="50000">
                                          <p:stCondLst>
                                            <p:cond delay="1668"/>
                                          </p:stCondLst>
                                        </p:cTn>
                                        <p:tgtEl>
                                          <p:spTgt spid="68"/>
                                        </p:tgtEl>
                                      </p:cBhvr>
                                      <p:to x="100000" y="100000"/>
                                    </p:animScale>
                                    <p:animScale>
                                      <p:cBhvr>
                                        <p:cTn id="556" dur="26">
                                          <p:stCondLst>
                                            <p:cond delay="1808"/>
                                          </p:stCondLst>
                                        </p:cTn>
                                        <p:tgtEl>
                                          <p:spTgt spid="68"/>
                                        </p:tgtEl>
                                      </p:cBhvr>
                                      <p:to x="100000" y="95000"/>
                                    </p:animScale>
                                    <p:animScale>
                                      <p:cBhvr>
                                        <p:cTn id="557" dur="166" decel="50000">
                                          <p:stCondLst>
                                            <p:cond delay="1834"/>
                                          </p:stCondLst>
                                        </p:cTn>
                                        <p:tgtEl>
                                          <p:spTgt spid="68"/>
                                        </p:tgtEl>
                                      </p:cBhvr>
                                      <p:to x="100000" y="100000"/>
                                    </p:animScale>
                                  </p:childTnLst>
                                </p:cTn>
                              </p:par>
                            </p:childTnLst>
                          </p:cTn>
                        </p:par>
                        <p:par>
                          <p:cTn id="558" fill="hold">
                            <p:stCondLst>
                              <p:cond delay="16000"/>
                            </p:stCondLst>
                            <p:childTnLst>
                              <p:par>
                                <p:cTn id="559" presetID="42" presetClass="entr" presetSubtype="0" fill="hold" grpId="0" nodeType="afterEffect">
                                  <p:stCondLst>
                                    <p:cond delay="0"/>
                                  </p:stCondLst>
                                  <p:childTnLst>
                                    <p:set>
                                      <p:cBhvr>
                                        <p:cTn id="560" dur="1" fill="hold">
                                          <p:stCondLst>
                                            <p:cond delay="0"/>
                                          </p:stCondLst>
                                        </p:cTn>
                                        <p:tgtEl>
                                          <p:spTgt spid="78"/>
                                        </p:tgtEl>
                                        <p:attrNameLst>
                                          <p:attrName>style.visibility</p:attrName>
                                        </p:attrNameLst>
                                      </p:cBhvr>
                                      <p:to>
                                        <p:strVal val="visible"/>
                                      </p:to>
                                    </p:set>
                                    <p:animEffect transition="in" filter="fade">
                                      <p:cBhvr>
                                        <p:cTn id="561" dur="1000"/>
                                        <p:tgtEl>
                                          <p:spTgt spid="78"/>
                                        </p:tgtEl>
                                      </p:cBhvr>
                                    </p:animEffect>
                                    <p:anim calcmode="lin" valueType="num">
                                      <p:cBhvr>
                                        <p:cTn id="562" dur="1000" fill="hold"/>
                                        <p:tgtEl>
                                          <p:spTgt spid="78"/>
                                        </p:tgtEl>
                                        <p:attrNameLst>
                                          <p:attrName>ppt_x</p:attrName>
                                        </p:attrNameLst>
                                      </p:cBhvr>
                                      <p:tavLst>
                                        <p:tav tm="0">
                                          <p:val>
                                            <p:strVal val="#ppt_x"/>
                                          </p:val>
                                        </p:tav>
                                        <p:tav tm="100000">
                                          <p:val>
                                            <p:strVal val="#ppt_x"/>
                                          </p:val>
                                        </p:tav>
                                      </p:tavLst>
                                    </p:anim>
                                    <p:anim calcmode="lin" valueType="num">
                                      <p:cBhvr>
                                        <p:cTn id="563" dur="1000" fill="hold"/>
                                        <p:tgtEl>
                                          <p:spTgt spid="78"/>
                                        </p:tgtEl>
                                        <p:attrNameLst>
                                          <p:attrName>ppt_y</p:attrName>
                                        </p:attrNameLst>
                                      </p:cBhvr>
                                      <p:tavLst>
                                        <p:tav tm="0">
                                          <p:val>
                                            <p:strVal val="#ppt_y+.1"/>
                                          </p:val>
                                        </p:tav>
                                        <p:tav tm="100000">
                                          <p:val>
                                            <p:strVal val="#ppt_y"/>
                                          </p:val>
                                        </p:tav>
                                      </p:tavLst>
                                    </p:anim>
                                  </p:childTnLst>
                                </p:cTn>
                              </p:par>
                            </p:childTnLst>
                          </p:cTn>
                        </p:par>
                        <p:par>
                          <p:cTn id="564" fill="hold">
                            <p:stCondLst>
                              <p:cond delay="17000"/>
                            </p:stCondLst>
                            <p:childTnLst>
                              <p:par>
                                <p:cTn id="565" presetID="42" presetClass="entr" presetSubtype="0" fill="hold" grpId="0" nodeType="afterEffect">
                                  <p:stCondLst>
                                    <p:cond delay="0"/>
                                  </p:stCondLst>
                                  <p:childTnLst>
                                    <p:set>
                                      <p:cBhvr>
                                        <p:cTn id="566" dur="1" fill="hold">
                                          <p:stCondLst>
                                            <p:cond delay="0"/>
                                          </p:stCondLst>
                                        </p:cTn>
                                        <p:tgtEl>
                                          <p:spTgt spid="76"/>
                                        </p:tgtEl>
                                        <p:attrNameLst>
                                          <p:attrName>style.visibility</p:attrName>
                                        </p:attrNameLst>
                                      </p:cBhvr>
                                      <p:to>
                                        <p:strVal val="visible"/>
                                      </p:to>
                                    </p:set>
                                    <p:animEffect transition="in" filter="fade">
                                      <p:cBhvr>
                                        <p:cTn id="567" dur="1000"/>
                                        <p:tgtEl>
                                          <p:spTgt spid="76"/>
                                        </p:tgtEl>
                                      </p:cBhvr>
                                    </p:animEffect>
                                    <p:anim calcmode="lin" valueType="num">
                                      <p:cBhvr>
                                        <p:cTn id="568" dur="1000" fill="hold"/>
                                        <p:tgtEl>
                                          <p:spTgt spid="76"/>
                                        </p:tgtEl>
                                        <p:attrNameLst>
                                          <p:attrName>ppt_x</p:attrName>
                                        </p:attrNameLst>
                                      </p:cBhvr>
                                      <p:tavLst>
                                        <p:tav tm="0">
                                          <p:val>
                                            <p:strVal val="#ppt_x"/>
                                          </p:val>
                                        </p:tav>
                                        <p:tav tm="100000">
                                          <p:val>
                                            <p:strVal val="#ppt_x"/>
                                          </p:val>
                                        </p:tav>
                                      </p:tavLst>
                                    </p:anim>
                                    <p:anim calcmode="lin" valueType="num">
                                      <p:cBhvr>
                                        <p:cTn id="569" dur="1000" fill="hold"/>
                                        <p:tgtEl>
                                          <p:spTgt spid="76"/>
                                        </p:tgtEl>
                                        <p:attrNameLst>
                                          <p:attrName>ppt_y</p:attrName>
                                        </p:attrNameLst>
                                      </p:cBhvr>
                                      <p:tavLst>
                                        <p:tav tm="0">
                                          <p:val>
                                            <p:strVal val="#ppt_y+.1"/>
                                          </p:val>
                                        </p:tav>
                                        <p:tav tm="100000">
                                          <p:val>
                                            <p:strVal val="#ppt_y"/>
                                          </p:val>
                                        </p:tav>
                                      </p:tavLst>
                                    </p:anim>
                                  </p:childTnLst>
                                </p:cTn>
                              </p:par>
                            </p:childTnLst>
                          </p:cTn>
                        </p:par>
                        <p:par>
                          <p:cTn id="570" fill="hold">
                            <p:stCondLst>
                              <p:cond delay="18000"/>
                            </p:stCondLst>
                            <p:childTnLst>
                              <p:par>
                                <p:cTn id="571" presetID="53" presetClass="entr" presetSubtype="16" fill="hold" nodeType="afterEffect">
                                  <p:stCondLst>
                                    <p:cond delay="0"/>
                                  </p:stCondLst>
                                  <p:childTnLst>
                                    <p:set>
                                      <p:cBhvr>
                                        <p:cTn id="572" dur="1" fill="hold">
                                          <p:stCondLst>
                                            <p:cond delay="0"/>
                                          </p:stCondLst>
                                        </p:cTn>
                                        <p:tgtEl>
                                          <p:spTgt spid="79"/>
                                        </p:tgtEl>
                                        <p:attrNameLst>
                                          <p:attrName>style.visibility</p:attrName>
                                        </p:attrNameLst>
                                      </p:cBhvr>
                                      <p:to>
                                        <p:strVal val="visible"/>
                                      </p:to>
                                    </p:set>
                                    <p:anim calcmode="lin" valueType="num">
                                      <p:cBhvr>
                                        <p:cTn id="573" dur="500" fill="hold"/>
                                        <p:tgtEl>
                                          <p:spTgt spid="79"/>
                                        </p:tgtEl>
                                        <p:attrNameLst>
                                          <p:attrName>ppt_w</p:attrName>
                                        </p:attrNameLst>
                                      </p:cBhvr>
                                      <p:tavLst>
                                        <p:tav tm="0">
                                          <p:val>
                                            <p:fltVal val="0"/>
                                          </p:val>
                                        </p:tav>
                                        <p:tav tm="100000">
                                          <p:val>
                                            <p:strVal val="#ppt_w"/>
                                          </p:val>
                                        </p:tav>
                                      </p:tavLst>
                                    </p:anim>
                                    <p:anim calcmode="lin" valueType="num">
                                      <p:cBhvr>
                                        <p:cTn id="574" dur="500" fill="hold"/>
                                        <p:tgtEl>
                                          <p:spTgt spid="79"/>
                                        </p:tgtEl>
                                        <p:attrNameLst>
                                          <p:attrName>ppt_h</p:attrName>
                                        </p:attrNameLst>
                                      </p:cBhvr>
                                      <p:tavLst>
                                        <p:tav tm="0">
                                          <p:val>
                                            <p:fltVal val="0"/>
                                          </p:val>
                                        </p:tav>
                                        <p:tav tm="100000">
                                          <p:val>
                                            <p:strVal val="#ppt_h"/>
                                          </p:val>
                                        </p:tav>
                                      </p:tavLst>
                                    </p:anim>
                                    <p:animEffect transition="in" filter="fade">
                                      <p:cBhvr>
                                        <p:cTn id="575" dur="500"/>
                                        <p:tgtEl>
                                          <p:spTgt spid="79"/>
                                        </p:tgtEl>
                                      </p:cBhvr>
                                    </p:animEffect>
                                  </p:childTnLst>
                                </p:cTn>
                              </p:par>
                            </p:childTnLst>
                          </p:cTn>
                        </p:par>
                        <p:par>
                          <p:cTn id="576" fill="hold">
                            <p:stCondLst>
                              <p:cond delay="18500"/>
                            </p:stCondLst>
                            <p:childTnLst>
                              <p:par>
                                <p:cTn id="577" presetID="42" presetClass="entr" presetSubtype="0" fill="hold" grpId="0" nodeType="afterEffect">
                                  <p:stCondLst>
                                    <p:cond delay="0"/>
                                  </p:stCondLst>
                                  <p:childTnLst>
                                    <p:set>
                                      <p:cBhvr>
                                        <p:cTn id="578" dur="1" fill="hold">
                                          <p:stCondLst>
                                            <p:cond delay="0"/>
                                          </p:stCondLst>
                                        </p:cTn>
                                        <p:tgtEl>
                                          <p:spTgt spid="102"/>
                                        </p:tgtEl>
                                        <p:attrNameLst>
                                          <p:attrName>style.visibility</p:attrName>
                                        </p:attrNameLst>
                                      </p:cBhvr>
                                      <p:to>
                                        <p:strVal val="visible"/>
                                      </p:to>
                                    </p:set>
                                    <p:animEffect transition="in" filter="fade">
                                      <p:cBhvr>
                                        <p:cTn id="579" dur="1000"/>
                                        <p:tgtEl>
                                          <p:spTgt spid="102"/>
                                        </p:tgtEl>
                                      </p:cBhvr>
                                    </p:animEffect>
                                    <p:anim calcmode="lin" valueType="num">
                                      <p:cBhvr>
                                        <p:cTn id="580" dur="1000" fill="hold"/>
                                        <p:tgtEl>
                                          <p:spTgt spid="102"/>
                                        </p:tgtEl>
                                        <p:attrNameLst>
                                          <p:attrName>ppt_x</p:attrName>
                                        </p:attrNameLst>
                                      </p:cBhvr>
                                      <p:tavLst>
                                        <p:tav tm="0">
                                          <p:val>
                                            <p:strVal val="#ppt_x"/>
                                          </p:val>
                                        </p:tav>
                                        <p:tav tm="100000">
                                          <p:val>
                                            <p:strVal val="#ppt_x"/>
                                          </p:val>
                                        </p:tav>
                                      </p:tavLst>
                                    </p:anim>
                                    <p:anim calcmode="lin" valueType="num">
                                      <p:cBhvr>
                                        <p:cTn id="581" dur="1000" fill="hold"/>
                                        <p:tgtEl>
                                          <p:spTgt spid="102"/>
                                        </p:tgtEl>
                                        <p:attrNameLst>
                                          <p:attrName>ppt_y</p:attrName>
                                        </p:attrNameLst>
                                      </p:cBhvr>
                                      <p:tavLst>
                                        <p:tav tm="0">
                                          <p:val>
                                            <p:strVal val="#ppt_y+.1"/>
                                          </p:val>
                                        </p:tav>
                                        <p:tav tm="100000">
                                          <p:val>
                                            <p:strVal val="#ppt_y"/>
                                          </p:val>
                                        </p:tav>
                                      </p:tavLst>
                                    </p:anim>
                                  </p:childTnLst>
                                </p:cTn>
                              </p:par>
                            </p:childTnLst>
                          </p:cTn>
                        </p:par>
                        <p:par>
                          <p:cTn id="582" fill="hold">
                            <p:stCondLst>
                              <p:cond delay="19500"/>
                            </p:stCondLst>
                            <p:childTnLst>
                              <p:par>
                                <p:cTn id="583" presetID="26" presetClass="entr" presetSubtype="0" fill="hold" grpId="0" nodeType="afterEffect">
                                  <p:stCondLst>
                                    <p:cond delay="0"/>
                                  </p:stCondLst>
                                  <p:childTnLst>
                                    <p:set>
                                      <p:cBhvr>
                                        <p:cTn id="584" dur="1" fill="hold">
                                          <p:stCondLst>
                                            <p:cond delay="0"/>
                                          </p:stCondLst>
                                        </p:cTn>
                                        <p:tgtEl>
                                          <p:spTgt spid="82"/>
                                        </p:tgtEl>
                                        <p:attrNameLst>
                                          <p:attrName>style.visibility</p:attrName>
                                        </p:attrNameLst>
                                      </p:cBhvr>
                                      <p:to>
                                        <p:strVal val="visible"/>
                                      </p:to>
                                    </p:set>
                                    <p:animEffect transition="in" filter="wipe(down)">
                                      <p:cBhvr>
                                        <p:cTn id="585" dur="580">
                                          <p:stCondLst>
                                            <p:cond delay="0"/>
                                          </p:stCondLst>
                                        </p:cTn>
                                        <p:tgtEl>
                                          <p:spTgt spid="82"/>
                                        </p:tgtEl>
                                      </p:cBhvr>
                                    </p:animEffect>
                                    <p:anim calcmode="lin" valueType="num">
                                      <p:cBhvr>
                                        <p:cTn id="586" dur="1822" tmFilter="0,0; 0.14,0.36; 0.43,0.73; 0.71,0.91; 1.0,1.0">
                                          <p:stCondLst>
                                            <p:cond delay="0"/>
                                          </p:stCondLst>
                                        </p:cTn>
                                        <p:tgtEl>
                                          <p:spTgt spid="82"/>
                                        </p:tgtEl>
                                        <p:attrNameLst>
                                          <p:attrName>ppt_x</p:attrName>
                                        </p:attrNameLst>
                                      </p:cBhvr>
                                      <p:tavLst>
                                        <p:tav tm="0">
                                          <p:val>
                                            <p:strVal val="#ppt_x-0.25"/>
                                          </p:val>
                                        </p:tav>
                                        <p:tav tm="100000">
                                          <p:val>
                                            <p:strVal val="#ppt_x"/>
                                          </p:val>
                                        </p:tav>
                                      </p:tavLst>
                                    </p:anim>
                                    <p:anim calcmode="lin" valueType="num">
                                      <p:cBhvr>
                                        <p:cTn id="587" dur="664" tmFilter="0.0,0.0; 0.25,0.07; 0.50,0.2; 0.75,0.467; 1.0,1.0">
                                          <p:stCondLst>
                                            <p:cond delay="0"/>
                                          </p:stCondLst>
                                        </p:cTn>
                                        <p:tgtEl>
                                          <p:spTgt spid="82"/>
                                        </p:tgtEl>
                                        <p:attrNameLst>
                                          <p:attrName>ppt_y</p:attrName>
                                        </p:attrNameLst>
                                      </p:cBhvr>
                                      <p:tavLst>
                                        <p:tav tm="0" fmla="#ppt_y-sin(pi*$)/3">
                                          <p:val>
                                            <p:fltVal val="0.5"/>
                                          </p:val>
                                        </p:tav>
                                        <p:tav tm="100000">
                                          <p:val>
                                            <p:fltVal val="1"/>
                                          </p:val>
                                        </p:tav>
                                      </p:tavLst>
                                    </p:anim>
                                    <p:anim calcmode="lin" valueType="num">
                                      <p:cBhvr>
                                        <p:cTn id="588" dur="664" tmFilter="0, 0; 0.125,0.2665; 0.25,0.4; 0.375,0.465; 0.5,0.5;  0.625,0.535; 0.75,0.6; 0.875,0.7335; 1,1">
                                          <p:stCondLst>
                                            <p:cond delay="664"/>
                                          </p:stCondLst>
                                        </p:cTn>
                                        <p:tgtEl>
                                          <p:spTgt spid="82"/>
                                        </p:tgtEl>
                                        <p:attrNameLst>
                                          <p:attrName>ppt_y</p:attrName>
                                        </p:attrNameLst>
                                      </p:cBhvr>
                                      <p:tavLst>
                                        <p:tav tm="0" fmla="#ppt_y-sin(pi*$)/9">
                                          <p:val>
                                            <p:fltVal val="0"/>
                                          </p:val>
                                        </p:tav>
                                        <p:tav tm="100000">
                                          <p:val>
                                            <p:fltVal val="1"/>
                                          </p:val>
                                        </p:tav>
                                      </p:tavLst>
                                    </p:anim>
                                    <p:anim calcmode="lin" valueType="num">
                                      <p:cBhvr>
                                        <p:cTn id="589" dur="332" tmFilter="0, 0; 0.125,0.2665; 0.25,0.4; 0.375,0.465; 0.5,0.5;  0.625,0.535; 0.75,0.6; 0.875,0.7335; 1,1">
                                          <p:stCondLst>
                                            <p:cond delay="1324"/>
                                          </p:stCondLst>
                                        </p:cTn>
                                        <p:tgtEl>
                                          <p:spTgt spid="82"/>
                                        </p:tgtEl>
                                        <p:attrNameLst>
                                          <p:attrName>ppt_y</p:attrName>
                                        </p:attrNameLst>
                                      </p:cBhvr>
                                      <p:tavLst>
                                        <p:tav tm="0" fmla="#ppt_y-sin(pi*$)/27">
                                          <p:val>
                                            <p:fltVal val="0"/>
                                          </p:val>
                                        </p:tav>
                                        <p:tav tm="100000">
                                          <p:val>
                                            <p:fltVal val="1"/>
                                          </p:val>
                                        </p:tav>
                                      </p:tavLst>
                                    </p:anim>
                                    <p:anim calcmode="lin" valueType="num">
                                      <p:cBhvr>
                                        <p:cTn id="590" dur="164" tmFilter="0, 0; 0.125,0.2665; 0.25,0.4; 0.375,0.465; 0.5,0.5;  0.625,0.535; 0.75,0.6; 0.875,0.7335; 1,1">
                                          <p:stCondLst>
                                            <p:cond delay="1656"/>
                                          </p:stCondLst>
                                        </p:cTn>
                                        <p:tgtEl>
                                          <p:spTgt spid="82"/>
                                        </p:tgtEl>
                                        <p:attrNameLst>
                                          <p:attrName>ppt_y</p:attrName>
                                        </p:attrNameLst>
                                      </p:cBhvr>
                                      <p:tavLst>
                                        <p:tav tm="0" fmla="#ppt_y-sin(pi*$)/81">
                                          <p:val>
                                            <p:fltVal val="0"/>
                                          </p:val>
                                        </p:tav>
                                        <p:tav tm="100000">
                                          <p:val>
                                            <p:fltVal val="1"/>
                                          </p:val>
                                        </p:tav>
                                      </p:tavLst>
                                    </p:anim>
                                    <p:animScale>
                                      <p:cBhvr>
                                        <p:cTn id="591" dur="26">
                                          <p:stCondLst>
                                            <p:cond delay="650"/>
                                          </p:stCondLst>
                                        </p:cTn>
                                        <p:tgtEl>
                                          <p:spTgt spid="82"/>
                                        </p:tgtEl>
                                      </p:cBhvr>
                                      <p:to x="100000" y="60000"/>
                                    </p:animScale>
                                    <p:animScale>
                                      <p:cBhvr>
                                        <p:cTn id="592" dur="166" decel="50000">
                                          <p:stCondLst>
                                            <p:cond delay="676"/>
                                          </p:stCondLst>
                                        </p:cTn>
                                        <p:tgtEl>
                                          <p:spTgt spid="82"/>
                                        </p:tgtEl>
                                      </p:cBhvr>
                                      <p:to x="100000" y="100000"/>
                                    </p:animScale>
                                    <p:animScale>
                                      <p:cBhvr>
                                        <p:cTn id="593" dur="26">
                                          <p:stCondLst>
                                            <p:cond delay="1312"/>
                                          </p:stCondLst>
                                        </p:cTn>
                                        <p:tgtEl>
                                          <p:spTgt spid="82"/>
                                        </p:tgtEl>
                                      </p:cBhvr>
                                      <p:to x="100000" y="80000"/>
                                    </p:animScale>
                                    <p:animScale>
                                      <p:cBhvr>
                                        <p:cTn id="594" dur="166" decel="50000">
                                          <p:stCondLst>
                                            <p:cond delay="1338"/>
                                          </p:stCondLst>
                                        </p:cTn>
                                        <p:tgtEl>
                                          <p:spTgt spid="82"/>
                                        </p:tgtEl>
                                      </p:cBhvr>
                                      <p:to x="100000" y="100000"/>
                                    </p:animScale>
                                    <p:animScale>
                                      <p:cBhvr>
                                        <p:cTn id="595" dur="26">
                                          <p:stCondLst>
                                            <p:cond delay="1642"/>
                                          </p:stCondLst>
                                        </p:cTn>
                                        <p:tgtEl>
                                          <p:spTgt spid="82"/>
                                        </p:tgtEl>
                                      </p:cBhvr>
                                      <p:to x="100000" y="90000"/>
                                    </p:animScale>
                                    <p:animScale>
                                      <p:cBhvr>
                                        <p:cTn id="596" dur="166" decel="50000">
                                          <p:stCondLst>
                                            <p:cond delay="1668"/>
                                          </p:stCondLst>
                                        </p:cTn>
                                        <p:tgtEl>
                                          <p:spTgt spid="82"/>
                                        </p:tgtEl>
                                      </p:cBhvr>
                                      <p:to x="100000" y="100000"/>
                                    </p:animScale>
                                    <p:animScale>
                                      <p:cBhvr>
                                        <p:cTn id="597" dur="26">
                                          <p:stCondLst>
                                            <p:cond delay="1808"/>
                                          </p:stCondLst>
                                        </p:cTn>
                                        <p:tgtEl>
                                          <p:spTgt spid="82"/>
                                        </p:tgtEl>
                                      </p:cBhvr>
                                      <p:to x="100000" y="95000"/>
                                    </p:animScale>
                                    <p:animScale>
                                      <p:cBhvr>
                                        <p:cTn id="598" dur="166" decel="50000">
                                          <p:stCondLst>
                                            <p:cond delay="1834"/>
                                          </p:stCondLst>
                                        </p:cTn>
                                        <p:tgtEl>
                                          <p:spTgt spid="82"/>
                                        </p:tgtEl>
                                      </p:cBhvr>
                                      <p:to x="100000" y="100000"/>
                                    </p:animScale>
                                  </p:childTnLst>
                                </p:cTn>
                              </p:par>
                              <p:par>
                                <p:cTn id="599" presetID="26" presetClass="entr" presetSubtype="0" fill="hold" grpId="0" nodeType="withEffect">
                                  <p:stCondLst>
                                    <p:cond delay="250"/>
                                  </p:stCondLst>
                                  <p:childTnLst>
                                    <p:set>
                                      <p:cBhvr>
                                        <p:cTn id="600" dur="1" fill="hold">
                                          <p:stCondLst>
                                            <p:cond delay="0"/>
                                          </p:stCondLst>
                                        </p:cTn>
                                        <p:tgtEl>
                                          <p:spTgt spid="95"/>
                                        </p:tgtEl>
                                        <p:attrNameLst>
                                          <p:attrName>style.visibility</p:attrName>
                                        </p:attrNameLst>
                                      </p:cBhvr>
                                      <p:to>
                                        <p:strVal val="visible"/>
                                      </p:to>
                                    </p:set>
                                    <p:animEffect transition="in" filter="wipe(down)">
                                      <p:cBhvr>
                                        <p:cTn id="601" dur="580">
                                          <p:stCondLst>
                                            <p:cond delay="0"/>
                                          </p:stCondLst>
                                        </p:cTn>
                                        <p:tgtEl>
                                          <p:spTgt spid="95"/>
                                        </p:tgtEl>
                                      </p:cBhvr>
                                    </p:animEffect>
                                    <p:anim calcmode="lin" valueType="num">
                                      <p:cBhvr>
                                        <p:cTn id="602" dur="1822" tmFilter="0,0; 0.14,0.36; 0.43,0.73; 0.71,0.91; 1.0,1.0">
                                          <p:stCondLst>
                                            <p:cond delay="0"/>
                                          </p:stCondLst>
                                        </p:cTn>
                                        <p:tgtEl>
                                          <p:spTgt spid="95"/>
                                        </p:tgtEl>
                                        <p:attrNameLst>
                                          <p:attrName>ppt_x</p:attrName>
                                        </p:attrNameLst>
                                      </p:cBhvr>
                                      <p:tavLst>
                                        <p:tav tm="0">
                                          <p:val>
                                            <p:strVal val="#ppt_x-0.25"/>
                                          </p:val>
                                        </p:tav>
                                        <p:tav tm="100000">
                                          <p:val>
                                            <p:strVal val="#ppt_x"/>
                                          </p:val>
                                        </p:tav>
                                      </p:tavLst>
                                    </p:anim>
                                    <p:anim calcmode="lin" valueType="num">
                                      <p:cBhvr>
                                        <p:cTn id="603" dur="664" tmFilter="0.0,0.0; 0.25,0.07; 0.50,0.2; 0.75,0.467; 1.0,1.0">
                                          <p:stCondLst>
                                            <p:cond delay="0"/>
                                          </p:stCondLst>
                                        </p:cTn>
                                        <p:tgtEl>
                                          <p:spTgt spid="95"/>
                                        </p:tgtEl>
                                        <p:attrNameLst>
                                          <p:attrName>ppt_y</p:attrName>
                                        </p:attrNameLst>
                                      </p:cBhvr>
                                      <p:tavLst>
                                        <p:tav tm="0" fmla="#ppt_y-sin(pi*$)/3">
                                          <p:val>
                                            <p:fltVal val="0.5"/>
                                          </p:val>
                                        </p:tav>
                                        <p:tav tm="100000">
                                          <p:val>
                                            <p:fltVal val="1"/>
                                          </p:val>
                                        </p:tav>
                                      </p:tavLst>
                                    </p:anim>
                                    <p:anim calcmode="lin" valueType="num">
                                      <p:cBhvr>
                                        <p:cTn id="604" dur="664" tmFilter="0, 0; 0.125,0.2665; 0.25,0.4; 0.375,0.465; 0.5,0.5;  0.625,0.535; 0.75,0.6; 0.875,0.7335; 1,1">
                                          <p:stCondLst>
                                            <p:cond delay="664"/>
                                          </p:stCondLst>
                                        </p:cTn>
                                        <p:tgtEl>
                                          <p:spTgt spid="95"/>
                                        </p:tgtEl>
                                        <p:attrNameLst>
                                          <p:attrName>ppt_y</p:attrName>
                                        </p:attrNameLst>
                                      </p:cBhvr>
                                      <p:tavLst>
                                        <p:tav tm="0" fmla="#ppt_y-sin(pi*$)/9">
                                          <p:val>
                                            <p:fltVal val="0"/>
                                          </p:val>
                                        </p:tav>
                                        <p:tav tm="100000">
                                          <p:val>
                                            <p:fltVal val="1"/>
                                          </p:val>
                                        </p:tav>
                                      </p:tavLst>
                                    </p:anim>
                                    <p:anim calcmode="lin" valueType="num">
                                      <p:cBhvr>
                                        <p:cTn id="605" dur="332" tmFilter="0, 0; 0.125,0.2665; 0.25,0.4; 0.375,0.465; 0.5,0.5;  0.625,0.535; 0.75,0.6; 0.875,0.7335; 1,1">
                                          <p:stCondLst>
                                            <p:cond delay="1324"/>
                                          </p:stCondLst>
                                        </p:cTn>
                                        <p:tgtEl>
                                          <p:spTgt spid="95"/>
                                        </p:tgtEl>
                                        <p:attrNameLst>
                                          <p:attrName>ppt_y</p:attrName>
                                        </p:attrNameLst>
                                      </p:cBhvr>
                                      <p:tavLst>
                                        <p:tav tm="0" fmla="#ppt_y-sin(pi*$)/27">
                                          <p:val>
                                            <p:fltVal val="0"/>
                                          </p:val>
                                        </p:tav>
                                        <p:tav tm="100000">
                                          <p:val>
                                            <p:fltVal val="1"/>
                                          </p:val>
                                        </p:tav>
                                      </p:tavLst>
                                    </p:anim>
                                    <p:anim calcmode="lin" valueType="num">
                                      <p:cBhvr>
                                        <p:cTn id="606" dur="164" tmFilter="0, 0; 0.125,0.2665; 0.25,0.4; 0.375,0.465; 0.5,0.5;  0.625,0.535; 0.75,0.6; 0.875,0.7335; 1,1">
                                          <p:stCondLst>
                                            <p:cond delay="1656"/>
                                          </p:stCondLst>
                                        </p:cTn>
                                        <p:tgtEl>
                                          <p:spTgt spid="95"/>
                                        </p:tgtEl>
                                        <p:attrNameLst>
                                          <p:attrName>ppt_y</p:attrName>
                                        </p:attrNameLst>
                                      </p:cBhvr>
                                      <p:tavLst>
                                        <p:tav tm="0" fmla="#ppt_y-sin(pi*$)/81">
                                          <p:val>
                                            <p:fltVal val="0"/>
                                          </p:val>
                                        </p:tav>
                                        <p:tav tm="100000">
                                          <p:val>
                                            <p:fltVal val="1"/>
                                          </p:val>
                                        </p:tav>
                                      </p:tavLst>
                                    </p:anim>
                                    <p:animScale>
                                      <p:cBhvr>
                                        <p:cTn id="607" dur="26">
                                          <p:stCondLst>
                                            <p:cond delay="650"/>
                                          </p:stCondLst>
                                        </p:cTn>
                                        <p:tgtEl>
                                          <p:spTgt spid="95"/>
                                        </p:tgtEl>
                                      </p:cBhvr>
                                      <p:to x="100000" y="60000"/>
                                    </p:animScale>
                                    <p:animScale>
                                      <p:cBhvr>
                                        <p:cTn id="608" dur="166" decel="50000">
                                          <p:stCondLst>
                                            <p:cond delay="676"/>
                                          </p:stCondLst>
                                        </p:cTn>
                                        <p:tgtEl>
                                          <p:spTgt spid="95"/>
                                        </p:tgtEl>
                                      </p:cBhvr>
                                      <p:to x="100000" y="100000"/>
                                    </p:animScale>
                                    <p:animScale>
                                      <p:cBhvr>
                                        <p:cTn id="609" dur="26">
                                          <p:stCondLst>
                                            <p:cond delay="1312"/>
                                          </p:stCondLst>
                                        </p:cTn>
                                        <p:tgtEl>
                                          <p:spTgt spid="95"/>
                                        </p:tgtEl>
                                      </p:cBhvr>
                                      <p:to x="100000" y="80000"/>
                                    </p:animScale>
                                    <p:animScale>
                                      <p:cBhvr>
                                        <p:cTn id="610" dur="166" decel="50000">
                                          <p:stCondLst>
                                            <p:cond delay="1338"/>
                                          </p:stCondLst>
                                        </p:cTn>
                                        <p:tgtEl>
                                          <p:spTgt spid="95"/>
                                        </p:tgtEl>
                                      </p:cBhvr>
                                      <p:to x="100000" y="100000"/>
                                    </p:animScale>
                                    <p:animScale>
                                      <p:cBhvr>
                                        <p:cTn id="611" dur="26">
                                          <p:stCondLst>
                                            <p:cond delay="1642"/>
                                          </p:stCondLst>
                                        </p:cTn>
                                        <p:tgtEl>
                                          <p:spTgt spid="95"/>
                                        </p:tgtEl>
                                      </p:cBhvr>
                                      <p:to x="100000" y="90000"/>
                                    </p:animScale>
                                    <p:animScale>
                                      <p:cBhvr>
                                        <p:cTn id="612" dur="166" decel="50000">
                                          <p:stCondLst>
                                            <p:cond delay="1668"/>
                                          </p:stCondLst>
                                        </p:cTn>
                                        <p:tgtEl>
                                          <p:spTgt spid="95"/>
                                        </p:tgtEl>
                                      </p:cBhvr>
                                      <p:to x="100000" y="100000"/>
                                    </p:animScale>
                                    <p:animScale>
                                      <p:cBhvr>
                                        <p:cTn id="613" dur="26">
                                          <p:stCondLst>
                                            <p:cond delay="1808"/>
                                          </p:stCondLst>
                                        </p:cTn>
                                        <p:tgtEl>
                                          <p:spTgt spid="95"/>
                                        </p:tgtEl>
                                      </p:cBhvr>
                                      <p:to x="100000" y="95000"/>
                                    </p:animScale>
                                    <p:animScale>
                                      <p:cBhvr>
                                        <p:cTn id="614" dur="166" decel="50000">
                                          <p:stCondLst>
                                            <p:cond delay="1834"/>
                                          </p:stCondLst>
                                        </p:cTn>
                                        <p:tgtEl>
                                          <p:spTgt spid="95"/>
                                        </p:tgtEl>
                                      </p:cBhvr>
                                      <p:to x="100000" y="100000"/>
                                    </p:animScale>
                                  </p:childTnLst>
                                </p:cTn>
                              </p:par>
                              <p:par>
                                <p:cTn id="615" presetID="26" presetClass="entr" presetSubtype="0" fill="hold" grpId="0" nodeType="withEffect">
                                  <p:stCondLst>
                                    <p:cond delay="500"/>
                                  </p:stCondLst>
                                  <p:childTnLst>
                                    <p:set>
                                      <p:cBhvr>
                                        <p:cTn id="616" dur="1" fill="hold">
                                          <p:stCondLst>
                                            <p:cond delay="0"/>
                                          </p:stCondLst>
                                        </p:cTn>
                                        <p:tgtEl>
                                          <p:spTgt spid="87"/>
                                        </p:tgtEl>
                                        <p:attrNameLst>
                                          <p:attrName>style.visibility</p:attrName>
                                        </p:attrNameLst>
                                      </p:cBhvr>
                                      <p:to>
                                        <p:strVal val="visible"/>
                                      </p:to>
                                    </p:set>
                                    <p:animEffect transition="in" filter="wipe(down)">
                                      <p:cBhvr>
                                        <p:cTn id="617" dur="580">
                                          <p:stCondLst>
                                            <p:cond delay="0"/>
                                          </p:stCondLst>
                                        </p:cTn>
                                        <p:tgtEl>
                                          <p:spTgt spid="87"/>
                                        </p:tgtEl>
                                      </p:cBhvr>
                                    </p:animEffect>
                                    <p:anim calcmode="lin" valueType="num">
                                      <p:cBhvr>
                                        <p:cTn id="618" dur="1822" tmFilter="0,0; 0.14,0.36; 0.43,0.73; 0.71,0.91; 1.0,1.0">
                                          <p:stCondLst>
                                            <p:cond delay="0"/>
                                          </p:stCondLst>
                                        </p:cTn>
                                        <p:tgtEl>
                                          <p:spTgt spid="87"/>
                                        </p:tgtEl>
                                        <p:attrNameLst>
                                          <p:attrName>ppt_x</p:attrName>
                                        </p:attrNameLst>
                                      </p:cBhvr>
                                      <p:tavLst>
                                        <p:tav tm="0">
                                          <p:val>
                                            <p:strVal val="#ppt_x-0.25"/>
                                          </p:val>
                                        </p:tav>
                                        <p:tav tm="100000">
                                          <p:val>
                                            <p:strVal val="#ppt_x"/>
                                          </p:val>
                                        </p:tav>
                                      </p:tavLst>
                                    </p:anim>
                                    <p:anim calcmode="lin" valueType="num">
                                      <p:cBhvr>
                                        <p:cTn id="619" dur="664" tmFilter="0.0,0.0; 0.25,0.07; 0.50,0.2; 0.75,0.467; 1.0,1.0">
                                          <p:stCondLst>
                                            <p:cond delay="0"/>
                                          </p:stCondLst>
                                        </p:cTn>
                                        <p:tgtEl>
                                          <p:spTgt spid="87"/>
                                        </p:tgtEl>
                                        <p:attrNameLst>
                                          <p:attrName>ppt_y</p:attrName>
                                        </p:attrNameLst>
                                      </p:cBhvr>
                                      <p:tavLst>
                                        <p:tav tm="0" fmla="#ppt_y-sin(pi*$)/3">
                                          <p:val>
                                            <p:fltVal val="0.5"/>
                                          </p:val>
                                        </p:tav>
                                        <p:tav tm="100000">
                                          <p:val>
                                            <p:fltVal val="1"/>
                                          </p:val>
                                        </p:tav>
                                      </p:tavLst>
                                    </p:anim>
                                    <p:anim calcmode="lin" valueType="num">
                                      <p:cBhvr>
                                        <p:cTn id="620" dur="664" tmFilter="0, 0; 0.125,0.2665; 0.25,0.4; 0.375,0.465; 0.5,0.5;  0.625,0.535; 0.75,0.6; 0.875,0.7335; 1,1">
                                          <p:stCondLst>
                                            <p:cond delay="664"/>
                                          </p:stCondLst>
                                        </p:cTn>
                                        <p:tgtEl>
                                          <p:spTgt spid="87"/>
                                        </p:tgtEl>
                                        <p:attrNameLst>
                                          <p:attrName>ppt_y</p:attrName>
                                        </p:attrNameLst>
                                      </p:cBhvr>
                                      <p:tavLst>
                                        <p:tav tm="0" fmla="#ppt_y-sin(pi*$)/9">
                                          <p:val>
                                            <p:fltVal val="0"/>
                                          </p:val>
                                        </p:tav>
                                        <p:tav tm="100000">
                                          <p:val>
                                            <p:fltVal val="1"/>
                                          </p:val>
                                        </p:tav>
                                      </p:tavLst>
                                    </p:anim>
                                    <p:anim calcmode="lin" valueType="num">
                                      <p:cBhvr>
                                        <p:cTn id="621" dur="332" tmFilter="0, 0; 0.125,0.2665; 0.25,0.4; 0.375,0.465; 0.5,0.5;  0.625,0.535; 0.75,0.6; 0.875,0.7335; 1,1">
                                          <p:stCondLst>
                                            <p:cond delay="1324"/>
                                          </p:stCondLst>
                                        </p:cTn>
                                        <p:tgtEl>
                                          <p:spTgt spid="87"/>
                                        </p:tgtEl>
                                        <p:attrNameLst>
                                          <p:attrName>ppt_y</p:attrName>
                                        </p:attrNameLst>
                                      </p:cBhvr>
                                      <p:tavLst>
                                        <p:tav tm="0" fmla="#ppt_y-sin(pi*$)/27">
                                          <p:val>
                                            <p:fltVal val="0"/>
                                          </p:val>
                                        </p:tav>
                                        <p:tav tm="100000">
                                          <p:val>
                                            <p:fltVal val="1"/>
                                          </p:val>
                                        </p:tav>
                                      </p:tavLst>
                                    </p:anim>
                                    <p:anim calcmode="lin" valueType="num">
                                      <p:cBhvr>
                                        <p:cTn id="622" dur="164" tmFilter="0, 0; 0.125,0.2665; 0.25,0.4; 0.375,0.465; 0.5,0.5;  0.625,0.535; 0.75,0.6; 0.875,0.7335; 1,1">
                                          <p:stCondLst>
                                            <p:cond delay="1656"/>
                                          </p:stCondLst>
                                        </p:cTn>
                                        <p:tgtEl>
                                          <p:spTgt spid="87"/>
                                        </p:tgtEl>
                                        <p:attrNameLst>
                                          <p:attrName>ppt_y</p:attrName>
                                        </p:attrNameLst>
                                      </p:cBhvr>
                                      <p:tavLst>
                                        <p:tav tm="0" fmla="#ppt_y-sin(pi*$)/81">
                                          <p:val>
                                            <p:fltVal val="0"/>
                                          </p:val>
                                        </p:tav>
                                        <p:tav tm="100000">
                                          <p:val>
                                            <p:fltVal val="1"/>
                                          </p:val>
                                        </p:tav>
                                      </p:tavLst>
                                    </p:anim>
                                    <p:animScale>
                                      <p:cBhvr>
                                        <p:cTn id="623" dur="26">
                                          <p:stCondLst>
                                            <p:cond delay="650"/>
                                          </p:stCondLst>
                                        </p:cTn>
                                        <p:tgtEl>
                                          <p:spTgt spid="87"/>
                                        </p:tgtEl>
                                      </p:cBhvr>
                                      <p:to x="100000" y="60000"/>
                                    </p:animScale>
                                    <p:animScale>
                                      <p:cBhvr>
                                        <p:cTn id="624" dur="166" decel="50000">
                                          <p:stCondLst>
                                            <p:cond delay="676"/>
                                          </p:stCondLst>
                                        </p:cTn>
                                        <p:tgtEl>
                                          <p:spTgt spid="87"/>
                                        </p:tgtEl>
                                      </p:cBhvr>
                                      <p:to x="100000" y="100000"/>
                                    </p:animScale>
                                    <p:animScale>
                                      <p:cBhvr>
                                        <p:cTn id="625" dur="26">
                                          <p:stCondLst>
                                            <p:cond delay="1312"/>
                                          </p:stCondLst>
                                        </p:cTn>
                                        <p:tgtEl>
                                          <p:spTgt spid="87"/>
                                        </p:tgtEl>
                                      </p:cBhvr>
                                      <p:to x="100000" y="80000"/>
                                    </p:animScale>
                                    <p:animScale>
                                      <p:cBhvr>
                                        <p:cTn id="626" dur="166" decel="50000">
                                          <p:stCondLst>
                                            <p:cond delay="1338"/>
                                          </p:stCondLst>
                                        </p:cTn>
                                        <p:tgtEl>
                                          <p:spTgt spid="87"/>
                                        </p:tgtEl>
                                      </p:cBhvr>
                                      <p:to x="100000" y="100000"/>
                                    </p:animScale>
                                    <p:animScale>
                                      <p:cBhvr>
                                        <p:cTn id="627" dur="26">
                                          <p:stCondLst>
                                            <p:cond delay="1642"/>
                                          </p:stCondLst>
                                        </p:cTn>
                                        <p:tgtEl>
                                          <p:spTgt spid="87"/>
                                        </p:tgtEl>
                                      </p:cBhvr>
                                      <p:to x="100000" y="90000"/>
                                    </p:animScale>
                                    <p:animScale>
                                      <p:cBhvr>
                                        <p:cTn id="628" dur="166" decel="50000">
                                          <p:stCondLst>
                                            <p:cond delay="1668"/>
                                          </p:stCondLst>
                                        </p:cTn>
                                        <p:tgtEl>
                                          <p:spTgt spid="87"/>
                                        </p:tgtEl>
                                      </p:cBhvr>
                                      <p:to x="100000" y="100000"/>
                                    </p:animScale>
                                    <p:animScale>
                                      <p:cBhvr>
                                        <p:cTn id="629" dur="26">
                                          <p:stCondLst>
                                            <p:cond delay="1808"/>
                                          </p:stCondLst>
                                        </p:cTn>
                                        <p:tgtEl>
                                          <p:spTgt spid="87"/>
                                        </p:tgtEl>
                                      </p:cBhvr>
                                      <p:to x="100000" y="95000"/>
                                    </p:animScale>
                                    <p:animScale>
                                      <p:cBhvr>
                                        <p:cTn id="630" dur="166" decel="50000">
                                          <p:stCondLst>
                                            <p:cond delay="1834"/>
                                          </p:stCondLst>
                                        </p:cTn>
                                        <p:tgtEl>
                                          <p:spTgt spid="87"/>
                                        </p:tgtEl>
                                      </p:cBhvr>
                                      <p:to x="100000" y="100000"/>
                                    </p:animScale>
                                  </p:childTnLst>
                                </p:cTn>
                              </p:par>
                              <p:par>
                                <p:cTn id="631" presetID="26" presetClass="entr" presetSubtype="0" fill="hold" grpId="0" nodeType="withEffect">
                                  <p:stCondLst>
                                    <p:cond delay="750"/>
                                  </p:stCondLst>
                                  <p:childTnLst>
                                    <p:set>
                                      <p:cBhvr>
                                        <p:cTn id="632" dur="1" fill="hold">
                                          <p:stCondLst>
                                            <p:cond delay="0"/>
                                          </p:stCondLst>
                                        </p:cTn>
                                        <p:tgtEl>
                                          <p:spTgt spid="91"/>
                                        </p:tgtEl>
                                        <p:attrNameLst>
                                          <p:attrName>style.visibility</p:attrName>
                                        </p:attrNameLst>
                                      </p:cBhvr>
                                      <p:to>
                                        <p:strVal val="visible"/>
                                      </p:to>
                                    </p:set>
                                    <p:animEffect transition="in" filter="wipe(down)">
                                      <p:cBhvr>
                                        <p:cTn id="633" dur="580">
                                          <p:stCondLst>
                                            <p:cond delay="0"/>
                                          </p:stCondLst>
                                        </p:cTn>
                                        <p:tgtEl>
                                          <p:spTgt spid="91"/>
                                        </p:tgtEl>
                                      </p:cBhvr>
                                    </p:animEffect>
                                    <p:anim calcmode="lin" valueType="num">
                                      <p:cBhvr>
                                        <p:cTn id="634" dur="1822" tmFilter="0,0; 0.14,0.36; 0.43,0.73; 0.71,0.91; 1.0,1.0">
                                          <p:stCondLst>
                                            <p:cond delay="0"/>
                                          </p:stCondLst>
                                        </p:cTn>
                                        <p:tgtEl>
                                          <p:spTgt spid="91"/>
                                        </p:tgtEl>
                                        <p:attrNameLst>
                                          <p:attrName>ppt_x</p:attrName>
                                        </p:attrNameLst>
                                      </p:cBhvr>
                                      <p:tavLst>
                                        <p:tav tm="0">
                                          <p:val>
                                            <p:strVal val="#ppt_x-0.25"/>
                                          </p:val>
                                        </p:tav>
                                        <p:tav tm="100000">
                                          <p:val>
                                            <p:strVal val="#ppt_x"/>
                                          </p:val>
                                        </p:tav>
                                      </p:tavLst>
                                    </p:anim>
                                    <p:anim calcmode="lin" valueType="num">
                                      <p:cBhvr>
                                        <p:cTn id="635" dur="664" tmFilter="0.0,0.0; 0.25,0.07; 0.50,0.2; 0.75,0.467; 1.0,1.0">
                                          <p:stCondLst>
                                            <p:cond delay="0"/>
                                          </p:stCondLst>
                                        </p:cTn>
                                        <p:tgtEl>
                                          <p:spTgt spid="91"/>
                                        </p:tgtEl>
                                        <p:attrNameLst>
                                          <p:attrName>ppt_y</p:attrName>
                                        </p:attrNameLst>
                                      </p:cBhvr>
                                      <p:tavLst>
                                        <p:tav tm="0" fmla="#ppt_y-sin(pi*$)/3">
                                          <p:val>
                                            <p:fltVal val="0.5"/>
                                          </p:val>
                                        </p:tav>
                                        <p:tav tm="100000">
                                          <p:val>
                                            <p:fltVal val="1"/>
                                          </p:val>
                                        </p:tav>
                                      </p:tavLst>
                                    </p:anim>
                                    <p:anim calcmode="lin" valueType="num">
                                      <p:cBhvr>
                                        <p:cTn id="636" dur="664" tmFilter="0, 0; 0.125,0.2665; 0.25,0.4; 0.375,0.465; 0.5,0.5;  0.625,0.535; 0.75,0.6; 0.875,0.7335; 1,1">
                                          <p:stCondLst>
                                            <p:cond delay="664"/>
                                          </p:stCondLst>
                                        </p:cTn>
                                        <p:tgtEl>
                                          <p:spTgt spid="91"/>
                                        </p:tgtEl>
                                        <p:attrNameLst>
                                          <p:attrName>ppt_y</p:attrName>
                                        </p:attrNameLst>
                                      </p:cBhvr>
                                      <p:tavLst>
                                        <p:tav tm="0" fmla="#ppt_y-sin(pi*$)/9">
                                          <p:val>
                                            <p:fltVal val="0"/>
                                          </p:val>
                                        </p:tav>
                                        <p:tav tm="100000">
                                          <p:val>
                                            <p:fltVal val="1"/>
                                          </p:val>
                                        </p:tav>
                                      </p:tavLst>
                                    </p:anim>
                                    <p:anim calcmode="lin" valueType="num">
                                      <p:cBhvr>
                                        <p:cTn id="637" dur="332" tmFilter="0, 0; 0.125,0.2665; 0.25,0.4; 0.375,0.465; 0.5,0.5;  0.625,0.535; 0.75,0.6; 0.875,0.7335; 1,1">
                                          <p:stCondLst>
                                            <p:cond delay="1324"/>
                                          </p:stCondLst>
                                        </p:cTn>
                                        <p:tgtEl>
                                          <p:spTgt spid="91"/>
                                        </p:tgtEl>
                                        <p:attrNameLst>
                                          <p:attrName>ppt_y</p:attrName>
                                        </p:attrNameLst>
                                      </p:cBhvr>
                                      <p:tavLst>
                                        <p:tav tm="0" fmla="#ppt_y-sin(pi*$)/27">
                                          <p:val>
                                            <p:fltVal val="0"/>
                                          </p:val>
                                        </p:tav>
                                        <p:tav tm="100000">
                                          <p:val>
                                            <p:fltVal val="1"/>
                                          </p:val>
                                        </p:tav>
                                      </p:tavLst>
                                    </p:anim>
                                    <p:anim calcmode="lin" valueType="num">
                                      <p:cBhvr>
                                        <p:cTn id="638" dur="164" tmFilter="0, 0; 0.125,0.2665; 0.25,0.4; 0.375,0.465; 0.5,0.5;  0.625,0.535; 0.75,0.6; 0.875,0.7335; 1,1">
                                          <p:stCondLst>
                                            <p:cond delay="1656"/>
                                          </p:stCondLst>
                                        </p:cTn>
                                        <p:tgtEl>
                                          <p:spTgt spid="91"/>
                                        </p:tgtEl>
                                        <p:attrNameLst>
                                          <p:attrName>ppt_y</p:attrName>
                                        </p:attrNameLst>
                                      </p:cBhvr>
                                      <p:tavLst>
                                        <p:tav tm="0" fmla="#ppt_y-sin(pi*$)/81">
                                          <p:val>
                                            <p:fltVal val="0"/>
                                          </p:val>
                                        </p:tav>
                                        <p:tav tm="100000">
                                          <p:val>
                                            <p:fltVal val="1"/>
                                          </p:val>
                                        </p:tav>
                                      </p:tavLst>
                                    </p:anim>
                                    <p:animScale>
                                      <p:cBhvr>
                                        <p:cTn id="639" dur="26">
                                          <p:stCondLst>
                                            <p:cond delay="650"/>
                                          </p:stCondLst>
                                        </p:cTn>
                                        <p:tgtEl>
                                          <p:spTgt spid="91"/>
                                        </p:tgtEl>
                                      </p:cBhvr>
                                      <p:to x="100000" y="60000"/>
                                    </p:animScale>
                                    <p:animScale>
                                      <p:cBhvr>
                                        <p:cTn id="640" dur="166" decel="50000">
                                          <p:stCondLst>
                                            <p:cond delay="676"/>
                                          </p:stCondLst>
                                        </p:cTn>
                                        <p:tgtEl>
                                          <p:spTgt spid="91"/>
                                        </p:tgtEl>
                                      </p:cBhvr>
                                      <p:to x="100000" y="100000"/>
                                    </p:animScale>
                                    <p:animScale>
                                      <p:cBhvr>
                                        <p:cTn id="641" dur="26">
                                          <p:stCondLst>
                                            <p:cond delay="1312"/>
                                          </p:stCondLst>
                                        </p:cTn>
                                        <p:tgtEl>
                                          <p:spTgt spid="91"/>
                                        </p:tgtEl>
                                      </p:cBhvr>
                                      <p:to x="100000" y="80000"/>
                                    </p:animScale>
                                    <p:animScale>
                                      <p:cBhvr>
                                        <p:cTn id="642" dur="166" decel="50000">
                                          <p:stCondLst>
                                            <p:cond delay="1338"/>
                                          </p:stCondLst>
                                        </p:cTn>
                                        <p:tgtEl>
                                          <p:spTgt spid="91"/>
                                        </p:tgtEl>
                                      </p:cBhvr>
                                      <p:to x="100000" y="100000"/>
                                    </p:animScale>
                                    <p:animScale>
                                      <p:cBhvr>
                                        <p:cTn id="643" dur="26">
                                          <p:stCondLst>
                                            <p:cond delay="1642"/>
                                          </p:stCondLst>
                                        </p:cTn>
                                        <p:tgtEl>
                                          <p:spTgt spid="91"/>
                                        </p:tgtEl>
                                      </p:cBhvr>
                                      <p:to x="100000" y="90000"/>
                                    </p:animScale>
                                    <p:animScale>
                                      <p:cBhvr>
                                        <p:cTn id="644" dur="166" decel="50000">
                                          <p:stCondLst>
                                            <p:cond delay="1668"/>
                                          </p:stCondLst>
                                        </p:cTn>
                                        <p:tgtEl>
                                          <p:spTgt spid="91"/>
                                        </p:tgtEl>
                                      </p:cBhvr>
                                      <p:to x="100000" y="100000"/>
                                    </p:animScale>
                                    <p:animScale>
                                      <p:cBhvr>
                                        <p:cTn id="645" dur="26">
                                          <p:stCondLst>
                                            <p:cond delay="1808"/>
                                          </p:stCondLst>
                                        </p:cTn>
                                        <p:tgtEl>
                                          <p:spTgt spid="91"/>
                                        </p:tgtEl>
                                      </p:cBhvr>
                                      <p:to x="100000" y="95000"/>
                                    </p:animScale>
                                    <p:animScale>
                                      <p:cBhvr>
                                        <p:cTn id="646" dur="166" decel="50000">
                                          <p:stCondLst>
                                            <p:cond delay="1834"/>
                                          </p:stCondLst>
                                        </p:cTn>
                                        <p:tgtEl>
                                          <p:spTgt spid="91"/>
                                        </p:tgtEl>
                                      </p:cBhvr>
                                      <p:to x="100000" y="100000"/>
                                    </p:animScale>
                                  </p:childTnLst>
                                </p:cTn>
                              </p:par>
                              <p:par>
                                <p:cTn id="647" presetID="26" presetClass="entr" presetSubtype="0" fill="hold" grpId="0" nodeType="withEffect">
                                  <p:stCondLst>
                                    <p:cond delay="1000"/>
                                  </p:stCondLst>
                                  <p:childTnLst>
                                    <p:set>
                                      <p:cBhvr>
                                        <p:cTn id="648" dur="1" fill="hold">
                                          <p:stCondLst>
                                            <p:cond delay="0"/>
                                          </p:stCondLst>
                                        </p:cTn>
                                        <p:tgtEl>
                                          <p:spTgt spid="83"/>
                                        </p:tgtEl>
                                        <p:attrNameLst>
                                          <p:attrName>style.visibility</p:attrName>
                                        </p:attrNameLst>
                                      </p:cBhvr>
                                      <p:to>
                                        <p:strVal val="visible"/>
                                      </p:to>
                                    </p:set>
                                    <p:animEffect transition="in" filter="wipe(down)">
                                      <p:cBhvr>
                                        <p:cTn id="649" dur="580">
                                          <p:stCondLst>
                                            <p:cond delay="0"/>
                                          </p:stCondLst>
                                        </p:cTn>
                                        <p:tgtEl>
                                          <p:spTgt spid="83"/>
                                        </p:tgtEl>
                                      </p:cBhvr>
                                    </p:animEffect>
                                    <p:anim calcmode="lin" valueType="num">
                                      <p:cBhvr>
                                        <p:cTn id="650" dur="1822" tmFilter="0,0; 0.14,0.36; 0.43,0.73; 0.71,0.91; 1.0,1.0">
                                          <p:stCondLst>
                                            <p:cond delay="0"/>
                                          </p:stCondLst>
                                        </p:cTn>
                                        <p:tgtEl>
                                          <p:spTgt spid="83"/>
                                        </p:tgtEl>
                                        <p:attrNameLst>
                                          <p:attrName>ppt_x</p:attrName>
                                        </p:attrNameLst>
                                      </p:cBhvr>
                                      <p:tavLst>
                                        <p:tav tm="0">
                                          <p:val>
                                            <p:strVal val="#ppt_x-0.25"/>
                                          </p:val>
                                        </p:tav>
                                        <p:tav tm="100000">
                                          <p:val>
                                            <p:strVal val="#ppt_x"/>
                                          </p:val>
                                        </p:tav>
                                      </p:tavLst>
                                    </p:anim>
                                    <p:anim calcmode="lin" valueType="num">
                                      <p:cBhvr>
                                        <p:cTn id="651" dur="664" tmFilter="0.0,0.0; 0.25,0.07; 0.50,0.2; 0.75,0.467; 1.0,1.0">
                                          <p:stCondLst>
                                            <p:cond delay="0"/>
                                          </p:stCondLst>
                                        </p:cTn>
                                        <p:tgtEl>
                                          <p:spTgt spid="83"/>
                                        </p:tgtEl>
                                        <p:attrNameLst>
                                          <p:attrName>ppt_y</p:attrName>
                                        </p:attrNameLst>
                                      </p:cBhvr>
                                      <p:tavLst>
                                        <p:tav tm="0" fmla="#ppt_y-sin(pi*$)/3">
                                          <p:val>
                                            <p:fltVal val="0.5"/>
                                          </p:val>
                                        </p:tav>
                                        <p:tav tm="100000">
                                          <p:val>
                                            <p:fltVal val="1"/>
                                          </p:val>
                                        </p:tav>
                                      </p:tavLst>
                                    </p:anim>
                                    <p:anim calcmode="lin" valueType="num">
                                      <p:cBhvr>
                                        <p:cTn id="652" dur="664" tmFilter="0, 0; 0.125,0.2665; 0.25,0.4; 0.375,0.465; 0.5,0.5;  0.625,0.535; 0.75,0.6; 0.875,0.7335; 1,1">
                                          <p:stCondLst>
                                            <p:cond delay="664"/>
                                          </p:stCondLst>
                                        </p:cTn>
                                        <p:tgtEl>
                                          <p:spTgt spid="83"/>
                                        </p:tgtEl>
                                        <p:attrNameLst>
                                          <p:attrName>ppt_y</p:attrName>
                                        </p:attrNameLst>
                                      </p:cBhvr>
                                      <p:tavLst>
                                        <p:tav tm="0" fmla="#ppt_y-sin(pi*$)/9">
                                          <p:val>
                                            <p:fltVal val="0"/>
                                          </p:val>
                                        </p:tav>
                                        <p:tav tm="100000">
                                          <p:val>
                                            <p:fltVal val="1"/>
                                          </p:val>
                                        </p:tav>
                                      </p:tavLst>
                                    </p:anim>
                                    <p:anim calcmode="lin" valueType="num">
                                      <p:cBhvr>
                                        <p:cTn id="653" dur="332" tmFilter="0, 0; 0.125,0.2665; 0.25,0.4; 0.375,0.465; 0.5,0.5;  0.625,0.535; 0.75,0.6; 0.875,0.7335; 1,1">
                                          <p:stCondLst>
                                            <p:cond delay="1324"/>
                                          </p:stCondLst>
                                        </p:cTn>
                                        <p:tgtEl>
                                          <p:spTgt spid="83"/>
                                        </p:tgtEl>
                                        <p:attrNameLst>
                                          <p:attrName>ppt_y</p:attrName>
                                        </p:attrNameLst>
                                      </p:cBhvr>
                                      <p:tavLst>
                                        <p:tav tm="0" fmla="#ppt_y-sin(pi*$)/27">
                                          <p:val>
                                            <p:fltVal val="0"/>
                                          </p:val>
                                        </p:tav>
                                        <p:tav tm="100000">
                                          <p:val>
                                            <p:fltVal val="1"/>
                                          </p:val>
                                        </p:tav>
                                      </p:tavLst>
                                    </p:anim>
                                    <p:anim calcmode="lin" valueType="num">
                                      <p:cBhvr>
                                        <p:cTn id="654" dur="164" tmFilter="0, 0; 0.125,0.2665; 0.25,0.4; 0.375,0.465; 0.5,0.5;  0.625,0.535; 0.75,0.6; 0.875,0.7335; 1,1">
                                          <p:stCondLst>
                                            <p:cond delay="1656"/>
                                          </p:stCondLst>
                                        </p:cTn>
                                        <p:tgtEl>
                                          <p:spTgt spid="83"/>
                                        </p:tgtEl>
                                        <p:attrNameLst>
                                          <p:attrName>ppt_y</p:attrName>
                                        </p:attrNameLst>
                                      </p:cBhvr>
                                      <p:tavLst>
                                        <p:tav tm="0" fmla="#ppt_y-sin(pi*$)/81">
                                          <p:val>
                                            <p:fltVal val="0"/>
                                          </p:val>
                                        </p:tav>
                                        <p:tav tm="100000">
                                          <p:val>
                                            <p:fltVal val="1"/>
                                          </p:val>
                                        </p:tav>
                                      </p:tavLst>
                                    </p:anim>
                                    <p:animScale>
                                      <p:cBhvr>
                                        <p:cTn id="655" dur="26">
                                          <p:stCondLst>
                                            <p:cond delay="650"/>
                                          </p:stCondLst>
                                        </p:cTn>
                                        <p:tgtEl>
                                          <p:spTgt spid="83"/>
                                        </p:tgtEl>
                                      </p:cBhvr>
                                      <p:to x="100000" y="60000"/>
                                    </p:animScale>
                                    <p:animScale>
                                      <p:cBhvr>
                                        <p:cTn id="656" dur="166" decel="50000">
                                          <p:stCondLst>
                                            <p:cond delay="676"/>
                                          </p:stCondLst>
                                        </p:cTn>
                                        <p:tgtEl>
                                          <p:spTgt spid="83"/>
                                        </p:tgtEl>
                                      </p:cBhvr>
                                      <p:to x="100000" y="100000"/>
                                    </p:animScale>
                                    <p:animScale>
                                      <p:cBhvr>
                                        <p:cTn id="657" dur="26">
                                          <p:stCondLst>
                                            <p:cond delay="1312"/>
                                          </p:stCondLst>
                                        </p:cTn>
                                        <p:tgtEl>
                                          <p:spTgt spid="83"/>
                                        </p:tgtEl>
                                      </p:cBhvr>
                                      <p:to x="100000" y="80000"/>
                                    </p:animScale>
                                    <p:animScale>
                                      <p:cBhvr>
                                        <p:cTn id="658" dur="166" decel="50000">
                                          <p:stCondLst>
                                            <p:cond delay="1338"/>
                                          </p:stCondLst>
                                        </p:cTn>
                                        <p:tgtEl>
                                          <p:spTgt spid="83"/>
                                        </p:tgtEl>
                                      </p:cBhvr>
                                      <p:to x="100000" y="100000"/>
                                    </p:animScale>
                                    <p:animScale>
                                      <p:cBhvr>
                                        <p:cTn id="659" dur="26">
                                          <p:stCondLst>
                                            <p:cond delay="1642"/>
                                          </p:stCondLst>
                                        </p:cTn>
                                        <p:tgtEl>
                                          <p:spTgt spid="83"/>
                                        </p:tgtEl>
                                      </p:cBhvr>
                                      <p:to x="100000" y="90000"/>
                                    </p:animScale>
                                    <p:animScale>
                                      <p:cBhvr>
                                        <p:cTn id="660" dur="166" decel="50000">
                                          <p:stCondLst>
                                            <p:cond delay="1668"/>
                                          </p:stCondLst>
                                        </p:cTn>
                                        <p:tgtEl>
                                          <p:spTgt spid="83"/>
                                        </p:tgtEl>
                                      </p:cBhvr>
                                      <p:to x="100000" y="100000"/>
                                    </p:animScale>
                                    <p:animScale>
                                      <p:cBhvr>
                                        <p:cTn id="661" dur="26">
                                          <p:stCondLst>
                                            <p:cond delay="1808"/>
                                          </p:stCondLst>
                                        </p:cTn>
                                        <p:tgtEl>
                                          <p:spTgt spid="83"/>
                                        </p:tgtEl>
                                      </p:cBhvr>
                                      <p:to x="100000" y="95000"/>
                                    </p:animScale>
                                    <p:animScale>
                                      <p:cBhvr>
                                        <p:cTn id="662" dur="166" decel="50000">
                                          <p:stCondLst>
                                            <p:cond delay="1834"/>
                                          </p:stCondLst>
                                        </p:cTn>
                                        <p:tgtEl>
                                          <p:spTgt spid="83"/>
                                        </p:tgtEl>
                                      </p:cBhvr>
                                      <p:to x="100000" y="100000"/>
                                    </p:animScale>
                                  </p:childTnLst>
                                </p:cTn>
                              </p:par>
                              <p:par>
                                <p:cTn id="663" presetID="26" presetClass="entr" presetSubtype="0" fill="hold" grpId="0" nodeType="withEffect">
                                  <p:stCondLst>
                                    <p:cond delay="1250"/>
                                  </p:stCondLst>
                                  <p:childTnLst>
                                    <p:set>
                                      <p:cBhvr>
                                        <p:cTn id="664" dur="1" fill="hold">
                                          <p:stCondLst>
                                            <p:cond delay="0"/>
                                          </p:stCondLst>
                                        </p:cTn>
                                        <p:tgtEl>
                                          <p:spTgt spid="96"/>
                                        </p:tgtEl>
                                        <p:attrNameLst>
                                          <p:attrName>style.visibility</p:attrName>
                                        </p:attrNameLst>
                                      </p:cBhvr>
                                      <p:to>
                                        <p:strVal val="visible"/>
                                      </p:to>
                                    </p:set>
                                    <p:animEffect transition="in" filter="wipe(down)">
                                      <p:cBhvr>
                                        <p:cTn id="665" dur="580">
                                          <p:stCondLst>
                                            <p:cond delay="0"/>
                                          </p:stCondLst>
                                        </p:cTn>
                                        <p:tgtEl>
                                          <p:spTgt spid="96"/>
                                        </p:tgtEl>
                                      </p:cBhvr>
                                    </p:animEffect>
                                    <p:anim calcmode="lin" valueType="num">
                                      <p:cBhvr>
                                        <p:cTn id="666" dur="1822" tmFilter="0,0; 0.14,0.36; 0.43,0.73; 0.71,0.91; 1.0,1.0">
                                          <p:stCondLst>
                                            <p:cond delay="0"/>
                                          </p:stCondLst>
                                        </p:cTn>
                                        <p:tgtEl>
                                          <p:spTgt spid="96"/>
                                        </p:tgtEl>
                                        <p:attrNameLst>
                                          <p:attrName>ppt_x</p:attrName>
                                        </p:attrNameLst>
                                      </p:cBhvr>
                                      <p:tavLst>
                                        <p:tav tm="0">
                                          <p:val>
                                            <p:strVal val="#ppt_x-0.25"/>
                                          </p:val>
                                        </p:tav>
                                        <p:tav tm="100000">
                                          <p:val>
                                            <p:strVal val="#ppt_x"/>
                                          </p:val>
                                        </p:tav>
                                      </p:tavLst>
                                    </p:anim>
                                    <p:anim calcmode="lin" valueType="num">
                                      <p:cBhvr>
                                        <p:cTn id="667" dur="664" tmFilter="0.0,0.0; 0.25,0.07; 0.50,0.2; 0.75,0.467; 1.0,1.0">
                                          <p:stCondLst>
                                            <p:cond delay="0"/>
                                          </p:stCondLst>
                                        </p:cTn>
                                        <p:tgtEl>
                                          <p:spTgt spid="96"/>
                                        </p:tgtEl>
                                        <p:attrNameLst>
                                          <p:attrName>ppt_y</p:attrName>
                                        </p:attrNameLst>
                                      </p:cBhvr>
                                      <p:tavLst>
                                        <p:tav tm="0" fmla="#ppt_y-sin(pi*$)/3">
                                          <p:val>
                                            <p:fltVal val="0.5"/>
                                          </p:val>
                                        </p:tav>
                                        <p:tav tm="100000">
                                          <p:val>
                                            <p:fltVal val="1"/>
                                          </p:val>
                                        </p:tav>
                                      </p:tavLst>
                                    </p:anim>
                                    <p:anim calcmode="lin" valueType="num">
                                      <p:cBhvr>
                                        <p:cTn id="668" dur="664" tmFilter="0, 0; 0.125,0.2665; 0.25,0.4; 0.375,0.465; 0.5,0.5;  0.625,0.535; 0.75,0.6; 0.875,0.7335; 1,1">
                                          <p:stCondLst>
                                            <p:cond delay="664"/>
                                          </p:stCondLst>
                                        </p:cTn>
                                        <p:tgtEl>
                                          <p:spTgt spid="96"/>
                                        </p:tgtEl>
                                        <p:attrNameLst>
                                          <p:attrName>ppt_y</p:attrName>
                                        </p:attrNameLst>
                                      </p:cBhvr>
                                      <p:tavLst>
                                        <p:tav tm="0" fmla="#ppt_y-sin(pi*$)/9">
                                          <p:val>
                                            <p:fltVal val="0"/>
                                          </p:val>
                                        </p:tav>
                                        <p:tav tm="100000">
                                          <p:val>
                                            <p:fltVal val="1"/>
                                          </p:val>
                                        </p:tav>
                                      </p:tavLst>
                                    </p:anim>
                                    <p:anim calcmode="lin" valueType="num">
                                      <p:cBhvr>
                                        <p:cTn id="669" dur="332" tmFilter="0, 0; 0.125,0.2665; 0.25,0.4; 0.375,0.465; 0.5,0.5;  0.625,0.535; 0.75,0.6; 0.875,0.7335; 1,1">
                                          <p:stCondLst>
                                            <p:cond delay="1324"/>
                                          </p:stCondLst>
                                        </p:cTn>
                                        <p:tgtEl>
                                          <p:spTgt spid="96"/>
                                        </p:tgtEl>
                                        <p:attrNameLst>
                                          <p:attrName>ppt_y</p:attrName>
                                        </p:attrNameLst>
                                      </p:cBhvr>
                                      <p:tavLst>
                                        <p:tav tm="0" fmla="#ppt_y-sin(pi*$)/27">
                                          <p:val>
                                            <p:fltVal val="0"/>
                                          </p:val>
                                        </p:tav>
                                        <p:tav tm="100000">
                                          <p:val>
                                            <p:fltVal val="1"/>
                                          </p:val>
                                        </p:tav>
                                      </p:tavLst>
                                    </p:anim>
                                    <p:anim calcmode="lin" valueType="num">
                                      <p:cBhvr>
                                        <p:cTn id="670" dur="164" tmFilter="0, 0; 0.125,0.2665; 0.25,0.4; 0.375,0.465; 0.5,0.5;  0.625,0.535; 0.75,0.6; 0.875,0.7335; 1,1">
                                          <p:stCondLst>
                                            <p:cond delay="1656"/>
                                          </p:stCondLst>
                                        </p:cTn>
                                        <p:tgtEl>
                                          <p:spTgt spid="96"/>
                                        </p:tgtEl>
                                        <p:attrNameLst>
                                          <p:attrName>ppt_y</p:attrName>
                                        </p:attrNameLst>
                                      </p:cBhvr>
                                      <p:tavLst>
                                        <p:tav tm="0" fmla="#ppt_y-sin(pi*$)/81">
                                          <p:val>
                                            <p:fltVal val="0"/>
                                          </p:val>
                                        </p:tav>
                                        <p:tav tm="100000">
                                          <p:val>
                                            <p:fltVal val="1"/>
                                          </p:val>
                                        </p:tav>
                                      </p:tavLst>
                                    </p:anim>
                                    <p:animScale>
                                      <p:cBhvr>
                                        <p:cTn id="671" dur="26">
                                          <p:stCondLst>
                                            <p:cond delay="650"/>
                                          </p:stCondLst>
                                        </p:cTn>
                                        <p:tgtEl>
                                          <p:spTgt spid="96"/>
                                        </p:tgtEl>
                                      </p:cBhvr>
                                      <p:to x="100000" y="60000"/>
                                    </p:animScale>
                                    <p:animScale>
                                      <p:cBhvr>
                                        <p:cTn id="672" dur="166" decel="50000">
                                          <p:stCondLst>
                                            <p:cond delay="676"/>
                                          </p:stCondLst>
                                        </p:cTn>
                                        <p:tgtEl>
                                          <p:spTgt spid="96"/>
                                        </p:tgtEl>
                                      </p:cBhvr>
                                      <p:to x="100000" y="100000"/>
                                    </p:animScale>
                                    <p:animScale>
                                      <p:cBhvr>
                                        <p:cTn id="673" dur="26">
                                          <p:stCondLst>
                                            <p:cond delay="1312"/>
                                          </p:stCondLst>
                                        </p:cTn>
                                        <p:tgtEl>
                                          <p:spTgt spid="96"/>
                                        </p:tgtEl>
                                      </p:cBhvr>
                                      <p:to x="100000" y="80000"/>
                                    </p:animScale>
                                    <p:animScale>
                                      <p:cBhvr>
                                        <p:cTn id="674" dur="166" decel="50000">
                                          <p:stCondLst>
                                            <p:cond delay="1338"/>
                                          </p:stCondLst>
                                        </p:cTn>
                                        <p:tgtEl>
                                          <p:spTgt spid="96"/>
                                        </p:tgtEl>
                                      </p:cBhvr>
                                      <p:to x="100000" y="100000"/>
                                    </p:animScale>
                                    <p:animScale>
                                      <p:cBhvr>
                                        <p:cTn id="675" dur="26">
                                          <p:stCondLst>
                                            <p:cond delay="1642"/>
                                          </p:stCondLst>
                                        </p:cTn>
                                        <p:tgtEl>
                                          <p:spTgt spid="96"/>
                                        </p:tgtEl>
                                      </p:cBhvr>
                                      <p:to x="100000" y="90000"/>
                                    </p:animScale>
                                    <p:animScale>
                                      <p:cBhvr>
                                        <p:cTn id="676" dur="166" decel="50000">
                                          <p:stCondLst>
                                            <p:cond delay="1668"/>
                                          </p:stCondLst>
                                        </p:cTn>
                                        <p:tgtEl>
                                          <p:spTgt spid="96"/>
                                        </p:tgtEl>
                                      </p:cBhvr>
                                      <p:to x="100000" y="100000"/>
                                    </p:animScale>
                                    <p:animScale>
                                      <p:cBhvr>
                                        <p:cTn id="677" dur="26">
                                          <p:stCondLst>
                                            <p:cond delay="1808"/>
                                          </p:stCondLst>
                                        </p:cTn>
                                        <p:tgtEl>
                                          <p:spTgt spid="96"/>
                                        </p:tgtEl>
                                      </p:cBhvr>
                                      <p:to x="100000" y="95000"/>
                                    </p:animScale>
                                    <p:animScale>
                                      <p:cBhvr>
                                        <p:cTn id="678" dur="166" decel="50000">
                                          <p:stCondLst>
                                            <p:cond delay="1834"/>
                                          </p:stCondLst>
                                        </p:cTn>
                                        <p:tgtEl>
                                          <p:spTgt spid="96"/>
                                        </p:tgtEl>
                                      </p:cBhvr>
                                      <p:to x="100000" y="100000"/>
                                    </p:animScale>
                                  </p:childTnLst>
                                </p:cTn>
                              </p:par>
                              <p:par>
                                <p:cTn id="679" presetID="26" presetClass="entr" presetSubtype="0" fill="hold" grpId="0" nodeType="withEffect">
                                  <p:stCondLst>
                                    <p:cond delay="1500"/>
                                  </p:stCondLst>
                                  <p:childTnLst>
                                    <p:set>
                                      <p:cBhvr>
                                        <p:cTn id="680" dur="1" fill="hold">
                                          <p:stCondLst>
                                            <p:cond delay="0"/>
                                          </p:stCondLst>
                                        </p:cTn>
                                        <p:tgtEl>
                                          <p:spTgt spid="88"/>
                                        </p:tgtEl>
                                        <p:attrNameLst>
                                          <p:attrName>style.visibility</p:attrName>
                                        </p:attrNameLst>
                                      </p:cBhvr>
                                      <p:to>
                                        <p:strVal val="visible"/>
                                      </p:to>
                                    </p:set>
                                    <p:animEffect transition="in" filter="wipe(down)">
                                      <p:cBhvr>
                                        <p:cTn id="681" dur="580">
                                          <p:stCondLst>
                                            <p:cond delay="0"/>
                                          </p:stCondLst>
                                        </p:cTn>
                                        <p:tgtEl>
                                          <p:spTgt spid="88"/>
                                        </p:tgtEl>
                                      </p:cBhvr>
                                    </p:animEffect>
                                    <p:anim calcmode="lin" valueType="num">
                                      <p:cBhvr>
                                        <p:cTn id="682" dur="1822" tmFilter="0,0; 0.14,0.36; 0.43,0.73; 0.71,0.91; 1.0,1.0">
                                          <p:stCondLst>
                                            <p:cond delay="0"/>
                                          </p:stCondLst>
                                        </p:cTn>
                                        <p:tgtEl>
                                          <p:spTgt spid="88"/>
                                        </p:tgtEl>
                                        <p:attrNameLst>
                                          <p:attrName>ppt_x</p:attrName>
                                        </p:attrNameLst>
                                      </p:cBhvr>
                                      <p:tavLst>
                                        <p:tav tm="0">
                                          <p:val>
                                            <p:strVal val="#ppt_x-0.25"/>
                                          </p:val>
                                        </p:tav>
                                        <p:tav tm="100000">
                                          <p:val>
                                            <p:strVal val="#ppt_x"/>
                                          </p:val>
                                        </p:tav>
                                      </p:tavLst>
                                    </p:anim>
                                    <p:anim calcmode="lin" valueType="num">
                                      <p:cBhvr>
                                        <p:cTn id="683" dur="664" tmFilter="0.0,0.0; 0.25,0.07; 0.50,0.2; 0.75,0.467; 1.0,1.0">
                                          <p:stCondLst>
                                            <p:cond delay="0"/>
                                          </p:stCondLst>
                                        </p:cTn>
                                        <p:tgtEl>
                                          <p:spTgt spid="88"/>
                                        </p:tgtEl>
                                        <p:attrNameLst>
                                          <p:attrName>ppt_y</p:attrName>
                                        </p:attrNameLst>
                                      </p:cBhvr>
                                      <p:tavLst>
                                        <p:tav tm="0" fmla="#ppt_y-sin(pi*$)/3">
                                          <p:val>
                                            <p:fltVal val="0.5"/>
                                          </p:val>
                                        </p:tav>
                                        <p:tav tm="100000">
                                          <p:val>
                                            <p:fltVal val="1"/>
                                          </p:val>
                                        </p:tav>
                                      </p:tavLst>
                                    </p:anim>
                                    <p:anim calcmode="lin" valueType="num">
                                      <p:cBhvr>
                                        <p:cTn id="684" dur="664" tmFilter="0, 0; 0.125,0.2665; 0.25,0.4; 0.375,0.465; 0.5,0.5;  0.625,0.535; 0.75,0.6; 0.875,0.7335; 1,1">
                                          <p:stCondLst>
                                            <p:cond delay="664"/>
                                          </p:stCondLst>
                                        </p:cTn>
                                        <p:tgtEl>
                                          <p:spTgt spid="88"/>
                                        </p:tgtEl>
                                        <p:attrNameLst>
                                          <p:attrName>ppt_y</p:attrName>
                                        </p:attrNameLst>
                                      </p:cBhvr>
                                      <p:tavLst>
                                        <p:tav tm="0" fmla="#ppt_y-sin(pi*$)/9">
                                          <p:val>
                                            <p:fltVal val="0"/>
                                          </p:val>
                                        </p:tav>
                                        <p:tav tm="100000">
                                          <p:val>
                                            <p:fltVal val="1"/>
                                          </p:val>
                                        </p:tav>
                                      </p:tavLst>
                                    </p:anim>
                                    <p:anim calcmode="lin" valueType="num">
                                      <p:cBhvr>
                                        <p:cTn id="685" dur="332" tmFilter="0, 0; 0.125,0.2665; 0.25,0.4; 0.375,0.465; 0.5,0.5;  0.625,0.535; 0.75,0.6; 0.875,0.7335; 1,1">
                                          <p:stCondLst>
                                            <p:cond delay="1324"/>
                                          </p:stCondLst>
                                        </p:cTn>
                                        <p:tgtEl>
                                          <p:spTgt spid="88"/>
                                        </p:tgtEl>
                                        <p:attrNameLst>
                                          <p:attrName>ppt_y</p:attrName>
                                        </p:attrNameLst>
                                      </p:cBhvr>
                                      <p:tavLst>
                                        <p:tav tm="0" fmla="#ppt_y-sin(pi*$)/27">
                                          <p:val>
                                            <p:fltVal val="0"/>
                                          </p:val>
                                        </p:tav>
                                        <p:tav tm="100000">
                                          <p:val>
                                            <p:fltVal val="1"/>
                                          </p:val>
                                        </p:tav>
                                      </p:tavLst>
                                    </p:anim>
                                    <p:anim calcmode="lin" valueType="num">
                                      <p:cBhvr>
                                        <p:cTn id="686" dur="164" tmFilter="0, 0; 0.125,0.2665; 0.25,0.4; 0.375,0.465; 0.5,0.5;  0.625,0.535; 0.75,0.6; 0.875,0.7335; 1,1">
                                          <p:stCondLst>
                                            <p:cond delay="1656"/>
                                          </p:stCondLst>
                                        </p:cTn>
                                        <p:tgtEl>
                                          <p:spTgt spid="88"/>
                                        </p:tgtEl>
                                        <p:attrNameLst>
                                          <p:attrName>ppt_y</p:attrName>
                                        </p:attrNameLst>
                                      </p:cBhvr>
                                      <p:tavLst>
                                        <p:tav tm="0" fmla="#ppt_y-sin(pi*$)/81">
                                          <p:val>
                                            <p:fltVal val="0"/>
                                          </p:val>
                                        </p:tav>
                                        <p:tav tm="100000">
                                          <p:val>
                                            <p:fltVal val="1"/>
                                          </p:val>
                                        </p:tav>
                                      </p:tavLst>
                                    </p:anim>
                                    <p:animScale>
                                      <p:cBhvr>
                                        <p:cTn id="687" dur="26">
                                          <p:stCondLst>
                                            <p:cond delay="650"/>
                                          </p:stCondLst>
                                        </p:cTn>
                                        <p:tgtEl>
                                          <p:spTgt spid="88"/>
                                        </p:tgtEl>
                                      </p:cBhvr>
                                      <p:to x="100000" y="60000"/>
                                    </p:animScale>
                                    <p:animScale>
                                      <p:cBhvr>
                                        <p:cTn id="688" dur="166" decel="50000">
                                          <p:stCondLst>
                                            <p:cond delay="676"/>
                                          </p:stCondLst>
                                        </p:cTn>
                                        <p:tgtEl>
                                          <p:spTgt spid="88"/>
                                        </p:tgtEl>
                                      </p:cBhvr>
                                      <p:to x="100000" y="100000"/>
                                    </p:animScale>
                                    <p:animScale>
                                      <p:cBhvr>
                                        <p:cTn id="689" dur="26">
                                          <p:stCondLst>
                                            <p:cond delay="1312"/>
                                          </p:stCondLst>
                                        </p:cTn>
                                        <p:tgtEl>
                                          <p:spTgt spid="88"/>
                                        </p:tgtEl>
                                      </p:cBhvr>
                                      <p:to x="100000" y="80000"/>
                                    </p:animScale>
                                    <p:animScale>
                                      <p:cBhvr>
                                        <p:cTn id="690" dur="166" decel="50000">
                                          <p:stCondLst>
                                            <p:cond delay="1338"/>
                                          </p:stCondLst>
                                        </p:cTn>
                                        <p:tgtEl>
                                          <p:spTgt spid="88"/>
                                        </p:tgtEl>
                                      </p:cBhvr>
                                      <p:to x="100000" y="100000"/>
                                    </p:animScale>
                                    <p:animScale>
                                      <p:cBhvr>
                                        <p:cTn id="691" dur="26">
                                          <p:stCondLst>
                                            <p:cond delay="1642"/>
                                          </p:stCondLst>
                                        </p:cTn>
                                        <p:tgtEl>
                                          <p:spTgt spid="88"/>
                                        </p:tgtEl>
                                      </p:cBhvr>
                                      <p:to x="100000" y="90000"/>
                                    </p:animScale>
                                    <p:animScale>
                                      <p:cBhvr>
                                        <p:cTn id="692" dur="166" decel="50000">
                                          <p:stCondLst>
                                            <p:cond delay="1668"/>
                                          </p:stCondLst>
                                        </p:cTn>
                                        <p:tgtEl>
                                          <p:spTgt spid="88"/>
                                        </p:tgtEl>
                                      </p:cBhvr>
                                      <p:to x="100000" y="100000"/>
                                    </p:animScale>
                                    <p:animScale>
                                      <p:cBhvr>
                                        <p:cTn id="693" dur="26">
                                          <p:stCondLst>
                                            <p:cond delay="1808"/>
                                          </p:stCondLst>
                                        </p:cTn>
                                        <p:tgtEl>
                                          <p:spTgt spid="88"/>
                                        </p:tgtEl>
                                      </p:cBhvr>
                                      <p:to x="100000" y="95000"/>
                                    </p:animScale>
                                    <p:animScale>
                                      <p:cBhvr>
                                        <p:cTn id="694" dur="166" decel="50000">
                                          <p:stCondLst>
                                            <p:cond delay="1834"/>
                                          </p:stCondLst>
                                        </p:cTn>
                                        <p:tgtEl>
                                          <p:spTgt spid="88"/>
                                        </p:tgtEl>
                                      </p:cBhvr>
                                      <p:to x="100000" y="100000"/>
                                    </p:animScale>
                                  </p:childTnLst>
                                </p:cTn>
                              </p:par>
                              <p:par>
                                <p:cTn id="695" presetID="26" presetClass="entr" presetSubtype="0" fill="hold" grpId="0" nodeType="withEffect">
                                  <p:stCondLst>
                                    <p:cond delay="1500"/>
                                  </p:stCondLst>
                                  <p:childTnLst>
                                    <p:set>
                                      <p:cBhvr>
                                        <p:cTn id="696" dur="1" fill="hold">
                                          <p:stCondLst>
                                            <p:cond delay="0"/>
                                          </p:stCondLst>
                                        </p:cTn>
                                        <p:tgtEl>
                                          <p:spTgt spid="92"/>
                                        </p:tgtEl>
                                        <p:attrNameLst>
                                          <p:attrName>style.visibility</p:attrName>
                                        </p:attrNameLst>
                                      </p:cBhvr>
                                      <p:to>
                                        <p:strVal val="visible"/>
                                      </p:to>
                                    </p:set>
                                    <p:animEffect transition="in" filter="wipe(down)">
                                      <p:cBhvr>
                                        <p:cTn id="697" dur="580">
                                          <p:stCondLst>
                                            <p:cond delay="0"/>
                                          </p:stCondLst>
                                        </p:cTn>
                                        <p:tgtEl>
                                          <p:spTgt spid="92"/>
                                        </p:tgtEl>
                                      </p:cBhvr>
                                    </p:animEffect>
                                    <p:anim calcmode="lin" valueType="num">
                                      <p:cBhvr>
                                        <p:cTn id="698" dur="1822" tmFilter="0,0; 0.14,0.36; 0.43,0.73; 0.71,0.91; 1.0,1.0">
                                          <p:stCondLst>
                                            <p:cond delay="0"/>
                                          </p:stCondLst>
                                        </p:cTn>
                                        <p:tgtEl>
                                          <p:spTgt spid="92"/>
                                        </p:tgtEl>
                                        <p:attrNameLst>
                                          <p:attrName>ppt_x</p:attrName>
                                        </p:attrNameLst>
                                      </p:cBhvr>
                                      <p:tavLst>
                                        <p:tav tm="0">
                                          <p:val>
                                            <p:strVal val="#ppt_x-0.25"/>
                                          </p:val>
                                        </p:tav>
                                        <p:tav tm="100000">
                                          <p:val>
                                            <p:strVal val="#ppt_x"/>
                                          </p:val>
                                        </p:tav>
                                      </p:tavLst>
                                    </p:anim>
                                    <p:anim calcmode="lin" valueType="num">
                                      <p:cBhvr>
                                        <p:cTn id="699" dur="664" tmFilter="0.0,0.0; 0.25,0.07; 0.50,0.2; 0.75,0.467; 1.0,1.0">
                                          <p:stCondLst>
                                            <p:cond delay="0"/>
                                          </p:stCondLst>
                                        </p:cTn>
                                        <p:tgtEl>
                                          <p:spTgt spid="92"/>
                                        </p:tgtEl>
                                        <p:attrNameLst>
                                          <p:attrName>ppt_y</p:attrName>
                                        </p:attrNameLst>
                                      </p:cBhvr>
                                      <p:tavLst>
                                        <p:tav tm="0" fmla="#ppt_y-sin(pi*$)/3">
                                          <p:val>
                                            <p:fltVal val="0.5"/>
                                          </p:val>
                                        </p:tav>
                                        <p:tav tm="100000">
                                          <p:val>
                                            <p:fltVal val="1"/>
                                          </p:val>
                                        </p:tav>
                                      </p:tavLst>
                                    </p:anim>
                                    <p:anim calcmode="lin" valueType="num">
                                      <p:cBhvr>
                                        <p:cTn id="700" dur="664" tmFilter="0, 0; 0.125,0.2665; 0.25,0.4; 0.375,0.465; 0.5,0.5;  0.625,0.535; 0.75,0.6; 0.875,0.7335; 1,1">
                                          <p:stCondLst>
                                            <p:cond delay="664"/>
                                          </p:stCondLst>
                                        </p:cTn>
                                        <p:tgtEl>
                                          <p:spTgt spid="92"/>
                                        </p:tgtEl>
                                        <p:attrNameLst>
                                          <p:attrName>ppt_y</p:attrName>
                                        </p:attrNameLst>
                                      </p:cBhvr>
                                      <p:tavLst>
                                        <p:tav tm="0" fmla="#ppt_y-sin(pi*$)/9">
                                          <p:val>
                                            <p:fltVal val="0"/>
                                          </p:val>
                                        </p:tav>
                                        <p:tav tm="100000">
                                          <p:val>
                                            <p:fltVal val="1"/>
                                          </p:val>
                                        </p:tav>
                                      </p:tavLst>
                                    </p:anim>
                                    <p:anim calcmode="lin" valueType="num">
                                      <p:cBhvr>
                                        <p:cTn id="701" dur="332" tmFilter="0, 0; 0.125,0.2665; 0.25,0.4; 0.375,0.465; 0.5,0.5;  0.625,0.535; 0.75,0.6; 0.875,0.7335; 1,1">
                                          <p:stCondLst>
                                            <p:cond delay="1324"/>
                                          </p:stCondLst>
                                        </p:cTn>
                                        <p:tgtEl>
                                          <p:spTgt spid="92"/>
                                        </p:tgtEl>
                                        <p:attrNameLst>
                                          <p:attrName>ppt_y</p:attrName>
                                        </p:attrNameLst>
                                      </p:cBhvr>
                                      <p:tavLst>
                                        <p:tav tm="0" fmla="#ppt_y-sin(pi*$)/27">
                                          <p:val>
                                            <p:fltVal val="0"/>
                                          </p:val>
                                        </p:tav>
                                        <p:tav tm="100000">
                                          <p:val>
                                            <p:fltVal val="1"/>
                                          </p:val>
                                        </p:tav>
                                      </p:tavLst>
                                    </p:anim>
                                    <p:anim calcmode="lin" valueType="num">
                                      <p:cBhvr>
                                        <p:cTn id="702" dur="164" tmFilter="0, 0; 0.125,0.2665; 0.25,0.4; 0.375,0.465; 0.5,0.5;  0.625,0.535; 0.75,0.6; 0.875,0.7335; 1,1">
                                          <p:stCondLst>
                                            <p:cond delay="1656"/>
                                          </p:stCondLst>
                                        </p:cTn>
                                        <p:tgtEl>
                                          <p:spTgt spid="92"/>
                                        </p:tgtEl>
                                        <p:attrNameLst>
                                          <p:attrName>ppt_y</p:attrName>
                                        </p:attrNameLst>
                                      </p:cBhvr>
                                      <p:tavLst>
                                        <p:tav tm="0" fmla="#ppt_y-sin(pi*$)/81">
                                          <p:val>
                                            <p:fltVal val="0"/>
                                          </p:val>
                                        </p:tav>
                                        <p:tav tm="100000">
                                          <p:val>
                                            <p:fltVal val="1"/>
                                          </p:val>
                                        </p:tav>
                                      </p:tavLst>
                                    </p:anim>
                                    <p:animScale>
                                      <p:cBhvr>
                                        <p:cTn id="703" dur="26">
                                          <p:stCondLst>
                                            <p:cond delay="650"/>
                                          </p:stCondLst>
                                        </p:cTn>
                                        <p:tgtEl>
                                          <p:spTgt spid="92"/>
                                        </p:tgtEl>
                                      </p:cBhvr>
                                      <p:to x="100000" y="60000"/>
                                    </p:animScale>
                                    <p:animScale>
                                      <p:cBhvr>
                                        <p:cTn id="704" dur="166" decel="50000">
                                          <p:stCondLst>
                                            <p:cond delay="676"/>
                                          </p:stCondLst>
                                        </p:cTn>
                                        <p:tgtEl>
                                          <p:spTgt spid="92"/>
                                        </p:tgtEl>
                                      </p:cBhvr>
                                      <p:to x="100000" y="100000"/>
                                    </p:animScale>
                                    <p:animScale>
                                      <p:cBhvr>
                                        <p:cTn id="705" dur="26">
                                          <p:stCondLst>
                                            <p:cond delay="1312"/>
                                          </p:stCondLst>
                                        </p:cTn>
                                        <p:tgtEl>
                                          <p:spTgt spid="92"/>
                                        </p:tgtEl>
                                      </p:cBhvr>
                                      <p:to x="100000" y="80000"/>
                                    </p:animScale>
                                    <p:animScale>
                                      <p:cBhvr>
                                        <p:cTn id="706" dur="166" decel="50000">
                                          <p:stCondLst>
                                            <p:cond delay="1338"/>
                                          </p:stCondLst>
                                        </p:cTn>
                                        <p:tgtEl>
                                          <p:spTgt spid="92"/>
                                        </p:tgtEl>
                                      </p:cBhvr>
                                      <p:to x="100000" y="100000"/>
                                    </p:animScale>
                                    <p:animScale>
                                      <p:cBhvr>
                                        <p:cTn id="707" dur="26">
                                          <p:stCondLst>
                                            <p:cond delay="1642"/>
                                          </p:stCondLst>
                                        </p:cTn>
                                        <p:tgtEl>
                                          <p:spTgt spid="92"/>
                                        </p:tgtEl>
                                      </p:cBhvr>
                                      <p:to x="100000" y="90000"/>
                                    </p:animScale>
                                    <p:animScale>
                                      <p:cBhvr>
                                        <p:cTn id="708" dur="166" decel="50000">
                                          <p:stCondLst>
                                            <p:cond delay="1668"/>
                                          </p:stCondLst>
                                        </p:cTn>
                                        <p:tgtEl>
                                          <p:spTgt spid="92"/>
                                        </p:tgtEl>
                                      </p:cBhvr>
                                      <p:to x="100000" y="100000"/>
                                    </p:animScale>
                                    <p:animScale>
                                      <p:cBhvr>
                                        <p:cTn id="709" dur="26">
                                          <p:stCondLst>
                                            <p:cond delay="1808"/>
                                          </p:stCondLst>
                                        </p:cTn>
                                        <p:tgtEl>
                                          <p:spTgt spid="92"/>
                                        </p:tgtEl>
                                      </p:cBhvr>
                                      <p:to x="100000" y="95000"/>
                                    </p:animScale>
                                    <p:animScale>
                                      <p:cBhvr>
                                        <p:cTn id="710" dur="166" decel="50000">
                                          <p:stCondLst>
                                            <p:cond delay="1834"/>
                                          </p:stCondLst>
                                        </p:cTn>
                                        <p:tgtEl>
                                          <p:spTgt spid="92"/>
                                        </p:tgtEl>
                                      </p:cBhvr>
                                      <p:to x="100000" y="100000"/>
                                    </p:animScale>
                                  </p:childTnLst>
                                </p:cTn>
                              </p:par>
                              <p:par>
                                <p:cTn id="711" presetID="26" presetClass="entr" presetSubtype="0" fill="hold" grpId="0" nodeType="withEffect">
                                  <p:stCondLst>
                                    <p:cond delay="1750"/>
                                  </p:stCondLst>
                                  <p:childTnLst>
                                    <p:set>
                                      <p:cBhvr>
                                        <p:cTn id="712" dur="1" fill="hold">
                                          <p:stCondLst>
                                            <p:cond delay="0"/>
                                          </p:stCondLst>
                                        </p:cTn>
                                        <p:tgtEl>
                                          <p:spTgt spid="84"/>
                                        </p:tgtEl>
                                        <p:attrNameLst>
                                          <p:attrName>style.visibility</p:attrName>
                                        </p:attrNameLst>
                                      </p:cBhvr>
                                      <p:to>
                                        <p:strVal val="visible"/>
                                      </p:to>
                                    </p:set>
                                    <p:animEffect transition="in" filter="wipe(down)">
                                      <p:cBhvr>
                                        <p:cTn id="713" dur="580">
                                          <p:stCondLst>
                                            <p:cond delay="0"/>
                                          </p:stCondLst>
                                        </p:cTn>
                                        <p:tgtEl>
                                          <p:spTgt spid="84"/>
                                        </p:tgtEl>
                                      </p:cBhvr>
                                    </p:animEffect>
                                    <p:anim calcmode="lin" valueType="num">
                                      <p:cBhvr>
                                        <p:cTn id="714" dur="1822" tmFilter="0,0; 0.14,0.36; 0.43,0.73; 0.71,0.91; 1.0,1.0">
                                          <p:stCondLst>
                                            <p:cond delay="0"/>
                                          </p:stCondLst>
                                        </p:cTn>
                                        <p:tgtEl>
                                          <p:spTgt spid="84"/>
                                        </p:tgtEl>
                                        <p:attrNameLst>
                                          <p:attrName>ppt_x</p:attrName>
                                        </p:attrNameLst>
                                      </p:cBhvr>
                                      <p:tavLst>
                                        <p:tav tm="0">
                                          <p:val>
                                            <p:strVal val="#ppt_x-0.25"/>
                                          </p:val>
                                        </p:tav>
                                        <p:tav tm="100000">
                                          <p:val>
                                            <p:strVal val="#ppt_x"/>
                                          </p:val>
                                        </p:tav>
                                      </p:tavLst>
                                    </p:anim>
                                    <p:anim calcmode="lin" valueType="num">
                                      <p:cBhvr>
                                        <p:cTn id="715" dur="664" tmFilter="0.0,0.0; 0.25,0.07; 0.50,0.2; 0.75,0.467; 1.0,1.0">
                                          <p:stCondLst>
                                            <p:cond delay="0"/>
                                          </p:stCondLst>
                                        </p:cTn>
                                        <p:tgtEl>
                                          <p:spTgt spid="84"/>
                                        </p:tgtEl>
                                        <p:attrNameLst>
                                          <p:attrName>ppt_y</p:attrName>
                                        </p:attrNameLst>
                                      </p:cBhvr>
                                      <p:tavLst>
                                        <p:tav tm="0" fmla="#ppt_y-sin(pi*$)/3">
                                          <p:val>
                                            <p:fltVal val="0.5"/>
                                          </p:val>
                                        </p:tav>
                                        <p:tav tm="100000">
                                          <p:val>
                                            <p:fltVal val="1"/>
                                          </p:val>
                                        </p:tav>
                                      </p:tavLst>
                                    </p:anim>
                                    <p:anim calcmode="lin" valueType="num">
                                      <p:cBhvr>
                                        <p:cTn id="716" dur="664" tmFilter="0, 0; 0.125,0.2665; 0.25,0.4; 0.375,0.465; 0.5,0.5;  0.625,0.535; 0.75,0.6; 0.875,0.7335; 1,1">
                                          <p:stCondLst>
                                            <p:cond delay="664"/>
                                          </p:stCondLst>
                                        </p:cTn>
                                        <p:tgtEl>
                                          <p:spTgt spid="84"/>
                                        </p:tgtEl>
                                        <p:attrNameLst>
                                          <p:attrName>ppt_y</p:attrName>
                                        </p:attrNameLst>
                                      </p:cBhvr>
                                      <p:tavLst>
                                        <p:tav tm="0" fmla="#ppt_y-sin(pi*$)/9">
                                          <p:val>
                                            <p:fltVal val="0"/>
                                          </p:val>
                                        </p:tav>
                                        <p:tav tm="100000">
                                          <p:val>
                                            <p:fltVal val="1"/>
                                          </p:val>
                                        </p:tav>
                                      </p:tavLst>
                                    </p:anim>
                                    <p:anim calcmode="lin" valueType="num">
                                      <p:cBhvr>
                                        <p:cTn id="717" dur="332" tmFilter="0, 0; 0.125,0.2665; 0.25,0.4; 0.375,0.465; 0.5,0.5;  0.625,0.535; 0.75,0.6; 0.875,0.7335; 1,1">
                                          <p:stCondLst>
                                            <p:cond delay="1324"/>
                                          </p:stCondLst>
                                        </p:cTn>
                                        <p:tgtEl>
                                          <p:spTgt spid="84"/>
                                        </p:tgtEl>
                                        <p:attrNameLst>
                                          <p:attrName>ppt_y</p:attrName>
                                        </p:attrNameLst>
                                      </p:cBhvr>
                                      <p:tavLst>
                                        <p:tav tm="0" fmla="#ppt_y-sin(pi*$)/27">
                                          <p:val>
                                            <p:fltVal val="0"/>
                                          </p:val>
                                        </p:tav>
                                        <p:tav tm="100000">
                                          <p:val>
                                            <p:fltVal val="1"/>
                                          </p:val>
                                        </p:tav>
                                      </p:tavLst>
                                    </p:anim>
                                    <p:anim calcmode="lin" valueType="num">
                                      <p:cBhvr>
                                        <p:cTn id="718" dur="164" tmFilter="0, 0; 0.125,0.2665; 0.25,0.4; 0.375,0.465; 0.5,0.5;  0.625,0.535; 0.75,0.6; 0.875,0.7335; 1,1">
                                          <p:stCondLst>
                                            <p:cond delay="1656"/>
                                          </p:stCondLst>
                                        </p:cTn>
                                        <p:tgtEl>
                                          <p:spTgt spid="84"/>
                                        </p:tgtEl>
                                        <p:attrNameLst>
                                          <p:attrName>ppt_y</p:attrName>
                                        </p:attrNameLst>
                                      </p:cBhvr>
                                      <p:tavLst>
                                        <p:tav tm="0" fmla="#ppt_y-sin(pi*$)/81">
                                          <p:val>
                                            <p:fltVal val="0"/>
                                          </p:val>
                                        </p:tav>
                                        <p:tav tm="100000">
                                          <p:val>
                                            <p:fltVal val="1"/>
                                          </p:val>
                                        </p:tav>
                                      </p:tavLst>
                                    </p:anim>
                                    <p:animScale>
                                      <p:cBhvr>
                                        <p:cTn id="719" dur="26">
                                          <p:stCondLst>
                                            <p:cond delay="650"/>
                                          </p:stCondLst>
                                        </p:cTn>
                                        <p:tgtEl>
                                          <p:spTgt spid="84"/>
                                        </p:tgtEl>
                                      </p:cBhvr>
                                      <p:to x="100000" y="60000"/>
                                    </p:animScale>
                                    <p:animScale>
                                      <p:cBhvr>
                                        <p:cTn id="720" dur="166" decel="50000">
                                          <p:stCondLst>
                                            <p:cond delay="676"/>
                                          </p:stCondLst>
                                        </p:cTn>
                                        <p:tgtEl>
                                          <p:spTgt spid="84"/>
                                        </p:tgtEl>
                                      </p:cBhvr>
                                      <p:to x="100000" y="100000"/>
                                    </p:animScale>
                                    <p:animScale>
                                      <p:cBhvr>
                                        <p:cTn id="721" dur="26">
                                          <p:stCondLst>
                                            <p:cond delay="1312"/>
                                          </p:stCondLst>
                                        </p:cTn>
                                        <p:tgtEl>
                                          <p:spTgt spid="84"/>
                                        </p:tgtEl>
                                      </p:cBhvr>
                                      <p:to x="100000" y="80000"/>
                                    </p:animScale>
                                    <p:animScale>
                                      <p:cBhvr>
                                        <p:cTn id="722" dur="166" decel="50000">
                                          <p:stCondLst>
                                            <p:cond delay="1338"/>
                                          </p:stCondLst>
                                        </p:cTn>
                                        <p:tgtEl>
                                          <p:spTgt spid="84"/>
                                        </p:tgtEl>
                                      </p:cBhvr>
                                      <p:to x="100000" y="100000"/>
                                    </p:animScale>
                                    <p:animScale>
                                      <p:cBhvr>
                                        <p:cTn id="723" dur="26">
                                          <p:stCondLst>
                                            <p:cond delay="1642"/>
                                          </p:stCondLst>
                                        </p:cTn>
                                        <p:tgtEl>
                                          <p:spTgt spid="84"/>
                                        </p:tgtEl>
                                      </p:cBhvr>
                                      <p:to x="100000" y="90000"/>
                                    </p:animScale>
                                    <p:animScale>
                                      <p:cBhvr>
                                        <p:cTn id="724" dur="166" decel="50000">
                                          <p:stCondLst>
                                            <p:cond delay="1668"/>
                                          </p:stCondLst>
                                        </p:cTn>
                                        <p:tgtEl>
                                          <p:spTgt spid="84"/>
                                        </p:tgtEl>
                                      </p:cBhvr>
                                      <p:to x="100000" y="100000"/>
                                    </p:animScale>
                                    <p:animScale>
                                      <p:cBhvr>
                                        <p:cTn id="725" dur="26">
                                          <p:stCondLst>
                                            <p:cond delay="1808"/>
                                          </p:stCondLst>
                                        </p:cTn>
                                        <p:tgtEl>
                                          <p:spTgt spid="84"/>
                                        </p:tgtEl>
                                      </p:cBhvr>
                                      <p:to x="100000" y="95000"/>
                                    </p:animScale>
                                    <p:animScale>
                                      <p:cBhvr>
                                        <p:cTn id="726" dur="166" decel="50000">
                                          <p:stCondLst>
                                            <p:cond delay="1834"/>
                                          </p:stCondLst>
                                        </p:cTn>
                                        <p:tgtEl>
                                          <p:spTgt spid="84"/>
                                        </p:tgtEl>
                                      </p:cBhvr>
                                      <p:to x="100000" y="100000"/>
                                    </p:animScale>
                                  </p:childTnLst>
                                </p:cTn>
                              </p:par>
                              <p:par>
                                <p:cTn id="727" presetID="26" presetClass="entr" presetSubtype="0" fill="hold" grpId="0" nodeType="withEffect">
                                  <p:stCondLst>
                                    <p:cond delay="2000"/>
                                  </p:stCondLst>
                                  <p:childTnLst>
                                    <p:set>
                                      <p:cBhvr>
                                        <p:cTn id="728" dur="1" fill="hold">
                                          <p:stCondLst>
                                            <p:cond delay="0"/>
                                          </p:stCondLst>
                                        </p:cTn>
                                        <p:tgtEl>
                                          <p:spTgt spid="97"/>
                                        </p:tgtEl>
                                        <p:attrNameLst>
                                          <p:attrName>style.visibility</p:attrName>
                                        </p:attrNameLst>
                                      </p:cBhvr>
                                      <p:to>
                                        <p:strVal val="visible"/>
                                      </p:to>
                                    </p:set>
                                    <p:animEffect transition="in" filter="wipe(down)">
                                      <p:cBhvr>
                                        <p:cTn id="729" dur="580">
                                          <p:stCondLst>
                                            <p:cond delay="0"/>
                                          </p:stCondLst>
                                        </p:cTn>
                                        <p:tgtEl>
                                          <p:spTgt spid="97"/>
                                        </p:tgtEl>
                                      </p:cBhvr>
                                    </p:animEffect>
                                    <p:anim calcmode="lin" valueType="num">
                                      <p:cBhvr>
                                        <p:cTn id="730" dur="1822" tmFilter="0,0; 0.14,0.36; 0.43,0.73; 0.71,0.91; 1.0,1.0">
                                          <p:stCondLst>
                                            <p:cond delay="0"/>
                                          </p:stCondLst>
                                        </p:cTn>
                                        <p:tgtEl>
                                          <p:spTgt spid="97"/>
                                        </p:tgtEl>
                                        <p:attrNameLst>
                                          <p:attrName>ppt_x</p:attrName>
                                        </p:attrNameLst>
                                      </p:cBhvr>
                                      <p:tavLst>
                                        <p:tav tm="0">
                                          <p:val>
                                            <p:strVal val="#ppt_x-0.25"/>
                                          </p:val>
                                        </p:tav>
                                        <p:tav tm="100000">
                                          <p:val>
                                            <p:strVal val="#ppt_x"/>
                                          </p:val>
                                        </p:tav>
                                      </p:tavLst>
                                    </p:anim>
                                    <p:anim calcmode="lin" valueType="num">
                                      <p:cBhvr>
                                        <p:cTn id="731" dur="664" tmFilter="0.0,0.0; 0.25,0.07; 0.50,0.2; 0.75,0.467; 1.0,1.0">
                                          <p:stCondLst>
                                            <p:cond delay="0"/>
                                          </p:stCondLst>
                                        </p:cTn>
                                        <p:tgtEl>
                                          <p:spTgt spid="97"/>
                                        </p:tgtEl>
                                        <p:attrNameLst>
                                          <p:attrName>ppt_y</p:attrName>
                                        </p:attrNameLst>
                                      </p:cBhvr>
                                      <p:tavLst>
                                        <p:tav tm="0" fmla="#ppt_y-sin(pi*$)/3">
                                          <p:val>
                                            <p:fltVal val="0.5"/>
                                          </p:val>
                                        </p:tav>
                                        <p:tav tm="100000">
                                          <p:val>
                                            <p:fltVal val="1"/>
                                          </p:val>
                                        </p:tav>
                                      </p:tavLst>
                                    </p:anim>
                                    <p:anim calcmode="lin" valueType="num">
                                      <p:cBhvr>
                                        <p:cTn id="732" dur="664" tmFilter="0, 0; 0.125,0.2665; 0.25,0.4; 0.375,0.465; 0.5,0.5;  0.625,0.535; 0.75,0.6; 0.875,0.7335; 1,1">
                                          <p:stCondLst>
                                            <p:cond delay="664"/>
                                          </p:stCondLst>
                                        </p:cTn>
                                        <p:tgtEl>
                                          <p:spTgt spid="97"/>
                                        </p:tgtEl>
                                        <p:attrNameLst>
                                          <p:attrName>ppt_y</p:attrName>
                                        </p:attrNameLst>
                                      </p:cBhvr>
                                      <p:tavLst>
                                        <p:tav tm="0" fmla="#ppt_y-sin(pi*$)/9">
                                          <p:val>
                                            <p:fltVal val="0"/>
                                          </p:val>
                                        </p:tav>
                                        <p:tav tm="100000">
                                          <p:val>
                                            <p:fltVal val="1"/>
                                          </p:val>
                                        </p:tav>
                                      </p:tavLst>
                                    </p:anim>
                                    <p:anim calcmode="lin" valueType="num">
                                      <p:cBhvr>
                                        <p:cTn id="733" dur="332" tmFilter="0, 0; 0.125,0.2665; 0.25,0.4; 0.375,0.465; 0.5,0.5;  0.625,0.535; 0.75,0.6; 0.875,0.7335; 1,1">
                                          <p:stCondLst>
                                            <p:cond delay="1324"/>
                                          </p:stCondLst>
                                        </p:cTn>
                                        <p:tgtEl>
                                          <p:spTgt spid="97"/>
                                        </p:tgtEl>
                                        <p:attrNameLst>
                                          <p:attrName>ppt_y</p:attrName>
                                        </p:attrNameLst>
                                      </p:cBhvr>
                                      <p:tavLst>
                                        <p:tav tm="0" fmla="#ppt_y-sin(pi*$)/27">
                                          <p:val>
                                            <p:fltVal val="0"/>
                                          </p:val>
                                        </p:tav>
                                        <p:tav tm="100000">
                                          <p:val>
                                            <p:fltVal val="1"/>
                                          </p:val>
                                        </p:tav>
                                      </p:tavLst>
                                    </p:anim>
                                    <p:anim calcmode="lin" valueType="num">
                                      <p:cBhvr>
                                        <p:cTn id="734" dur="164" tmFilter="0, 0; 0.125,0.2665; 0.25,0.4; 0.375,0.465; 0.5,0.5;  0.625,0.535; 0.75,0.6; 0.875,0.7335; 1,1">
                                          <p:stCondLst>
                                            <p:cond delay="1656"/>
                                          </p:stCondLst>
                                        </p:cTn>
                                        <p:tgtEl>
                                          <p:spTgt spid="97"/>
                                        </p:tgtEl>
                                        <p:attrNameLst>
                                          <p:attrName>ppt_y</p:attrName>
                                        </p:attrNameLst>
                                      </p:cBhvr>
                                      <p:tavLst>
                                        <p:tav tm="0" fmla="#ppt_y-sin(pi*$)/81">
                                          <p:val>
                                            <p:fltVal val="0"/>
                                          </p:val>
                                        </p:tav>
                                        <p:tav tm="100000">
                                          <p:val>
                                            <p:fltVal val="1"/>
                                          </p:val>
                                        </p:tav>
                                      </p:tavLst>
                                    </p:anim>
                                    <p:animScale>
                                      <p:cBhvr>
                                        <p:cTn id="735" dur="26">
                                          <p:stCondLst>
                                            <p:cond delay="650"/>
                                          </p:stCondLst>
                                        </p:cTn>
                                        <p:tgtEl>
                                          <p:spTgt spid="97"/>
                                        </p:tgtEl>
                                      </p:cBhvr>
                                      <p:to x="100000" y="60000"/>
                                    </p:animScale>
                                    <p:animScale>
                                      <p:cBhvr>
                                        <p:cTn id="736" dur="166" decel="50000">
                                          <p:stCondLst>
                                            <p:cond delay="676"/>
                                          </p:stCondLst>
                                        </p:cTn>
                                        <p:tgtEl>
                                          <p:spTgt spid="97"/>
                                        </p:tgtEl>
                                      </p:cBhvr>
                                      <p:to x="100000" y="100000"/>
                                    </p:animScale>
                                    <p:animScale>
                                      <p:cBhvr>
                                        <p:cTn id="737" dur="26">
                                          <p:stCondLst>
                                            <p:cond delay="1312"/>
                                          </p:stCondLst>
                                        </p:cTn>
                                        <p:tgtEl>
                                          <p:spTgt spid="97"/>
                                        </p:tgtEl>
                                      </p:cBhvr>
                                      <p:to x="100000" y="80000"/>
                                    </p:animScale>
                                    <p:animScale>
                                      <p:cBhvr>
                                        <p:cTn id="738" dur="166" decel="50000">
                                          <p:stCondLst>
                                            <p:cond delay="1338"/>
                                          </p:stCondLst>
                                        </p:cTn>
                                        <p:tgtEl>
                                          <p:spTgt spid="97"/>
                                        </p:tgtEl>
                                      </p:cBhvr>
                                      <p:to x="100000" y="100000"/>
                                    </p:animScale>
                                    <p:animScale>
                                      <p:cBhvr>
                                        <p:cTn id="739" dur="26">
                                          <p:stCondLst>
                                            <p:cond delay="1642"/>
                                          </p:stCondLst>
                                        </p:cTn>
                                        <p:tgtEl>
                                          <p:spTgt spid="97"/>
                                        </p:tgtEl>
                                      </p:cBhvr>
                                      <p:to x="100000" y="90000"/>
                                    </p:animScale>
                                    <p:animScale>
                                      <p:cBhvr>
                                        <p:cTn id="740" dur="166" decel="50000">
                                          <p:stCondLst>
                                            <p:cond delay="1668"/>
                                          </p:stCondLst>
                                        </p:cTn>
                                        <p:tgtEl>
                                          <p:spTgt spid="97"/>
                                        </p:tgtEl>
                                      </p:cBhvr>
                                      <p:to x="100000" y="100000"/>
                                    </p:animScale>
                                    <p:animScale>
                                      <p:cBhvr>
                                        <p:cTn id="741" dur="26">
                                          <p:stCondLst>
                                            <p:cond delay="1808"/>
                                          </p:stCondLst>
                                        </p:cTn>
                                        <p:tgtEl>
                                          <p:spTgt spid="97"/>
                                        </p:tgtEl>
                                      </p:cBhvr>
                                      <p:to x="100000" y="95000"/>
                                    </p:animScale>
                                    <p:animScale>
                                      <p:cBhvr>
                                        <p:cTn id="742" dur="166" decel="50000">
                                          <p:stCondLst>
                                            <p:cond delay="1834"/>
                                          </p:stCondLst>
                                        </p:cTn>
                                        <p:tgtEl>
                                          <p:spTgt spid="97"/>
                                        </p:tgtEl>
                                      </p:cBhvr>
                                      <p:to x="100000" y="100000"/>
                                    </p:animScale>
                                  </p:childTnLst>
                                </p:cTn>
                              </p:par>
                              <p:par>
                                <p:cTn id="743" presetID="26" presetClass="entr" presetSubtype="0" fill="hold" grpId="0" nodeType="withEffect">
                                  <p:stCondLst>
                                    <p:cond delay="2250"/>
                                  </p:stCondLst>
                                  <p:childTnLst>
                                    <p:set>
                                      <p:cBhvr>
                                        <p:cTn id="744" dur="1" fill="hold">
                                          <p:stCondLst>
                                            <p:cond delay="0"/>
                                          </p:stCondLst>
                                        </p:cTn>
                                        <p:tgtEl>
                                          <p:spTgt spid="89"/>
                                        </p:tgtEl>
                                        <p:attrNameLst>
                                          <p:attrName>style.visibility</p:attrName>
                                        </p:attrNameLst>
                                      </p:cBhvr>
                                      <p:to>
                                        <p:strVal val="visible"/>
                                      </p:to>
                                    </p:set>
                                    <p:animEffect transition="in" filter="wipe(down)">
                                      <p:cBhvr>
                                        <p:cTn id="745" dur="580">
                                          <p:stCondLst>
                                            <p:cond delay="0"/>
                                          </p:stCondLst>
                                        </p:cTn>
                                        <p:tgtEl>
                                          <p:spTgt spid="89"/>
                                        </p:tgtEl>
                                      </p:cBhvr>
                                    </p:animEffect>
                                    <p:anim calcmode="lin" valueType="num">
                                      <p:cBhvr>
                                        <p:cTn id="746" dur="1822" tmFilter="0,0; 0.14,0.36; 0.43,0.73; 0.71,0.91; 1.0,1.0">
                                          <p:stCondLst>
                                            <p:cond delay="0"/>
                                          </p:stCondLst>
                                        </p:cTn>
                                        <p:tgtEl>
                                          <p:spTgt spid="89"/>
                                        </p:tgtEl>
                                        <p:attrNameLst>
                                          <p:attrName>ppt_x</p:attrName>
                                        </p:attrNameLst>
                                      </p:cBhvr>
                                      <p:tavLst>
                                        <p:tav tm="0">
                                          <p:val>
                                            <p:strVal val="#ppt_x-0.25"/>
                                          </p:val>
                                        </p:tav>
                                        <p:tav tm="100000">
                                          <p:val>
                                            <p:strVal val="#ppt_x"/>
                                          </p:val>
                                        </p:tav>
                                      </p:tavLst>
                                    </p:anim>
                                    <p:anim calcmode="lin" valueType="num">
                                      <p:cBhvr>
                                        <p:cTn id="747" dur="664" tmFilter="0.0,0.0; 0.25,0.07; 0.50,0.2; 0.75,0.467; 1.0,1.0">
                                          <p:stCondLst>
                                            <p:cond delay="0"/>
                                          </p:stCondLst>
                                        </p:cTn>
                                        <p:tgtEl>
                                          <p:spTgt spid="89"/>
                                        </p:tgtEl>
                                        <p:attrNameLst>
                                          <p:attrName>ppt_y</p:attrName>
                                        </p:attrNameLst>
                                      </p:cBhvr>
                                      <p:tavLst>
                                        <p:tav tm="0" fmla="#ppt_y-sin(pi*$)/3">
                                          <p:val>
                                            <p:fltVal val="0.5"/>
                                          </p:val>
                                        </p:tav>
                                        <p:tav tm="100000">
                                          <p:val>
                                            <p:fltVal val="1"/>
                                          </p:val>
                                        </p:tav>
                                      </p:tavLst>
                                    </p:anim>
                                    <p:anim calcmode="lin" valueType="num">
                                      <p:cBhvr>
                                        <p:cTn id="748" dur="664" tmFilter="0, 0; 0.125,0.2665; 0.25,0.4; 0.375,0.465; 0.5,0.5;  0.625,0.535; 0.75,0.6; 0.875,0.7335; 1,1">
                                          <p:stCondLst>
                                            <p:cond delay="664"/>
                                          </p:stCondLst>
                                        </p:cTn>
                                        <p:tgtEl>
                                          <p:spTgt spid="89"/>
                                        </p:tgtEl>
                                        <p:attrNameLst>
                                          <p:attrName>ppt_y</p:attrName>
                                        </p:attrNameLst>
                                      </p:cBhvr>
                                      <p:tavLst>
                                        <p:tav tm="0" fmla="#ppt_y-sin(pi*$)/9">
                                          <p:val>
                                            <p:fltVal val="0"/>
                                          </p:val>
                                        </p:tav>
                                        <p:tav tm="100000">
                                          <p:val>
                                            <p:fltVal val="1"/>
                                          </p:val>
                                        </p:tav>
                                      </p:tavLst>
                                    </p:anim>
                                    <p:anim calcmode="lin" valueType="num">
                                      <p:cBhvr>
                                        <p:cTn id="749" dur="332" tmFilter="0, 0; 0.125,0.2665; 0.25,0.4; 0.375,0.465; 0.5,0.5;  0.625,0.535; 0.75,0.6; 0.875,0.7335; 1,1">
                                          <p:stCondLst>
                                            <p:cond delay="1324"/>
                                          </p:stCondLst>
                                        </p:cTn>
                                        <p:tgtEl>
                                          <p:spTgt spid="89"/>
                                        </p:tgtEl>
                                        <p:attrNameLst>
                                          <p:attrName>ppt_y</p:attrName>
                                        </p:attrNameLst>
                                      </p:cBhvr>
                                      <p:tavLst>
                                        <p:tav tm="0" fmla="#ppt_y-sin(pi*$)/27">
                                          <p:val>
                                            <p:fltVal val="0"/>
                                          </p:val>
                                        </p:tav>
                                        <p:tav tm="100000">
                                          <p:val>
                                            <p:fltVal val="1"/>
                                          </p:val>
                                        </p:tav>
                                      </p:tavLst>
                                    </p:anim>
                                    <p:anim calcmode="lin" valueType="num">
                                      <p:cBhvr>
                                        <p:cTn id="750" dur="164" tmFilter="0, 0; 0.125,0.2665; 0.25,0.4; 0.375,0.465; 0.5,0.5;  0.625,0.535; 0.75,0.6; 0.875,0.7335; 1,1">
                                          <p:stCondLst>
                                            <p:cond delay="1656"/>
                                          </p:stCondLst>
                                        </p:cTn>
                                        <p:tgtEl>
                                          <p:spTgt spid="89"/>
                                        </p:tgtEl>
                                        <p:attrNameLst>
                                          <p:attrName>ppt_y</p:attrName>
                                        </p:attrNameLst>
                                      </p:cBhvr>
                                      <p:tavLst>
                                        <p:tav tm="0" fmla="#ppt_y-sin(pi*$)/81">
                                          <p:val>
                                            <p:fltVal val="0"/>
                                          </p:val>
                                        </p:tav>
                                        <p:tav tm="100000">
                                          <p:val>
                                            <p:fltVal val="1"/>
                                          </p:val>
                                        </p:tav>
                                      </p:tavLst>
                                    </p:anim>
                                    <p:animScale>
                                      <p:cBhvr>
                                        <p:cTn id="751" dur="26">
                                          <p:stCondLst>
                                            <p:cond delay="650"/>
                                          </p:stCondLst>
                                        </p:cTn>
                                        <p:tgtEl>
                                          <p:spTgt spid="89"/>
                                        </p:tgtEl>
                                      </p:cBhvr>
                                      <p:to x="100000" y="60000"/>
                                    </p:animScale>
                                    <p:animScale>
                                      <p:cBhvr>
                                        <p:cTn id="752" dur="166" decel="50000">
                                          <p:stCondLst>
                                            <p:cond delay="676"/>
                                          </p:stCondLst>
                                        </p:cTn>
                                        <p:tgtEl>
                                          <p:spTgt spid="89"/>
                                        </p:tgtEl>
                                      </p:cBhvr>
                                      <p:to x="100000" y="100000"/>
                                    </p:animScale>
                                    <p:animScale>
                                      <p:cBhvr>
                                        <p:cTn id="753" dur="26">
                                          <p:stCondLst>
                                            <p:cond delay="1312"/>
                                          </p:stCondLst>
                                        </p:cTn>
                                        <p:tgtEl>
                                          <p:spTgt spid="89"/>
                                        </p:tgtEl>
                                      </p:cBhvr>
                                      <p:to x="100000" y="80000"/>
                                    </p:animScale>
                                    <p:animScale>
                                      <p:cBhvr>
                                        <p:cTn id="754" dur="166" decel="50000">
                                          <p:stCondLst>
                                            <p:cond delay="1338"/>
                                          </p:stCondLst>
                                        </p:cTn>
                                        <p:tgtEl>
                                          <p:spTgt spid="89"/>
                                        </p:tgtEl>
                                      </p:cBhvr>
                                      <p:to x="100000" y="100000"/>
                                    </p:animScale>
                                    <p:animScale>
                                      <p:cBhvr>
                                        <p:cTn id="755" dur="26">
                                          <p:stCondLst>
                                            <p:cond delay="1642"/>
                                          </p:stCondLst>
                                        </p:cTn>
                                        <p:tgtEl>
                                          <p:spTgt spid="89"/>
                                        </p:tgtEl>
                                      </p:cBhvr>
                                      <p:to x="100000" y="90000"/>
                                    </p:animScale>
                                    <p:animScale>
                                      <p:cBhvr>
                                        <p:cTn id="756" dur="166" decel="50000">
                                          <p:stCondLst>
                                            <p:cond delay="1668"/>
                                          </p:stCondLst>
                                        </p:cTn>
                                        <p:tgtEl>
                                          <p:spTgt spid="89"/>
                                        </p:tgtEl>
                                      </p:cBhvr>
                                      <p:to x="100000" y="100000"/>
                                    </p:animScale>
                                    <p:animScale>
                                      <p:cBhvr>
                                        <p:cTn id="757" dur="26">
                                          <p:stCondLst>
                                            <p:cond delay="1808"/>
                                          </p:stCondLst>
                                        </p:cTn>
                                        <p:tgtEl>
                                          <p:spTgt spid="89"/>
                                        </p:tgtEl>
                                      </p:cBhvr>
                                      <p:to x="100000" y="95000"/>
                                    </p:animScale>
                                    <p:animScale>
                                      <p:cBhvr>
                                        <p:cTn id="758" dur="166" decel="50000">
                                          <p:stCondLst>
                                            <p:cond delay="1834"/>
                                          </p:stCondLst>
                                        </p:cTn>
                                        <p:tgtEl>
                                          <p:spTgt spid="89"/>
                                        </p:tgtEl>
                                      </p:cBhvr>
                                      <p:to x="100000" y="100000"/>
                                    </p:animScale>
                                  </p:childTnLst>
                                </p:cTn>
                              </p:par>
                              <p:par>
                                <p:cTn id="759" presetID="26" presetClass="entr" presetSubtype="0" fill="hold" grpId="0" nodeType="withEffect">
                                  <p:stCondLst>
                                    <p:cond delay="2500"/>
                                  </p:stCondLst>
                                  <p:childTnLst>
                                    <p:set>
                                      <p:cBhvr>
                                        <p:cTn id="760" dur="1" fill="hold">
                                          <p:stCondLst>
                                            <p:cond delay="0"/>
                                          </p:stCondLst>
                                        </p:cTn>
                                        <p:tgtEl>
                                          <p:spTgt spid="93"/>
                                        </p:tgtEl>
                                        <p:attrNameLst>
                                          <p:attrName>style.visibility</p:attrName>
                                        </p:attrNameLst>
                                      </p:cBhvr>
                                      <p:to>
                                        <p:strVal val="visible"/>
                                      </p:to>
                                    </p:set>
                                    <p:animEffect transition="in" filter="wipe(down)">
                                      <p:cBhvr>
                                        <p:cTn id="761" dur="580">
                                          <p:stCondLst>
                                            <p:cond delay="0"/>
                                          </p:stCondLst>
                                        </p:cTn>
                                        <p:tgtEl>
                                          <p:spTgt spid="93"/>
                                        </p:tgtEl>
                                      </p:cBhvr>
                                    </p:animEffect>
                                    <p:anim calcmode="lin" valueType="num">
                                      <p:cBhvr>
                                        <p:cTn id="762" dur="1822" tmFilter="0,0; 0.14,0.36; 0.43,0.73; 0.71,0.91; 1.0,1.0">
                                          <p:stCondLst>
                                            <p:cond delay="0"/>
                                          </p:stCondLst>
                                        </p:cTn>
                                        <p:tgtEl>
                                          <p:spTgt spid="93"/>
                                        </p:tgtEl>
                                        <p:attrNameLst>
                                          <p:attrName>ppt_x</p:attrName>
                                        </p:attrNameLst>
                                      </p:cBhvr>
                                      <p:tavLst>
                                        <p:tav tm="0">
                                          <p:val>
                                            <p:strVal val="#ppt_x-0.25"/>
                                          </p:val>
                                        </p:tav>
                                        <p:tav tm="100000">
                                          <p:val>
                                            <p:strVal val="#ppt_x"/>
                                          </p:val>
                                        </p:tav>
                                      </p:tavLst>
                                    </p:anim>
                                    <p:anim calcmode="lin" valueType="num">
                                      <p:cBhvr>
                                        <p:cTn id="763" dur="664" tmFilter="0.0,0.0; 0.25,0.07; 0.50,0.2; 0.75,0.467; 1.0,1.0">
                                          <p:stCondLst>
                                            <p:cond delay="0"/>
                                          </p:stCondLst>
                                        </p:cTn>
                                        <p:tgtEl>
                                          <p:spTgt spid="93"/>
                                        </p:tgtEl>
                                        <p:attrNameLst>
                                          <p:attrName>ppt_y</p:attrName>
                                        </p:attrNameLst>
                                      </p:cBhvr>
                                      <p:tavLst>
                                        <p:tav tm="0" fmla="#ppt_y-sin(pi*$)/3">
                                          <p:val>
                                            <p:fltVal val="0.5"/>
                                          </p:val>
                                        </p:tav>
                                        <p:tav tm="100000">
                                          <p:val>
                                            <p:fltVal val="1"/>
                                          </p:val>
                                        </p:tav>
                                      </p:tavLst>
                                    </p:anim>
                                    <p:anim calcmode="lin" valueType="num">
                                      <p:cBhvr>
                                        <p:cTn id="764" dur="664" tmFilter="0, 0; 0.125,0.2665; 0.25,0.4; 0.375,0.465; 0.5,0.5;  0.625,0.535; 0.75,0.6; 0.875,0.7335; 1,1">
                                          <p:stCondLst>
                                            <p:cond delay="664"/>
                                          </p:stCondLst>
                                        </p:cTn>
                                        <p:tgtEl>
                                          <p:spTgt spid="93"/>
                                        </p:tgtEl>
                                        <p:attrNameLst>
                                          <p:attrName>ppt_y</p:attrName>
                                        </p:attrNameLst>
                                      </p:cBhvr>
                                      <p:tavLst>
                                        <p:tav tm="0" fmla="#ppt_y-sin(pi*$)/9">
                                          <p:val>
                                            <p:fltVal val="0"/>
                                          </p:val>
                                        </p:tav>
                                        <p:tav tm="100000">
                                          <p:val>
                                            <p:fltVal val="1"/>
                                          </p:val>
                                        </p:tav>
                                      </p:tavLst>
                                    </p:anim>
                                    <p:anim calcmode="lin" valueType="num">
                                      <p:cBhvr>
                                        <p:cTn id="765" dur="332" tmFilter="0, 0; 0.125,0.2665; 0.25,0.4; 0.375,0.465; 0.5,0.5;  0.625,0.535; 0.75,0.6; 0.875,0.7335; 1,1">
                                          <p:stCondLst>
                                            <p:cond delay="1324"/>
                                          </p:stCondLst>
                                        </p:cTn>
                                        <p:tgtEl>
                                          <p:spTgt spid="93"/>
                                        </p:tgtEl>
                                        <p:attrNameLst>
                                          <p:attrName>ppt_y</p:attrName>
                                        </p:attrNameLst>
                                      </p:cBhvr>
                                      <p:tavLst>
                                        <p:tav tm="0" fmla="#ppt_y-sin(pi*$)/27">
                                          <p:val>
                                            <p:fltVal val="0"/>
                                          </p:val>
                                        </p:tav>
                                        <p:tav tm="100000">
                                          <p:val>
                                            <p:fltVal val="1"/>
                                          </p:val>
                                        </p:tav>
                                      </p:tavLst>
                                    </p:anim>
                                    <p:anim calcmode="lin" valueType="num">
                                      <p:cBhvr>
                                        <p:cTn id="766" dur="164" tmFilter="0, 0; 0.125,0.2665; 0.25,0.4; 0.375,0.465; 0.5,0.5;  0.625,0.535; 0.75,0.6; 0.875,0.7335; 1,1">
                                          <p:stCondLst>
                                            <p:cond delay="1656"/>
                                          </p:stCondLst>
                                        </p:cTn>
                                        <p:tgtEl>
                                          <p:spTgt spid="93"/>
                                        </p:tgtEl>
                                        <p:attrNameLst>
                                          <p:attrName>ppt_y</p:attrName>
                                        </p:attrNameLst>
                                      </p:cBhvr>
                                      <p:tavLst>
                                        <p:tav tm="0" fmla="#ppt_y-sin(pi*$)/81">
                                          <p:val>
                                            <p:fltVal val="0"/>
                                          </p:val>
                                        </p:tav>
                                        <p:tav tm="100000">
                                          <p:val>
                                            <p:fltVal val="1"/>
                                          </p:val>
                                        </p:tav>
                                      </p:tavLst>
                                    </p:anim>
                                    <p:animScale>
                                      <p:cBhvr>
                                        <p:cTn id="767" dur="26">
                                          <p:stCondLst>
                                            <p:cond delay="650"/>
                                          </p:stCondLst>
                                        </p:cTn>
                                        <p:tgtEl>
                                          <p:spTgt spid="93"/>
                                        </p:tgtEl>
                                      </p:cBhvr>
                                      <p:to x="100000" y="60000"/>
                                    </p:animScale>
                                    <p:animScale>
                                      <p:cBhvr>
                                        <p:cTn id="768" dur="166" decel="50000">
                                          <p:stCondLst>
                                            <p:cond delay="676"/>
                                          </p:stCondLst>
                                        </p:cTn>
                                        <p:tgtEl>
                                          <p:spTgt spid="93"/>
                                        </p:tgtEl>
                                      </p:cBhvr>
                                      <p:to x="100000" y="100000"/>
                                    </p:animScale>
                                    <p:animScale>
                                      <p:cBhvr>
                                        <p:cTn id="769" dur="26">
                                          <p:stCondLst>
                                            <p:cond delay="1312"/>
                                          </p:stCondLst>
                                        </p:cTn>
                                        <p:tgtEl>
                                          <p:spTgt spid="93"/>
                                        </p:tgtEl>
                                      </p:cBhvr>
                                      <p:to x="100000" y="80000"/>
                                    </p:animScale>
                                    <p:animScale>
                                      <p:cBhvr>
                                        <p:cTn id="770" dur="166" decel="50000">
                                          <p:stCondLst>
                                            <p:cond delay="1338"/>
                                          </p:stCondLst>
                                        </p:cTn>
                                        <p:tgtEl>
                                          <p:spTgt spid="93"/>
                                        </p:tgtEl>
                                      </p:cBhvr>
                                      <p:to x="100000" y="100000"/>
                                    </p:animScale>
                                    <p:animScale>
                                      <p:cBhvr>
                                        <p:cTn id="771" dur="26">
                                          <p:stCondLst>
                                            <p:cond delay="1642"/>
                                          </p:stCondLst>
                                        </p:cTn>
                                        <p:tgtEl>
                                          <p:spTgt spid="93"/>
                                        </p:tgtEl>
                                      </p:cBhvr>
                                      <p:to x="100000" y="90000"/>
                                    </p:animScale>
                                    <p:animScale>
                                      <p:cBhvr>
                                        <p:cTn id="772" dur="166" decel="50000">
                                          <p:stCondLst>
                                            <p:cond delay="1668"/>
                                          </p:stCondLst>
                                        </p:cTn>
                                        <p:tgtEl>
                                          <p:spTgt spid="93"/>
                                        </p:tgtEl>
                                      </p:cBhvr>
                                      <p:to x="100000" y="100000"/>
                                    </p:animScale>
                                    <p:animScale>
                                      <p:cBhvr>
                                        <p:cTn id="773" dur="26">
                                          <p:stCondLst>
                                            <p:cond delay="1808"/>
                                          </p:stCondLst>
                                        </p:cTn>
                                        <p:tgtEl>
                                          <p:spTgt spid="93"/>
                                        </p:tgtEl>
                                      </p:cBhvr>
                                      <p:to x="100000" y="95000"/>
                                    </p:animScale>
                                    <p:animScale>
                                      <p:cBhvr>
                                        <p:cTn id="774" dur="166" decel="50000">
                                          <p:stCondLst>
                                            <p:cond delay="1834"/>
                                          </p:stCondLst>
                                        </p:cTn>
                                        <p:tgtEl>
                                          <p:spTgt spid="93"/>
                                        </p:tgtEl>
                                      </p:cBhvr>
                                      <p:to x="100000" y="100000"/>
                                    </p:animScale>
                                  </p:childTnLst>
                                </p:cTn>
                              </p:par>
                              <p:par>
                                <p:cTn id="775" presetID="26" presetClass="entr" presetSubtype="0" fill="hold" grpId="0" nodeType="withEffect">
                                  <p:stCondLst>
                                    <p:cond delay="2500"/>
                                  </p:stCondLst>
                                  <p:childTnLst>
                                    <p:set>
                                      <p:cBhvr>
                                        <p:cTn id="776" dur="1" fill="hold">
                                          <p:stCondLst>
                                            <p:cond delay="0"/>
                                          </p:stCondLst>
                                        </p:cTn>
                                        <p:tgtEl>
                                          <p:spTgt spid="85"/>
                                        </p:tgtEl>
                                        <p:attrNameLst>
                                          <p:attrName>style.visibility</p:attrName>
                                        </p:attrNameLst>
                                      </p:cBhvr>
                                      <p:to>
                                        <p:strVal val="visible"/>
                                      </p:to>
                                    </p:set>
                                    <p:animEffect transition="in" filter="wipe(down)">
                                      <p:cBhvr>
                                        <p:cTn id="777" dur="580">
                                          <p:stCondLst>
                                            <p:cond delay="0"/>
                                          </p:stCondLst>
                                        </p:cTn>
                                        <p:tgtEl>
                                          <p:spTgt spid="85"/>
                                        </p:tgtEl>
                                      </p:cBhvr>
                                    </p:animEffect>
                                    <p:anim calcmode="lin" valueType="num">
                                      <p:cBhvr>
                                        <p:cTn id="778" dur="1822" tmFilter="0,0; 0.14,0.36; 0.43,0.73; 0.71,0.91; 1.0,1.0">
                                          <p:stCondLst>
                                            <p:cond delay="0"/>
                                          </p:stCondLst>
                                        </p:cTn>
                                        <p:tgtEl>
                                          <p:spTgt spid="85"/>
                                        </p:tgtEl>
                                        <p:attrNameLst>
                                          <p:attrName>ppt_x</p:attrName>
                                        </p:attrNameLst>
                                      </p:cBhvr>
                                      <p:tavLst>
                                        <p:tav tm="0">
                                          <p:val>
                                            <p:strVal val="#ppt_x-0.25"/>
                                          </p:val>
                                        </p:tav>
                                        <p:tav tm="100000">
                                          <p:val>
                                            <p:strVal val="#ppt_x"/>
                                          </p:val>
                                        </p:tav>
                                      </p:tavLst>
                                    </p:anim>
                                    <p:anim calcmode="lin" valueType="num">
                                      <p:cBhvr>
                                        <p:cTn id="779" dur="664" tmFilter="0.0,0.0; 0.25,0.07; 0.50,0.2; 0.75,0.467; 1.0,1.0">
                                          <p:stCondLst>
                                            <p:cond delay="0"/>
                                          </p:stCondLst>
                                        </p:cTn>
                                        <p:tgtEl>
                                          <p:spTgt spid="85"/>
                                        </p:tgtEl>
                                        <p:attrNameLst>
                                          <p:attrName>ppt_y</p:attrName>
                                        </p:attrNameLst>
                                      </p:cBhvr>
                                      <p:tavLst>
                                        <p:tav tm="0" fmla="#ppt_y-sin(pi*$)/3">
                                          <p:val>
                                            <p:fltVal val="0.5"/>
                                          </p:val>
                                        </p:tav>
                                        <p:tav tm="100000">
                                          <p:val>
                                            <p:fltVal val="1"/>
                                          </p:val>
                                        </p:tav>
                                      </p:tavLst>
                                    </p:anim>
                                    <p:anim calcmode="lin" valueType="num">
                                      <p:cBhvr>
                                        <p:cTn id="780" dur="664" tmFilter="0, 0; 0.125,0.2665; 0.25,0.4; 0.375,0.465; 0.5,0.5;  0.625,0.535; 0.75,0.6; 0.875,0.7335; 1,1">
                                          <p:stCondLst>
                                            <p:cond delay="664"/>
                                          </p:stCondLst>
                                        </p:cTn>
                                        <p:tgtEl>
                                          <p:spTgt spid="85"/>
                                        </p:tgtEl>
                                        <p:attrNameLst>
                                          <p:attrName>ppt_y</p:attrName>
                                        </p:attrNameLst>
                                      </p:cBhvr>
                                      <p:tavLst>
                                        <p:tav tm="0" fmla="#ppt_y-sin(pi*$)/9">
                                          <p:val>
                                            <p:fltVal val="0"/>
                                          </p:val>
                                        </p:tav>
                                        <p:tav tm="100000">
                                          <p:val>
                                            <p:fltVal val="1"/>
                                          </p:val>
                                        </p:tav>
                                      </p:tavLst>
                                    </p:anim>
                                    <p:anim calcmode="lin" valueType="num">
                                      <p:cBhvr>
                                        <p:cTn id="781" dur="332" tmFilter="0, 0; 0.125,0.2665; 0.25,0.4; 0.375,0.465; 0.5,0.5;  0.625,0.535; 0.75,0.6; 0.875,0.7335; 1,1">
                                          <p:stCondLst>
                                            <p:cond delay="1324"/>
                                          </p:stCondLst>
                                        </p:cTn>
                                        <p:tgtEl>
                                          <p:spTgt spid="85"/>
                                        </p:tgtEl>
                                        <p:attrNameLst>
                                          <p:attrName>ppt_y</p:attrName>
                                        </p:attrNameLst>
                                      </p:cBhvr>
                                      <p:tavLst>
                                        <p:tav tm="0" fmla="#ppt_y-sin(pi*$)/27">
                                          <p:val>
                                            <p:fltVal val="0"/>
                                          </p:val>
                                        </p:tav>
                                        <p:tav tm="100000">
                                          <p:val>
                                            <p:fltVal val="1"/>
                                          </p:val>
                                        </p:tav>
                                      </p:tavLst>
                                    </p:anim>
                                    <p:anim calcmode="lin" valueType="num">
                                      <p:cBhvr>
                                        <p:cTn id="782" dur="164" tmFilter="0, 0; 0.125,0.2665; 0.25,0.4; 0.375,0.465; 0.5,0.5;  0.625,0.535; 0.75,0.6; 0.875,0.7335; 1,1">
                                          <p:stCondLst>
                                            <p:cond delay="1656"/>
                                          </p:stCondLst>
                                        </p:cTn>
                                        <p:tgtEl>
                                          <p:spTgt spid="85"/>
                                        </p:tgtEl>
                                        <p:attrNameLst>
                                          <p:attrName>ppt_y</p:attrName>
                                        </p:attrNameLst>
                                      </p:cBhvr>
                                      <p:tavLst>
                                        <p:tav tm="0" fmla="#ppt_y-sin(pi*$)/81">
                                          <p:val>
                                            <p:fltVal val="0"/>
                                          </p:val>
                                        </p:tav>
                                        <p:tav tm="100000">
                                          <p:val>
                                            <p:fltVal val="1"/>
                                          </p:val>
                                        </p:tav>
                                      </p:tavLst>
                                    </p:anim>
                                    <p:animScale>
                                      <p:cBhvr>
                                        <p:cTn id="783" dur="26">
                                          <p:stCondLst>
                                            <p:cond delay="650"/>
                                          </p:stCondLst>
                                        </p:cTn>
                                        <p:tgtEl>
                                          <p:spTgt spid="85"/>
                                        </p:tgtEl>
                                      </p:cBhvr>
                                      <p:to x="100000" y="60000"/>
                                    </p:animScale>
                                    <p:animScale>
                                      <p:cBhvr>
                                        <p:cTn id="784" dur="166" decel="50000">
                                          <p:stCondLst>
                                            <p:cond delay="676"/>
                                          </p:stCondLst>
                                        </p:cTn>
                                        <p:tgtEl>
                                          <p:spTgt spid="85"/>
                                        </p:tgtEl>
                                      </p:cBhvr>
                                      <p:to x="100000" y="100000"/>
                                    </p:animScale>
                                    <p:animScale>
                                      <p:cBhvr>
                                        <p:cTn id="785" dur="26">
                                          <p:stCondLst>
                                            <p:cond delay="1312"/>
                                          </p:stCondLst>
                                        </p:cTn>
                                        <p:tgtEl>
                                          <p:spTgt spid="85"/>
                                        </p:tgtEl>
                                      </p:cBhvr>
                                      <p:to x="100000" y="80000"/>
                                    </p:animScale>
                                    <p:animScale>
                                      <p:cBhvr>
                                        <p:cTn id="786" dur="166" decel="50000">
                                          <p:stCondLst>
                                            <p:cond delay="1338"/>
                                          </p:stCondLst>
                                        </p:cTn>
                                        <p:tgtEl>
                                          <p:spTgt spid="85"/>
                                        </p:tgtEl>
                                      </p:cBhvr>
                                      <p:to x="100000" y="100000"/>
                                    </p:animScale>
                                    <p:animScale>
                                      <p:cBhvr>
                                        <p:cTn id="787" dur="26">
                                          <p:stCondLst>
                                            <p:cond delay="1642"/>
                                          </p:stCondLst>
                                        </p:cTn>
                                        <p:tgtEl>
                                          <p:spTgt spid="85"/>
                                        </p:tgtEl>
                                      </p:cBhvr>
                                      <p:to x="100000" y="90000"/>
                                    </p:animScale>
                                    <p:animScale>
                                      <p:cBhvr>
                                        <p:cTn id="788" dur="166" decel="50000">
                                          <p:stCondLst>
                                            <p:cond delay="1668"/>
                                          </p:stCondLst>
                                        </p:cTn>
                                        <p:tgtEl>
                                          <p:spTgt spid="85"/>
                                        </p:tgtEl>
                                      </p:cBhvr>
                                      <p:to x="100000" y="100000"/>
                                    </p:animScale>
                                    <p:animScale>
                                      <p:cBhvr>
                                        <p:cTn id="789" dur="26">
                                          <p:stCondLst>
                                            <p:cond delay="1808"/>
                                          </p:stCondLst>
                                        </p:cTn>
                                        <p:tgtEl>
                                          <p:spTgt spid="85"/>
                                        </p:tgtEl>
                                      </p:cBhvr>
                                      <p:to x="100000" y="95000"/>
                                    </p:animScale>
                                    <p:animScale>
                                      <p:cBhvr>
                                        <p:cTn id="790" dur="166" decel="50000">
                                          <p:stCondLst>
                                            <p:cond delay="1834"/>
                                          </p:stCondLst>
                                        </p:cTn>
                                        <p:tgtEl>
                                          <p:spTgt spid="85"/>
                                        </p:tgtEl>
                                      </p:cBhvr>
                                      <p:to x="100000" y="100000"/>
                                    </p:animScale>
                                  </p:childTnLst>
                                </p:cTn>
                              </p:par>
                              <p:par>
                                <p:cTn id="791" presetID="26" presetClass="entr" presetSubtype="0" fill="hold" grpId="0" nodeType="withEffect">
                                  <p:stCondLst>
                                    <p:cond delay="2750"/>
                                  </p:stCondLst>
                                  <p:childTnLst>
                                    <p:set>
                                      <p:cBhvr>
                                        <p:cTn id="792" dur="1" fill="hold">
                                          <p:stCondLst>
                                            <p:cond delay="0"/>
                                          </p:stCondLst>
                                        </p:cTn>
                                        <p:tgtEl>
                                          <p:spTgt spid="94"/>
                                        </p:tgtEl>
                                        <p:attrNameLst>
                                          <p:attrName>style.visibility</p:attrName>
                                        </p:attrNameLst>
                                      </p:cBhvr>
                                      <p:to>
                                        <p:strVal val="visible"/>
                                      </p:to>
                                    </p:set>
                                    <p:animEffect transition="in" filter="wipe(down)">
                                      <p:cBhvr>
                                        <p:cTn id="793" dur="580">
                                          <p:stCondLst>
                                            <p:cond delay="0"/>
                                          </p:stCondLst>
                                        </p:cTn>
                                        <p:tgtEl>
                                          <p:spTgt spid="94"/>
                                        </p:tgtEl>
                                      </p:cBhvr>
                                    </p:animEffect>
                                    <p:anim calcmode="lin" valueType="num">
                                      <p:cBhvr>
                                        <p:cTn id="794" dur="1822" tmFilter="0,0; 0.14,0.36; 0.43,0.73; 0.71,0.91; 1.0,1.0">
                                          <p:stCondLst>
                                            <p:cond delay="0"/>
                                          </p:stCondLst>
                                        </p:cTn>
                                        <p:tgtEl>
                                          <p:spTgt spid="94"/>
                                        </p:tgtEl>
                                        <p:attrNameLst>
                                          <p:attrName>ppt_x</p:attrName>
                                        </p:attrNameLst>
                                      </p:cBhvr>
                                      <p:tavLst>
                                        <p:tav tm="0">
                                          <p:val>
                                            <p:strVal val="#ppt_x-0.25"/>
                                          </p:val>
                                        </p:tav>
                                        <p:tav tm="100000">
                                          <p:val>
                                            <p:strVal val="#ppt_x"/>
                                          </p:val>
                                        </p:tav>
                                      </p:tavLst>
                                    </p:anim>
                                    <p:anim calcmode="lin" valueType="num">
                                      <p:cBhvr>
                                        <p:cTn id="795" dur="664" tmFilter="0.0,0.0; 0.25,0.07; 0.50,0.2; 0.75,0.467; 1.0,1.0">
                                          <p:stCondLst>
                                            <p:cond delay="0"/>
                                          </p:stCondLst>
                                        </p:cTn>
                                        <p:tgtEl>
                                          <p:spTgt spid="94"/>
                                        </p:tgtEl>
                                        <p:attrNameLst>
                                          <p:attrName>ppt_y</p:attrName>
                                        </p:attrNameLst>
                                      </p:cBhvr>
                                      <p:tavLst>
                                        <p:tav tm="0" fmla="#ppt_y-sin(pi*$)/3">
                                          <p:val>
                                            <p:fltVal val="0.5"/>
                                          </p:val>
                                        </p:tav>
                                        <p:tav tm="100000">
                                          <p:val>
                                            <p:fltVal val="1"/>
                                          </p:val>
                                        </p:tav>
                                      </p:tavLst>
                                    </p:anim>
                                    <p:anim calcmode="lin" valueType="num">
                                      <p:cBhvr>
                                        <p:cTn id="796" dur="664" tmFilter="0, 0; 0.125,0.2665; 0.25,0.4; 0.375,0.465; 0.5,0.5;  0.625,0.535; 0.75,0.6; 0.875,0.7335; 1,1">
                                          <p:stCondLst>
                                            <p:cond delay="664"/>
                                          </p:stCondLst>
                                        </p:cTn>
                                        <p:tgtEl>
                                          <p:spTgt spid="94"/>
                                        </p:tgtEl>
                                        <p:attrNameLst>
                                          <p:attrName>ppt_y</p:attrName>
                                        </p:attrNameLst>
                                      </p:cBhvr>
                                      <p:tavLst>
                                        <p:tav tm="0" fmla="#ppt_y-sin(pi*$)/9">
                                          <p:val>
                                            <p:fltVal val="0"/>
                                          </p:val>
                                        </p:tav>
                                        <p:tav tm="100000">
                                          <p:val>
                                            <p:fltVal val="1"/>
                                          </p:val>
                                        </p:tav>
                                      </p:tavLst>
                                    </p:anim>
                                    <p:anim calcmode="lin" valueType="num">
                                      <p:cBhvr>
                                        <p:cTn id="797" dur="332" tmFilter="0, 0; 0.125,0.2665; 0.25,0.4; 0.375,0.465; 0.5,0.5;  0.625,0.535; 0.75,0.6; 0.875,0.7335; 1,1">
                                          <p:stCondLst>
                                            <p:cond delay="1324"/>
                                          </p:stCondLst>
                                        </p:cTn>
                                        <p:tgtEl>
                                          <p:spTgt spid="94"/>
                                        </p:tgtEl>
                                        <p:attrNameLst>
                                          <p:attrName>ppt_y</p:attrName>
                                        </p:attrNameLst>
                                      </p:cBhvr>
                                      <p:tavLst>
                                        <p:tav tm="0" fmla="#ppt_y-sin(pi*$)/27">
                                          <p:val>
                                            <p:fltVal val="0"/>
                                          </p:val>
                                        </p:tav>
                                        <p:tav tm="100000">
                                          <p:val>
                                            <p:fltVal val="1"/>
                                          </p:val>
                                        </p:tav>
                                      </p:tavLst>
                                    </p:anim>
                                    <p:anim calcmode="lin" valueType="num">
                                      <p:cBhvr>
                                        <p:cTn id="798" dur="164" tmFilter="0, 0; 0.125,0.2665; 0.25,0.4; 0.375,0.465; 0.5,0.5;  0.625,0.535; 0.75,0.6; 0.875,0.7335; 1,1">
                                          <p:stCondLst>
                                            <p:cond delay="1656"/>
                                          </p:stCondLst>
                                        </p:cTn>
                                        <p:tgtEl>
                                          <p:spTgt spid="94"/>
                                        </p:tgtEl>
                                        <p:attrNameLst>
                                          <p:attrName>ppt_y</p:attrName>
                                        </p:attrNameLst>
                                      </p:cBhvr>
                                      <p:tavLst>
                                        <p:tav tm="0" fmla="#ppt_y-sin(pi*$)/81">
                                          <p:val>
                                            <p:fltVal val="0"/>
                                          </p:val>
                                        </p:tav>
                                        <p:tav tm="100000">
                                          <p:val>
                                            <p:fltVal val="1"/>
                                          </p:val>
                                        </p:tav>
                                      </p:tavLst>
                                    </p:anim>
                                    <p:animScale>
                                      <p:cBhvr>
                                        <p:cTn id="799" dur="26">
                                          <p:stCondLst>
                                            <p:cond delay="650"/>
                                          </p:stCondLst>
                                        </p:cTn>
                                        <p:tgtEl>
                                          <p:spTgt spid="94"/>
                                        </p:tgtEl>
                                      </p:cBhvr>
                                      <p:to x="100000" y="60000"/>
                                    </p:animScale>
                                    <p:animScale>
                                      <p:cBhvr>
                                        <p:cTn id="800" dur="166" decel="50000">
                                          <p:stCondLst>
                                            <p:cond delay="676"/>
                                          </p:stCondLst>
                                        </p:cTn>
                                        <p:tgtEl>
                                          <p:spTgt spid="94"/>
                                        </p:tgtEl>
                                      </p:cBhvr>
                                      <p:to x="100000" y="100000"/>
                                    </p:animScale>
                                    <p:animScale>
                                      <p:cBhvr>
                                        <p:cTn id="801" dur="26">
                                          <p:stCondLst>
                                            <p:cond delay="1312"/>
                                          </p:stCondLst>
                                        </p:cTn>
                                        <p:tgtEl>
                                          <p:spTgt spid="94"/>
                                        </p:tgtEl>
                                      </p:cBhvr>
                                      <p:to x="100000" y="80000"/>
                                    </p:animScale>
                                    <p:animScale>
                                      <p:cBhvr>
                                        <p:cTn id="802" dur="166" decel="50000">
                                          <p:stCondLst>
                                            <p:cond delay="1338"/>
                                          </p:stCondLst>
                                        </p:cTn>
                                        <p:tgtEl>
                                          <p:spTgt spid="94"/>
                                        </p:tgtEl>
                                      </p:cBhvr>
                                      <p:to x="100000" y="100000"/>
                                    </p:animScale>
                                    <p:animScale>
                                      <p:cBhvr>
                                        <p:cTn id="803" dur="26">
                                          <p:stCondLst>
                                            <p:cond delay="1642"/>
                                          </p:stCondLst>
                                        </p:cTn>
                                        <p:tgtEl>
                                          <p:spTgt spid="94"/>
                                        </p:tgtEl>
                                      </p:cBhvr>
                                      <p:to x="100000" y="90000"/>
                                    </p:animScale>
                                    <p:animScale>
                                      <p:cBhvr>
                                        <p:cTn id="804" dur="166" decel="50000">
                                          <p:stCondLst>
                                            <p:cond delay="1668"/>
                                          </p:stCondLst>
                                        </p:cTn>
                                        <p:tgtEl>
                                          <p:spTgt spid="94"/>
                                        </p:tgtEl>
                                      </p:cBhvr>
                                      <p:to x="100000" y="100000"/>
                                    </p:animScale>
                                    <p:animScale>
                                      <p:cBhvr>
                                        <p:cTn id="805" dur="26">
                                          <p:stCondLst>
                                            <p:cond delay="1808"/>
                                          </p:stCondLst>
                                        </p:cTn>
                                        <p:tgtEl>
                                          <p:spTgt spid="94"/>
                                        </p:tgtEl>
                                      </p:cBhvr>
                                      <p:to x="100000" y="95000"/>
                                    </p:animScale>
                                    <p:animScale>
                                      <p:cBhvr>
                                        <p:cTn id="806" dur="166" decel="50000">
                                          <p:stCondLst>
                                            <p:cond delay="1834"/>
                                          </p:stCondLst>
                                        </p:cTn>
                                        <p:tgtEl>
                                          <p:spTgt spid="94"/>
                                        </p:tgtEl>
                                      </p:cBhvr>
                                      <p:to x="100000" y="100000"/>
                                    </p:animScale>
                                  </p:childTnLst>
                                </p:cTn>
                              </p:par>
                              <p:par>
                                <p:cTn id="807" presetID="26" presetClass="entr" presetSubtype="0" fill="hold" grpId="0" nodeType="withEffect">
                                  <p:stCondLst>
                                    <p:cond delay="3000"/>
                                  </p:stCondLst>
                                  <p:childTnLst>
                                    <p:set>
                                      <p:cBhvr>
                                        <p:cTn id="808" dur="1" fill="hold">
                                          <p:stCondLst>
                                            <p:cond delay="0"/>
                                          </p:stCondLst>
                                        </p:cTn>
                                        <p:tgtEl>
                                          <p:spTgt spid="86"/>
                                        </p:tgtEl>
                                        <p:attrNameLst>
                                          <p:attrName>style.visibility</p:attrName>
                                        </p:attrNameLst>
                                      </p:cBhvr>
                                      <p:to>
                                        <p:strVal val="visible"/>
                                      </p:to>
                                    </p:set>
                                    <p:animEffect transition="in" filter="wipe(down)">
                                      <p:cBhvr>
                                        <p:cTn id="809" dur="580">
                                          <p:stCondLst>
                                            <p:cond delay="0"/>
                                          </p:stCondLst>
                                        </p:cTn>
                                        <p:tgtEl>
                                          <p:spTgt spid="86"/>
                                        </p:tgtEl>
                                      </p:cBhvr>
                                    </p:animEffect>
                                    <p:anim calcmode="lin" valueType="num">
                                      <p:cBhvr>
                                        <p:cTn id="810" dur="1822" tmFilter="0,0; 0.14,0.36; 0.43,0.73; 0.71,0.91; 1.0,1.0">
                                          <p:stCondLst>
                                            <p:cond delay="0"/>
                                          </p:stCondLst>
                                        </p:cTn>
                                        <p:tgtEl>
                                          <p:spTgt spid="86"/>
                                        </p:tgtEl>
                                        <p:attrNameLst>
                                          <p:attrName>ppt_x</p:attrName>
                                        </p:attrNameLst>
                                      </p:cBhvr>
                                      <p:tavLst>
                                        <p:tav tm="0">
                                          <p:val>
                                            <p:strVal val="#ppt_x-0.25"/>
                                          </p:val>
                                        </p:tav>
                                        <p:tav tm="100000">
                                          <p:val>
                                            <p:strVal val="#ppt_x"/>
                                          </p:val>
                                        </p:tav>
                                      </p:tavLst>
                                    </p:anim>
                                    <p:anim calcmode="lin" valueType="num">
                                      <p:cBhvr>
                                        <p:cTn id="811" dur="664" tmFilter="0.0,0.0; 0.25,0.07; 0.50,0.2; 0.75,0.467; 1.0,1.0">
                                          <p:stCondLst>
                                            <p:cond delay="0"/>
                                          </p:stCondLst>
                                        </p:cTn>
                                        <p:tgtEl>
                                          <p:spTgt spid="86"/>
                                        </p:tgtEl>
                                        <p:attrNameLst>
                                          <p:attrName>ppt_y</p:attrName>
                                        </p:attrNameLst>
                                      </p:cBhvr>
                                      <p:tavLst>
                                        <p:tav tm="0" fmla="#ppt_y-sin(pi*$)/3">
                                          <p:val>
                                            <p:fltVal val="0.5"/>
                                          </p:val>
                                        </p:tav>
                                        <p:tav tm="100000">
                                          <p:val>
                                            <p:fltVal val="1"/>
                                          </p:val>
                                        </p:tav>
                                      </p:tavLst>
                                    </p:anim>
                                    <p:anim calcmode="lin" valueType="num">
                                      <p:cBhvr>
                                        <p:cTn id="812" dur="664" tmFilter="0, 0; 0.125,0.2665; 0.25,0.4; 0.375,0.465; 0.5,0.5;  0.625,0.535; 0.75,0.6; 0.875,0.7335; 1,1">
                                          <p:stCondLst>
                                            <p:cond delay="664"/>
                                          </p:stCondLst>
                                        </p:cTn>
                                        <p:tgtEl>
                                          <p:spTgt spid="86"/>
                                        </p:tgtEl>
                                        <p:attrNameLst>
                                          <p:attrName>ppt_y</p:attrName>
                                        </p:attrNameLst>
                                      </p:cBhvr>
                                      <p:tavLst>
                                        <p:tav tm="0" fmla="#ppt_y-sin(pi*$)/9">
                                          <p:val>
                                            <p:fltVal val="0"/>
                                          </p:val>
                                        </p:tav>
                                        <p:tav tm="100000">
                                          <p:val>
                                            <p:fltVal val="1"/>
                                          </p:val>
                                        </p:tav>
                                      </p:tavLst>
                                    </p:anim>
                                    <p:anim calcmode="lin" valueType="num">
                                      <p:cBhvr>
                                        <p:cTn id="813" dur="332" tmFilter="0, 0; 0.125,0.2665; 0.25,0.4; 0.375,0.465; 0.5,0.5;  0.625,0.535; 0.75,0.6; 0.875,0.7335; 1,1">
                                          <p:stCondLst>
                                            <p:cond delay="1324"/>
                                          </p:stCondLst>
                                        </p:cTn>
                                        <p:tgtEl>
                                          <p:spTgt spid="86"/>
                                        </p:tgtEl>
                                        <p:attrNameLst>
                                          <p:attrName>ppt_y</p:attrName>
                                        </p:attrNameLst>
                                      </p:cBhvr>
                                      <p:tavLst>
                                        <p:tav tm="0" fmla="#ppt_y-sin(pi*$)/27">
                                          <p:val>
                                            <p:fltVal val="0"/>
                                          </p:val>
                                        </p:tav>
                                        <p:tav tm="100000">
                                          <p:val>
                                            <p:fltVal val="1"/>
                                          </p:val>
                                        </p:tav>
                                      </p:tavLst>
                                    </p:anim>
                                    <p:anim calcmode="lin" valueType="num">
                                      <p:cBhvr>
                                        <p:cTn id="814" dur="164" tmFilter="0, 0; 0.125,0.2665; 0.25,0.4; 0.375,0.465; 0.5,0.5;  0.625,0.535; 0.75,0.6; 0.875,0.7335; 1,1">
                                          <p:stCondLst>
                                            <p:cond delay="1656"/>
                                          </p:stCondLst>
                                        </p:cTn>
                                        <p:tgtEl>
                                          <p:spTgt spid="86"/>
                                        </p:tgtEl>
                                        <p:attrNameLst>
                                          <p:attrName>ppt_y</p:attrName>
                                        </p:attrNameLst>
                                      </p:cBhvr>
                                      <p:tavLst>
                                        <p:tav tm="0" fmla="#ppt_y-sin(pi*$)/81">
                                          <p:val>
                                            <p:fltVal val="0"/>
                                          </p:val>
                                        </p:tav>
                                        <p:tav tm="100000">
                                          <p:val>
                                            <p:fltVal val="1"/>
                                          </p:val>
                                        </p:tav>
                                      </p:tavLst>
                                    </p:anim>
                                    <p:animScale>
                                      <p:cBhvr>
                                        <p:cTn id="815" dur="26">
                                          <p:stCondLst>
                                            <p:cond delay="650"/>
                                          </p:stCondLst>
                                        </p:cTn>
                                        <p:tgtEl>
                                          <p:spTgt spid="86"/>
                                        </p:tgtEl>
                                      </p:cBhvr>
                                      <p:to x="100000" y="60000"/>
                                    </p:animScale>
                                    <p:animScale>
                                      <p:cBhvr>
                                        <p:cTn id="816" dur="166" decel="50000">
                                          <p:stCondLst>
                                            <p:cond delay="676"/>
                                          </p:stCondLst>
                                        </p:cTn>
                                        <p:tgtEl>
                                          <p:spTgt spid="86"/>
                                        </p:tgtEl>
                                      </p:cBhvr>
                                      <p:to x="100000" y="100000"/>
                                    </p:animScale>
                                    <p:animScale>
                                      <p:cBhvr>
                                        <p:cTn id="817" dur="26">
                                          <p:stCondLst>
                                            <p:cond delay="1312"/>
                                          </p:stCondLst>
                                        </p:cTn>
                                        <p:tgtEl>
                                          <p:spTgt spid="86"/>
                                        </p:tgtEl>
                                      </p:cBhvr>
                                      <p:to x="100000" y="80000"/>
                                    </p:animScale>
                                    <p:animScale>
                                      <p:cBhvr>
                                        <p:cTn id="818" dur="166" decel="50000">
                                          <p:stCondLst>
                                            <p:cond delay="1338"/>
                                          </p:stCondLst>
                                        </p:cTn>
                                        <p:tgtEl>
                                          <p:spTgt spid="86"/>
                                        </p:tgtEl>
                                      </p:cBhvr>
                                      <p:to x="100000" y="100000"/>
                                    </p:animScale>
                                    <p:animScale>
                                      <p:cBhvr>
                                        <p:cTn id="819" dur="26">
                                          <p:stCondLst>
                                            <p:cond delay="1642"/>
                                          </p:stCondLst>
                                        </p:cTn>
                                        <p:tgtEl>
                                          <p:spTgt spid="86"/>
                                        </p:tgtEl>
                                      </p:cBhvr>
                                      <p:to x="100000" y="90000"/>
                                    </p:animScale>
                                    <p:animScale>
                                      <p:cBhvr>
                                        <p:cTn id="820" dur="166" decel="50000">
                                          <p:stCondLst>
                                            <p:cond delay="1668"/>
                                          </p:stCondLst>
                                        </p:cTn>
                                        <p:tgtEl>
                                          <p:spTgt spid="86"/>
                                        </p:tgtEl>
                                      </p:cBhvr>
                                      <p:to x="100000" y="100000"/>
                                    </p:animScale>
                                    <p:animScale>
                                      <p:cBhvr>
                                        <p:cTn id="821" dur="26">
                                          <p:stCondLst>
                                            <p:cond delay="1808"/>
                                          </p:stCondLst>
                                        </p:cTn>
                                        <p:tgtEl>
                                          <p:spTgt spid="86"/>
                                        </p:tgtEl>
                                      </p:cBhvr>
                                      <p:to x="100000" y="95000"/>
                                    </p:animScale>
                                    <p:animScale>
                                      <p:cBhvr>
                                        <p:cTn id="822" dur="166" decel="50000">
                                          <p:stCondLst>
                                            <p:cond delay="1834"/>
                                          </p:stCondLst>
                                        </p:cTn>
                                        <p:tgtEl>
                                          <p:spTgt spid="86"/>
                                        </p:tgtEl>
                                      </p:cBhvr>
                                      <p:to x="100000" y="100000"/>
                                    </p:animScale>
                                  </p:childTnLst>
                                </p:cTn>
                              </p:par>
                              <p:par>
                                <p:cTn id="823" presetID="26" presetClass="entr" presetSubtype="0" fill="hold" grpId="0" nodeType="withEffect">
                                  <p:stCondLst>
                                    <p:cond delay="3250"/>
                                  </p:stCondLst>
                                  <p:childTnLst>
                                    <p:set>
                                      <p:cBhvr>
                                        <p:cTn id="824" dur="1" fill="hold">
                                          <p:stCondLst>
                                            <p:cond delay="0"/>
                                          </p:stCondLst>
                                        </p:cTn>
                                        <p:tgtEl>
                                          <p:spTgt spid="90"/>
                                        </p:tgtEl>
                                        <p:attrNameLst>
                                          <p:attrName>style.visibility</p:attrName>
                                        </p:attrNameLst>
                                      </p:cBhvr>
                                      <p:to>
                                        <p:strVal val="visible"/>
                                      </p:to>
                                    </p:set>
                                    <p:animEffect transition="in" filter="wipe(down)">
                                      <p:cBhvr>
                                        <p:cTn id="825" dur="580">
                                          <p:stCondLst>
                                            <p:cond delay="0"/>
                                          </p:stCondLst>
                                        </p:cTn>
                                        <p:tgtEl>
                                          <p:spTgt spid="90"/>
                                        </p:tgtEl>
                                      </p:cBhvr>
                                    </p:animEffect>
                                    <p:anim calcmode="lin" valueType="num">
                                      <p:cBhvr>
                                        <p:cTn id="826" dur="1822" tmFilter="0,0; 0.14,0.36; 0.43,0.73; 0.71,0.91; 1.0,1.0">
                                          <p:stCondLst>
                                            <p:cond delay="0"/>
                                          </p:stCondLst>
                                        </p:cTn>
                                        <p:tgtEl>
                                          <p:spTgt spid="90"/>
                                        </p:tgtEl>
                                        <p:attrNameLst>
                                          <p:attrName>ppt_x</p:attrName>
                                        </p:attrNameLst>
                                      </p:cBhvr>
                                      <p:tavLst>
                                        <p:tav tm="0">
                                          <p:val>
                                            <p:strVal val="#ppt_x-0.25"/>
                                          </p:val>
                                        </p:tav>
                                        <p:tav tm="100000">
                                          <p:val>
                                            <p:strVal val="#ppt_x"/>
                                          </p:val>
                                        </p:tav>
                                      </p:tavLst>
                                    </p:anim>
                                    <p:anim calcmode="lin" valueType="num">
                                      <p:cBhvr>
                                        <p:cTn id="827" dur="664" tmFilter="0.0,0.0; 0.25,0.07; 0.50,0.2; 0.75,0.467; 1.0,1.0">
                                          <p:stCondLst>
                                            <p:cond delay="0"/>
                                          </p:stCondLst>
                                        </p:cTn>
                                        <p:tgtEl>
                                          <p:spTgt spid="90"/>
                                        </p:tgtEl>
                                        <p:attrNameLst>
                                          <p:attrName>ppt_y</p:attrName>
                                        </p:attrNameLst>
                                      </p:cBhvr>
                                      <p:tavLst>
                                        <p:tav tm="0" fmla="#ppt_y-sin(pi*$)/3">
                                          <p:val>
                                            <p:fltVal val="0.5"/>
                                          </p:val>
                                        </p:tav>
                                        <p:tav tm="100000">
                                          <p:val>
                                            <p:fltVal val="1"/>
                                          </p:val>
                                        </p:tav>
                                      </p:tavLst>
                                    </p:anim>
                                    <p:anim calcmode="lin" valueType="num">
                                      <p:cBhvr>
                                        <p:cTn id="828" dur="664" tmFilter="0, 0; 0.125,0.2665; 0.25,0.4; 0.375,0.465; 0.5,0.5;  0.625,0.535; 0.75,0.6; 0.875,0.7335; 1,1">
                                          <p:stCondLst>
                                            <p:cond delay="664"/>
                                          </p:stCondLst>
                                        </p:cTn>
                                        <p:tgtEl>
                                          <p:spTgt spid="90"/>
                                        </p:tgtEl>
                                        <p:attrNameLst>
                                          <p:attrName>ppt_y</p:attrName>
                                        </p:attrNameLst>
                                      </p:cBhvr>
                                      <p:tavLst>
                                        <p:tav tm="0" fmla="#ppt_y-sin(pi*$)/9">
                                          <p:val>
                                            <p:fltVal val="0"/>
                                          </p:val>
                                        </p:tav>
                                        <p:tav tm="100000">
                                          <p:val>
                                            <p:fltVal val="1"/>
                                          </p:val>
                                        </p:tav>
                                      </p:tavLst>
                                    </p:anim>
                                    <p:anim calcmode="lin" valueType="num">
                                      <p:cBhvr>
                                        <p:cTn id="829" dur="332" tmFilter="0, 0; 0.125,0.2665; 0.25,0.4; 0.375,0.465; 0.5,0.5;  0.625,0.535; 0.75,0.6; 0.875,0.7335; 1,1">
                                          <p:stCondLst>
                                            <p:cond delay="1324"/>
                                          </p:stCondLst>
                                        </p:cTn>
                                        <p:tgtEl>
                                          <p:spTgt spid="90"/>
                                        </p:tgtEl>
                                        <p:attrNameLst>
                                          <p:attrName>ppt_y</p:attrName>
                                        </p:attrNameLst>
                                      </p:cBhvr>
                                      <p:tavLst>
                                        <p:tav tm="0" fmla="#ppt_y-sin(pi*$)/27">
                                          <p:val>
                                            <p:fltVal val="0"/>
                                          </p:val>
                                        </p:tav>
                                        <p:tav tm="100000">
                                          <p:val>
                                            <p:fltVal val="1"/>
                                          </p:val>
                                        </p:tav>
                                      </p:tavLst>
                                    </p:anim>
                                    <p:anim calcmode="lin" valueType="num">
                                      <p:cBhvr>
                                        <p:cTn id="830" dur="164" tmFilter="0, 0; 0.125,0.2665; 0.25,0.4; 0.375,0.465; 0.5,0.5;  0.625,0.535; 0.75,0.6; 0.875,0.7335; 1,1">
                                          <p:stCondLst>
                                            <p:cond delay="1656"/>
                                          </p:stCondLst>
                                        </p:cTn>
                                        <p:tgtEl>
                                          <p:spTgt spid="90"/>
                                        </p:tgtEl>
                                        <p:attrNameLst>
                                          <p:attrName>ppt_y</p:attrName>
                                        </p:attrNameLst>
                                      </p:cBhvr>
                                      <p:tavLst>
                                        <p:tav tm="0" fmla="#ppt_y-sin(pi*$)/81">
                                          <p:val>
                                            <p:fltVal val="0"/>
                                          </p:val>
                                        </p:tav>
                                        <p:tav tm="100000">
                                          <p:val>
                                            <p:fltVal val="1"/>
                                          </p:val>
                                        </p:tav>
                                      </p:tavLst>
                                    </p:anim>
                                    <p:animScale>
                                      <p:cBhvr>
                                        <p:cTn id="831" dur="26">
                                          <p:stCondLst>
                                            <p:cond delay="650"/>
                                          </p:stCondLst>
                                        </p:cTn>
                                        <p:tgtEl>
                                          <p:spTgt spid="90"/>
                                        </p:tgtEl>
                                      </p:cBhvr>
                                      <p:to x="100000" y="60000"/>
                                    </p:animScale>
                                    <p:animScale>
                                      <p:cBhvr>
                                        <p:cTn id="832" dur="166" decel="50000">
                                          <p:stCondLst>
                                            <p:cond delay="676"/>
                                          </p:stCondLst>
                                        </p:cTn>
                                        <p:tgtEl>
                                          <p:spTgt spid="90"/>
                                        </p:tgtEl>
                                      </p:cBhvr>
                                      <p:to x="100000" y="100000"/>
                                    </p:animScale>
                                    <p:animScale>
                                      <p:cBhvr>
                                        <p:cTn id="833" dur="26">
                                          <p:stCondLst>
                                            <p:cond delay="1312"/>
                                          </p:stCondLst>
                                        </p:cTn>
                                        <p:tgtEl>
                                          <p:spTgt spid="90"/>
                                        </p:tgtEl>
                                      </p:cBhvr>
                                      <p:to x="100000" y="80000"/>
                                    </p:animScale>
                                    <p:animScale>
                                      <p:cBhvr>
                                        <p:cTn id="834" dur="166" decel="50000">
                                          <p:stCondLst>
                                            <p:cond delay="1338"/>
                                          </p:stCondLst>
                                        </p:cTn>
                                        <p:tgtEl>
                                          <p:spTgt spid="90"/>
                                        </p:tgtEl>
                                      </p:cBhvr>
                                      <p:to x="100000" y="100000"/>
                                    </p:animScale>
                                    <p:animScale>
                                      <p:cBhvr>
                                        <p:cTn id="835" dur="26">
                                          <p:stCondLst>
                                            <p:cond delay="1642"/>
                                          </p:stCondLst>
                                        </p:cTn>
                                        <p:tgtEl>
                                          <p:spTgt spid="90"/>
                                        </p:tgtEl>
                                      </p:cBhvr>
                                      <p:to x="100000" y="90000"/>
                                    </p:animScale>
                                    <p:animScale>
                                      <p:cBhvr>
                                        <p:cTn id="836" dur="166" decel="50000">
                                          <p:stCondLst>
                                            <p:cond delay="1668"/>
                                          </p:stCondLst>
                                        </p:cTn>
                                        <p:tgtEl>
                                          <p:spTgt spid="90"/>
                                        </p:tgtEl>
                                      </p:cBhvr>
                                      <p:to x="100000" y="100000"/>
                                    </p:animScale>
                                    <p:animScale>
                                      <p:cBhvr>
                                        <p:cTn id="837" dur="26">
                                          <p:stCondLst>
                                            <p:cond delay="1808"/>
                                          </p:stCondLst>
                                        </p:cTn>
                                        <p:tgtEl>
                                          <p:spTgt spid="90"/>
                                        </p:tgtEl>
                                      </p:cBhvr>
                                      <p:to x="100000" y="95000"/>
                                    </p:animScale>
                                    <p:animScale>
                                      <p:cBhvr>
                                        <p:cTn id="838" dur="166" decel="50000">
                                          <p:stCondLst>
                                            <p:cond delay="1834"/>
                                          </p:stCondLst>
                                        </p:cTn>
                                        <p:tgtEl>
                                          <p:spTgt spid="90"/>
                                        </p:tgtEl>
                                      </p:cBhvr>
                                      <p:to x="100000" y="100000"/>
                                    </p:animScale>
                                  </p:childTnLst>
                                </p:cTn>
                              </p:par>
                            </p:childTnLst>
                          </p:cTn>
                        </p:par>
                        <p:par>
                          <p:cTn id="839" fill="hold">
                            <p:stCondLst>
                              <p:cond delay="24750"/>
                            </p:stCondLst>
                            <p:childTnLst>
                              <p:par>
                                <p:cTn id="840" presetID="42" presetClass="entr" presetSubtype="0" fill="hold" grpId="0" nodeType="afterEffect">
                                  <p:stCondLst>
                                    <p:cond delay="0"/>
                                  </p:stCondLst>
                                  <p:childTnLst>
                                    <p:set>
                                      <p:cBhvr>
                                        <p:cTn id="841" dur="1" fill="hold">
                                          <p:stCondLst>
                                            <p:cond delay="0"/>
                                          </p:stCondLst>
                                        </p:cTn>
                                        <p:tgtEl>
                                          <p:spTgt spid="100"/>
                                        </p:tgtEl>
                                        <p:attrNameLst>
                                          <p:attrName>style.visibility</p:attrName>
                                        </p:attrNameLst>
                                      </p:cBhvr>
                                      <p:to>
                                        <p:strVal val="visible"/>
                                      </p:to>
                                    </p:set>
                                    <p:animEffect transition="in" filter="fade">
                                      <p:cBhvr>
                                        <p:cTn id="842" dur="1000"/>
                                        <p:tgtEl>
                                          <p:spTgt spid="100"/>
                                        </p:tgtEl>
                                      </p:cBhvr>
                                    </p:animEffect>
                                    <p:anim calcmode="lin" valueType="num">
                                      <p:cBhvr>
                                        <p:cTn id="843" dur="1000" fill="hold"/>
                                        <p:tgtEl>
                                          <p:spTgt spid="100"/>
                                        </p:tgtEl>
                                        <p:attrNameLst>
                                          <p:attrName>ppt_x</p:attrName>
                                        </p:attrNameLst>
                                      </p:cBhvr>
                                      <p:tavLst>
                                        <p:tav tm="0">
                                          <p:val>
                                            <p:strVal val="#ppt_x"/>
                                          </p:val>
                                        </p:tav>
                                        <p:tav tm="100000">
                                          <p:val>
                                            <p:strVal val="#ppt_x"/>
                                          </p:val>
                                        </p:tav>
                                      </p:tavLst>
                                    </p:anim>
                                    <p:anim calcmode="lin" valueType="num">
                                      <p:cBhvr>
                                        <p:cTn id="844" dur="1000" fill="hold"/>
                                        <p:tgtEl>
                                          <p:spTgt spid="100"/>
                                        </p:tgtEl>
                                        <p:attrNameLst>
                                          <p:attrName>ppt_y</p:attrName>
                                        </p:attrNameLst>
                                      </p:cBhvr>
                                      <p:tavLst>
                                        <p:tav tm="0">
                                          <p:val>
                                            <p:strVal val="#ppt_y+.1"/>
                                          </p:val>
                                        </p:tav>
                                        <p:tav tm="100000">
                                          <p:val>
                                            <p:strVal val="#ppt_y"/>
                                          </p:val>
                                        </p:tav>
                                      </p:tavLst>
                                    </p:anim>
                                  </p:childTnLst>
                                </p:cTn>
                              </p:par>
                            </p:childTnLst>
                          </p:cTn>
                        </p:par>
                        <p:par>
                          <p:cTn id="845" fill="hold">
                            <p:stCondLst>
                              <p:cond delay="25750"/>
                            </p:stCondLst>
                            <p:childTnLst>
                              <p:par>
                                <p:cTn id="846" presetID="42" presetClass="entr" presetSubtype="0" fill="hold" grpId="0" nodeType="afterEffect">
                                  <p:stCondLst>
                                    <p:cond delay="0"/>
                                  </p:stCondLst>
                                  <p:childTnLst>
                                    <p:set>
                                      <p:cBhvr>
                                        <p:cTn id="847" dur="1" fill="hold">
                                          <p:stCondLst>
                                            <p:cond delay="0"/>
                                          </p:stCondLst>
                                        </p:cTn>
                                        <p:tgtEl>
                                          <p:spTgt spid="98"/>
                                        </p:tgtEl>
                                        <p:attrNameLst>
                                          <p:attrName>style.visibility</p:attrName>
                                        </p:attrNameLst>
                                      </p:cBhvr>
                                      <p:to>
                                        <p:strVal val="visible"/>
                                      </p:to>
                                    </p:set>
                                    <p:animEffect transition="in" filter="fade">
                                      <p:cBhvr>
                                        <p:cTn id="848" dur="1000"/>
                                        <p:tgtEl>
                                          <p:spTgt spid="98"/>
                                        </p:tgtEl>
                                      </p:cBhvr>
                                    </p:animEffect>
                                    <p:anim calcmode="lin" valueType="num">
                                      <p:cBhvr>
                                        <p:cTn id="849" dur="1000" fill="hold"/>
                                        <p:tgtEl>
                                          <p:spTgt spid="98"/>
                                        </p:tgtEl>
                                        <p:attrNameLst>
                                          <p:attrName>ppt_x</p:attrName>
                                        </p:attrNameLst>
                                      </p:cBhvr>
                                      <p:tavLst>
                                        <p:tav tm="0">
                                          <p:val>
                                            <p:strVal val="#ppt_x"/>
                                          </p:val>
                                        </p:tav>
                                        <p:tav tm="100000">
                                          <p:val>
                                            <p:strVal val="#ppt_x"/>
                                          </p:val>
                                        </p:tav>
                                      </p:tavLst>
                                    </p:anim>
                                    <p:anim calcmode="lin" valueType="num">
                                      <p:cBhvr>
                                        <p:cTn id="850" dur="1000" fill="hold"/>
                                        <p:tgtEl>
                                          <p:spTgt spid="9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3" grpId="0" animBg="1"/>
      <p:bldP spid="15" grpId="0" animBg="1"/>
      <p:bldP spid="37" grpId="0" animBg="1"/>
      <p:bldP spid="38" grpId="0" animBg="1"/>
      <p:bldP spid="39" grpId="0" animBg="1"/>
      <p:bldP spid="40" grpId="0" animBg="1"/>
      <p:bldP spid="42" grpId="0" animBg="1"/>
      <p:bldP spid="43" grpId="0" animBg="1"/>
      <p:bldP spid="44" grpId="0" animBg="1"/>
      <p:bldP spid="45" grpId="0" animBg="1"/>
      <p:bldP spid="47" grpId="0" animBg="1"/>
      <p:bldP spid="48" grpId="0" animBg="1"/>
      <p:bldP spid="49" grpId="0" animBg="1"/>
      <p:bldP spid="50" grpId="0" animBg="1"/>
      <p:bldP spid="53" grpId="0"/>
      <p:bldP spid="54" grpId="0"/>
      <p:bldP spid="55" grpId="0" animBg="1"/>
      <p:bldP spid="56" grpId="0"/>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p:bldP spid="78" grpId="0"/>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98" grpId="0"/>
      <p:bldP spid="100" grpId="0"/>
      <p:bldP spid="101" grpId="0" animBg="1"/>
      <p:bldP spid="102"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65" name="Freeform 5">
            <a:extLst>
              <a:ext uri="{FF2B5EF4-FFF2-40B4-BE49-F238E27FC236}">
                <a16:creationId xmlns:a16="http://schemas.microsoft.com/office/drawing/2014/main" id="{44670ADC-CD75-49C1-8853-0DB11932DED6}"/>
              </a:ext>
            </a:extLst>
          </p:cNvPr>
          <p:cNvSpPr>
            <a:spLocks noEditPoints="1"/>
          </p:cNvSpPr>
          <p:nvPr/>
        </p:nvSpPr>
        <p:spPr bwMode="auto">
          <a:xfrm>
            <a:off x="5447115" y="3275039"/>
            <a:ext cx="841728" cy="594328"/>
          </a:xfrm>
          <a:custGeom>
            <a:avLst/>
            <a:gdLst/>
            <a:ahLst/>
            <a:cxnLst>
              <a:cxn ang="0">
                <a:pos x="216" y="185"/>
              </a:cxn>
              <a:cxn ang="0">
                <a:pos x="226" y="166"/>
              </a:cxn>
              <a:cxn ang="0">
                <a:pos x="225" y="137"/>
              </a:cxn>
              <a:cxn ang="0">
                <a:pos x="231" y="88"/>
              </a:cxn>
              <a:cxn ang="0">
                <a:pos x="227" y="64"/>
              </a:cxn>
              <a:cxn ang="0">
                <a:pos x="207" y="62"/>
              </a:cxn>
              <a:cxn ang="0">
                <a:pos x="196" y="49"/>
              </a:cxn>
              <a:cxn ang="0">
                <a:pos x="200" y="36"/>
              </a:cxn>
              <a:cxn ang="0">
                <a:pos x="208" y="10"/>
              </a:cxn>
              <a:cxn ang="0">
                <a:pos x="168" y="0"/>
              </a:cxn>
              <a:cxn ang="0">
                <a:pos x="123" y="15"/>
              </a:cxn>
              <a:cxn ang="0">
                <a:pos x="102" y="12"/>
              </a:cxn>
              <a:cxn ang="0">
                <a:pos x="93" y="44"/>
              </a:cxn>
              <a:cxn ang="0">
                <a:pos x="73" y="64"/>
              </a:cxn>
              <a:cxn ang="0">
                <a:pos x="60" y="91"/>
              </a:cxn>
              <a:cxn ang="0">
                <a:pos x="55" y="80"/>
              </a:cxn>
              <a:cxn ang="0">
                <a:pos x="40" y="81"/>
              </a:cxn>
              <a:cxn ang="0">
                <a:pos x="24" y="97"/>
              </a:cxn>
              <a:cxn ang="0">
                <a:pos x="19" y="131"/>
              </a:cxn>
              <a:cxn ang="0">
                <a:pos x="6" y="147"/>
              </a:cxn>
              <a:cxn ang="0">
                <a:pos x="1" y="167"/>
              </a:cxn>
              <a:cxn ang="0">
                <a:pos x="18" y="198"/>
              </a:cxn>
              <a:cxn ang="0">
                <a:pos x="2" y="218"/>
              </a:cxn>
              <a:cxn ang="0">
                <a:pos x="37" y="223"/>
              </a:cxn>
              <a:cxn ang="0">
                <a:pos x="71" y="245"/>
              </a:cxn>
              <a:cxn ang="0">
                <a:pos x="112" y="245"/>
              </a:cxn>
              <a:cxn ang="0">
                <a:pos x="142" y="241"/>
              </a:cxn>
              <a:cxn ang="0">
                <a:pos x="170" y="245"/>
              </a:cxn>
              <a:cxn ang="0">
                <a:pos x="210" y="240"/>
              </a:cxn>
              <a:cxn ang="0">
                <a:pos x="234" y="223"/>
              </a:cxn>
              <a:cxn ang="0">
                <a:pos x="251" y="213"/>
              </a:cxn>
              <a:cxn ang="0">
                <a:pos x="347" y="138"/>
              </a:cxn>
              <a:cxn ang="0">
                <a:pos x="358" y="143"/>
              </a:cxn>
              <a:cxn ang="0">
                <a:pos x="346" y="159"/>
              </a:cxn>
              <a:cxn ang="0">
                <a:pos x="332" y="184"/>
              </a:cxn>
              <a:cxn ang="0">
                <a:pos x="339" y="193"/>
              </a:cxn>
              <a:cxn ang="0">
                <a:pos x="333" y="200"/>
              </a:cxn>
              <a:cxn ang="0">
                <a:pos x="326" y="203"/>
              </a:cxn>
              <a:cxn ang="0">
                <a:pos x="340" y="214"/>
              </a:cxn>
              <a:cxn ang="0">
                <a:pos x="350" y="226"/>
              </a:cxn>
              <a:cxn ang="0">
                <a:pos x="340" y="240"/>
              </a:cxn>
              <a:cxn ang="0">
                <a:pos x="330" y="235"/>
              </a:cxn>
              <a:cxn ang="0">
                <a:pos x="315" y="236"/>
              </a:cxn>
              <a:cxn ang="0">
                <a:pos x="281" y="238"/>
              </a:cxn>
              <a:cxn ang="0">
                <a:pos x="287" y="222"/>
              </a:cxn>
              <a:cxn ang="0">
                <a:pos x="289" y="213"/>
              </a:cxn>
              <a:cxn ang="0">
                <a:pos x="279" y="206"/>
              </a:cxn>
              <a:cxn ang="0">
                <a:pos x="266" y="190"/>
              </a:cxn>
              <a:cxn ang="0">
                <a:pos x="257" y="173"/>
              </a:cxn>
              <a:cxn ang="0">
                <a:pos x="253" y="144"/>
              </a:cxn>
              <a:cxn ang="0">
                <a:pos x="255" y="127"/>
              </a:cxn>
              <a:cxn ang="0">
                <a:pos x="266" y="131"/>
              </a:cxn>
              <a:cxn ang="0">
                <a:pos x="262" y="136"/>
              </a:cxn>
              <a:cxn ang="0">
                <a:pos x="269" y="142"/>
              </a:cxn>
              <a:cxn ang="0">
                <a:pos x="282" y="137"/>
              </a:cxn>
              <a:cxn ang="0">
                <a:pos x="299" y="140"/>
              </a:cxn>
            </a:cxnLst>
            <a:rect l="0" t="0" r="r" b="b"/>
            <a:pathLst>
              <a:path w="361" h="256">
                <a:moveTo>
                  <a:pt x="251" y="213"/>
                </a:moveTo>
                <a:cubicBezTo>
                  <a:pt x="251" y="213"/>
                  <a:pt x="218" y="196"/>
                  <a:pt x="216" y="185"/>
                </a:cubicBezTo>
                <a:cubicBezTo>
                  <a:pt x="216" y="183"/>
                  <a:pt x="220" y="180"/>
                  <a:pt x="221" y="178"/>
                </a:cubicBezTo>
                <a:cubicBezTo>
                  <a:pt x="222" y="175"/>
                  <a:pt x="225" y="169"/>
                  <a:pt x="226" y="166"/>
                </a:cubicBezTo>
                <a:cubicBezTo>
                  <a:pt x="226" y="163"/>
                  <a:pt x="225" y="156"/>
                  <a:pt x="225" y="153"/>
                </a:cubicBezTo>
                <a:cubicBezTo>
                  <a:pt x="224" y="149"/>
                  <a:pt x="224" y="141"/>
                  <a:pt x="225" y="137"/>
                </a:cubicBezTo>
                <a:cubicBezTo>
                  <a:pt x="225" y="129"/>
                  <a:pt x="228" y="115"/>
                  <a:pt x="228" y="108"/>
                </a:cubicBezTo>
                <a:cubicBezTo>
                  <a:pt x="229" y="103"/>
                  <a:pt x="230" y="93"/>
                  <a:pt x="231" y="88"/>
                </a:cubicBezTo>
                <a:cubicBezTo>
                  <a:pt x="232" y="83"/>
                  <a:pt x="238" y="70"/>
                  <a:pt x="235" y="65"/>
                </a:cubicBezTo>
                <a:cubicBezTo>
                  <a:pt x="234" y="63"/>
                  <a:pt x="229" y="63"/>
                  <a:pt x="227" y="64"/>
                </a:cubicBezTo>
                <a:cubicBezTo>
                  <a:pt x="225" y="64"/>
                  <a:pt x="220" y="67"/>
                  <a:pt x="218" y="67"/>
                </a:cubicBezTo>
                <a:cubicBezTo>
                  <a:pt x="215" y="67"/>
                  <a:pt x="209" y="63"/>
                  <a:pt x="207" y="62"/>
                </a:cubicBezTo>
                <a:cubicBezTo>
                  <a:pt x="205" y="61"/>
                  <a:pt x="201" y="60"/>
                  <a:pt x="200" y="59"/>
                </a:cubicBezTo>
                <a:cubicBezTo>
                  <a:pt x="198" y="57"/>
                  <a:pt x="197" y="52"/>
                  <a:pt x="196" y="49"/>
                </a:cubicBezTo>
                <a:cubicBezTo>
                  <a:pt x="196" y="48"/>
                  <a:pt x="195" y="45"/>
                  <a:pt x="195" y="44"/>
                </a:cubicBezTo>
                <a:cubicBezTo>
                  <a:pt x="196" y="41"/>
                  <a:pt x="199" y="38"/>
                  <a:pt x="200" y="36"/>
                </a:cubicBezTo>
                <a:cubicBezTo>
                  <a:pt x="202" y="32"/>
                  <a:pt x="208" y="23"/>
                  <a:pt x="209" y="19"/>
                </a:cubicBezTo>
                <a:cubicBezTo>
                  <a:pt x="209" y="17"/>
                  <a:pt x="209" y="12"/>
                  <a:pt x="208" y="10"/>
                </a:cubicBezTo>
                <a:cubicBezTo>
                  <a:pt x="206" y="7"/>
                  <a:pt x="197" y="6"/>
                  <a:pt x="193" y="5"/>
                </a:cubicBezTo>
                <a:cubicBezTo>
                  <a:pt x="187" y="4"/>
                  <a:pt x="175" y="0"/>
                  <a:pt x="168" y="0"/>
                </a:cubicBezTo>
                <a:cubicBezTo>
                  <a:pt x="162" y="0"/>
                  <a:pt x="144" y="8"/>
                  <a:pt x="144" y="8"/>
                </a:cubicBezTo>
                <a:cubicBezTo>
                  <a:pt x="144" y="8"/>
                  <a:pt x="129" y="16"/>
                  <a:pt x="123" y="15"/>
                </a:cubicBezTo>
                <a:cubicBezTo>
                  <a:pt x="121" y="15"/>
                  <a:pt x="119" y="11"/>
                  <a:pt x="117" y="10"/>
                </a:cubicBezTo>
                <a:cubicBezTo>
                  <a:pt x="114" y="9"/>
                  <a:pt x="106" y="10"/>
                  <a:pt x="102" y="12"/>
                </a:cubicBezTo>
                <a:cubicBezTo>
                  <a:pt x="97" y="14"/>
                  <a:pt x="86" y="21"/>
                  <a:pt x="84" y="26"/>
                </a:cubicBezTo>
                <a:cubicBezTo>
                  <a:pt x="83" y="31"/>
                  <a:pt x="94" y="39"/>
                  <a:pt x="93" y="44"/>
                </a:cubicBezTo>
                <a:cubicBezTo>
                  <a:pt x="92" y="48"/>
                  <a:pt x="84" y="51"/>
                  <a:pt x="82" y="53"/>
                </a:cubicBezTo>
                <a:cubicBezTo>
                  <a:pt x="79" y="56"/>
                  <a:pt x="75" y="61"/>
                  <a:pt x="73" y="64"/>
                </a:cubicBezTo>
                <a:cubicBezTo>
                  <a:pt x="71" y="66"/>
                  <a:pt x="69" y="73"/>
                  <a:pt x="68" y="76"/>
                </a:cubicBezTo>
                <a:cubicBezTo>
                  <a:pt x="66" y="80"/>
                  <a:pt x="64" y="89"/>
                  <a:pt x="60" y="91"/>
                </a:cubicBezTo>
                <a:cubicBezTo>
                  <a:pt x="59" y="92"/>
                  <a:pt x="55" y="91"/>
                  <a:pt x="54" y="89"/>
                </a:cubicBezTo>
                <a:cubicBezTo>
                  <a:pt x="52" y="87"/>
                  <a:pt x="56" y="82"/>
                  <a:pt x="55" y="80"/>
                </a:cubicBezTo>
                <a:cubicBezTo>
                  <a:pt x="54" y="77"/>
                  <a:pt x="48" y="73"/>
                  <a:pt x="45" y="74"/>
                </a:cubicBezTo>
                <a:cubicBezTo>
                  <a:pt x="43" y="74"/>
                  <a:pt x="41" y="79"/>
                  <a:pt x="40" y="81"/>
                </a:cubicBezTo>
                <a:cubicBezTo>
                  <a:pt x="37" y="84"/>
                  <a:pt x="32" y="90"/>
                  <a:pt x="29" y="92"/>
                </a:cubicBezTo>
                <a:cubicBezTo>
                  <a:pt x="28" y="94"/>
                  <a:pt x="24" y="96"/>
                  <a:pt x="24" y="97"/>
                </a:cubicBezTo>
                <a:cubicBezTo>
                  <a:pt x="21" y="103"/>
                  <a:pt x="23" y="116"/>
                  <a:pt x="22" y="122"/>
                </a:cubicBezTo>
                <a:cubicBezTo>
                  <a:pt x="21" y="125"/>
                  <a:pt x="20" y="129"/>
                  <a:pt x="19" y="131"/>
                </a:cubicBezTo>
                <a:cubicBezTo>
                  <a:pt x="18" y="133"/>
                  <a:pt x="16" y="139"/>
                  <a:pt x="14" y="141"/>
                </a:cubicBezTo>
                <a:cubicBezTo>
                  <a:pt x="12" y="143"/>
                  <a:pt x="7" y="145"/>
                  <a:pt x="6" y="147"/>
                </a:cubicBezTo>
                <a:cubicBezTo>
                  <a:pt x="4" y="150"/>
                  <a:pt x="2" y="155"/>
                  <a:pt x="1" y="158"/>
                </a:cubicBezTo>
                <a:cubicBezTo>
                  <a:pt x="1" y="160"/>
                  <a:pt x="0" y="165"/>
                  <a:pt x="1" y="167"/>
                </a:cubicBezTo>
                <a:cubicBezTo>
                  <a:pt x="3" y="174"/>
                  <a:pt x="14" y="185"/>
                  <a:pt x="17" y="192"/>
                </a:cubicBezTo>
                <a:cubicBezTo>
                  <a:pt x="18" y="194"/>
                  <a:pt x="19" y="197"/>
                  <a:pt x="18" y="198"/>
                </a:cubicBezTo>
                <a:cubicBezTo>
                  <a:pt x="17" y="201"/>
                  <a:pt x="10" y="205"/>
                  <a:pt x="8" y="208"/>
                </a:cubicBezTo>
                <a:cubicBezTo>
                  <a:pt x="6" y="210"/>
                  <a:pt x="2" y="218"/>
                  <a:pt x="2" y="218"/>
                </a:cubicBezTo>
                <a:cubicBezTo>
                  <a:pt x="2" y="218"/>
                  <a:pt x="8" y="219"/>
                  <a:pt x="9" y="219"/>
                </a:cubicBezTo>
                <a:cubicBezTo>
                  <a:pt x="16" y="220"/>
                  <a:pt x="30" y="221"/>
                  <a:pt x="37" y="223"/>
                </a:cubicBezTo>
                <a:cubicBezTo>
                  <a:pt x="39" y="223"/>
                  <a:pt x="44" y="224"/>
                  <a:pt x="47" y="225"/>
                </a:cubicBezTo>
                <a:cubicBezTo>
                  <a:pt x="54" y="229"/>
                  <a:pt x="64" y="241"/>
                  <a:pt x="71" y="245"/>
                </a:cubicBezTo>
                <a:cubicBezTo>
                  <a:pt x="76" y="248"/>
                  <a:pt x="87" y="253"/>
                  <a:pt x="93" y="253"/>
                </a:cubicBezTo>
                <a:cubicBezTo>
                  <a:pt x="98" y="253"/>
                  <a:pt x="107" y="246"/>
                  <a:pt x="112" y="245"/>
                </a:cubicBezTo>
                <a:cubicBezTo>
                  <a:pt x="115" y="244"/>
                  <a:pt x="120" y="242"/>
                  <a:pt x="122" y="241"/>
                </a:cubicBezTo>
                <a:cubicBezTo>
                  <a:pt x="127" y="240"/>
                  <a:pt x="137" y="241"/>
                  <a:pt x="142" y="241"/>
                </a:cubicBezTo>
                <a:cubicBezTo>
                  <a:pt x="145" y="240"/>
                  <a:pt x="151" y="238"/>
                  <a:pt x="154" y="239"/>
                </a:cubicBezTo>
                <a:cubicBezTo>
                  <a:pt x="158" y="239"/>
                  <a:pt x="167" y="243"/>
                  <a:pt x="170" y="245"/>
                </a:cubicBezTo>
                <a:cubicBezTo>
                  <a:pt x="175" y="247"/>
                  <a:pt x="182" y="256"/>
                  <a:pt x="187" y="256"/>
                </a:cubicBezTo>
                <a:cubicBezTo>
                  <a:pt x="194" y="256"/>
                  <a:pt x="204" y="244"/>
                  <a:pt x="210" y="240"/>
                </a:cubicBezTo>
                <a:cubicBezTo>
                  <a:pt x="213" y="237"/>
                  <a:pt x="218" y="231"/>
                  <a:pt x="222" y="229"/>
                </a:cubicBezTo>
                <a:cubicBezTo>
                  <a:pt x="225" y="227"/>
                  <a:pt x="231" y="225"/>
                  <a:pt x="234" y="223"/>
                </a:cubicBezTo>
                <a:cubicBezTo>
                  <a:pt x="238" y="222"/>
                  <a:pt x="245" y="220"/>
                  <a:pt x="248" y="217"/>
                </a:cubicBezTo>
                <a:cubicBezTo>
                  <a:pt x="249" y="217"/>
                  <a:pt x="251" y="213"/>
                  <a:pt x="251" y="213"/>
                </a:cubicBezTo>
                <a:close/>
                <a:moveTo>
                  <a:pt x="332" y="138"/>
                </a:moveTo>
                <a:cubicBezTo>
                  <a:pt x="332" y="138"/>
                  <a:pt x="343" y="138"/>
                  <a:pt x="347" y="138"/>
                </a:cubicBezTo>
                <a:cubicBezTo>
                  <a:pt x="348" y="139"/>
                  <a:pt x="350" y="140"/>
                  <a:pt x="351" y="140"/>
                </a:cubicBezTo>
                <a:cubicBezTo>
                  <a:pt x="353" y="141"/>
                  <a:pt x="357" y="141"/>
                  <a:pt x="358" y="143"/>
                </a:cubicBezTo>
                <a:cubicBezTo>
                  <a:pt x="360" y="144"/>
                  <a:pt x="361" y="150"/>
                  <a:pt x="360" y="152"/>
                </a:cubicBezTo>
                <a:cubicBezTo>
                  <a:pt x="358" y="155"/>
                  <a:pt x="349" y="156"/>
                  <a:pt x="346" y="159"/>
                </a:cubicBezTo>
                <a:cubicBezTo>
                  <a:pt x="344" y="161"/>
                  <a:pt x="339" y="165"/>
                  <a:pt x="337" y="168"/>
                </a:cubicBezTo>
                <a:cubicBezTo>
                  <a:pt x="335" y="172"/>
                  <a:pt x="331" y="180"/>
                  <a:pt x="332" y="184"/>
                </a:cubicBezTo>
                <a:cubicBezTo>
                  <a:pt x="332" y="185"/>
                  <a:pt x="335" y="187"/>
                  <a:pt x="336" y="188"/>
                </a:cubicBezTo>
                <a:cubicBezTo>
                  <a:pt x="337" y="189"/>
                  <a:pt x="339" y="191"/>
                  <a:pt x="339" y="193"/>
                </a:cubicBezTo>
                <a:cubicBezTo>
                  <a:pt x="339" y="194"/>
                  <a:pt x="338" y="197"/>
                  <a:pt x="337" y="198"/>
                </a:cubicBezTo>
                <a:cubicBezTo>
                  <a:pt x="337" y="199"/>
                  <a:pt x="334" y="200"/>
                  <a:pt x="333" y="200"/>
                </a:cubicBezTo>
                <a:cubicBezTo>
                  <a:pt x="332" y="200"/>
                  <a:pt x="328" y="199"/>
                  <a:pt x="327" y="200"/>
                </a:cubicBezTo>
                <a:cubicBezTo>
                  <a:pt x="326" y="200"/>
                  <a:pt x="326" y="203"/>
                  <a:pt x="326" y="203"/>
                </a:cubicBezTo>
                <a:cubicBezTo>
                  <a:pt x="329" y="206"/>
                  <a:pt x="339" y="204"/>
                  <a:pt x="341" y="207"/>
                </a:cubicBezTo>
                <a:cubicBezTo>
                  <a:pt x="342" y="208"/>
                  <a:pt x="339" y="212"/>
                  <a:pt x="340" y="214"/>
                </a:cubicBezTo>
                <a:cubicBezTo>
                  <a:pt x="340" y="215"/>
                  <a:pt x="344" y="217"/>
                  <a:pt x="345" y="218"/>
                </a:cubicBezTo>
                <a:cubicBezTo>
                  <a:pt x="347" y="220"/>
                  <a:pt x="349" y="224"/>
                  <a:pt x="350" y="226"/>
                </a:cubicBezTo>
                <a:cubicBezTo>
                  <a:pt x="350" y="227"/>
                  <a:pt x="351" y="229"/>
                  <a:pt x="351" y="230"/>
                </a:cubicBezTo>
                <a:cubicBezTo>
                  <a:pt x="350" y="233"/>
                  <a:pt x="344" y="239"/>
                  <a:pt x="340" y="240"/>
                </a:cubicBezTo>
                <a:cubicBezTo>
                  <a:pt x="339" y="240"/>
                  <a:pt x="337" y="238"/>
                  <a:pt x="336" y="237"/>
                </a:cubicBezTo>
                <a:cubicBezTo>
                  <a:pt x="335" y="236"/>
                  <a:pt x="332" y="236"/>
                  <a:pt x="330" y="235"/>
                </a:cubicBezTo>
                <a:cubicBezTo>
                  <a:pt x="329" y="235"/>
                  <a:pt x="326" y="235"/>
                  <a:pt x="325" y="235"/>
                </a:cubicBezTo>
                <a:cubicBezTo>
                  <a:pt x="322" y="235"/>
                  <a:pt x="315" y="236"/>
                  <a:pt x="315" y="236"/>
                </a:cubicBezTo>
                <a:cubicBezTo>
                  <a:pt x="315" y="236"/>
                  <a:pt x="301" y="226"/>
                  <a:pt x="295" y="226"/>
                </a:cubicBezTo>
                <a:cubicBezTo>
                  <a:pt x="291" y="227"/>
                  <a:pt x="285" y="238"/>
                  <a:pt x="281" y="238"/>
                </a:cubicBezTo>
                <a:cubicBezTo>
                  <a:pt x="279" y="237"/>
                  <a:pt x="276" y="231"/>
                  <a:pt x="276" y="231"/>
                </a:cubicBezTo>
                <a:cubicBezTo>
                  <a:pt x="276" y="231"/>
                  <a:pt x="285" y="225"/>
                  <a:pt x="287" y="222"/>
                </a:cubicBezTo>
                <a:cubicBezTo>
                  <a:pt x="288" y="221"/>
                  <a:pt x="289" y="218"/>
                  <a:pt x="289" y="217"/>
                </a:cubicBezTo>
                <a:cubicBezTo>
                  <a:pt x="289" y="216"/>
                  <a:pt x="289" y="214"/>
                  <a:pt x="289" y="213"/>
                </a:cubicBezTo>
                <a:cubicBezTo>
                  <a:pt x="288" y="211"/>
                  <a:pt x="286" y="209"/>
                  <a:pt x="285" y="208"/>
                </a:cubicBezTo>
                <a:cubicBezTo>
                  <a:pt x="284" y="207"/>
                  <a:pt x="281" y="206"/>
                  <a:pt x="279" y="206"/>
                </a:cubicBezTo>
                <a:cubicBezTo>
                  <a:pt x="277" y="204"/>
                  <a:pt x="273" y="201"/>
                  <a:pt x="271" y="199"/>
                </a:cubicBezTo>
                <a:cubicBezTo>
                  <a:pt x="269" y="197"/>
                  <a:pt x="267" y="192"/>
                  <a:pt x="266" y="190"/>
                </a:cubicBezTo>
                <a:cubicBezTo>
                  <a:pt x="265" y="188"/>
                  <a:pt x="261" y="185"/>
                  <a:pt x="260" y="182"/>
                </a:cubicBezTo>
                <a:cubicBezTo>
                  <a:pt x="259" y="180"/>
                  <a:pt x="257" y="176"/>
                  <a:pt x="257" y="173"/>
                </a:cubicBezTo>
                <a:cubicBezTo>
                  <a:pt x="256" y="170"/>
                  <a:pt x="255" y="162"/>
                  <a:pt x="254" y="158"/>
                </a:cubicBezTo>
                <a:cubicBezTo>
                  <a:pt x="254" y="155"/>
                  <a:pt x="253" y="148"/>
                  <a:pt x="253" y="144"/>
                </a:cubicBezTo>
                <a:cubicBezTo>
                  <a:pt x="253" y="141"/>
                  <a:pt x="252" y="136"/>
                  <a:pt x="252" y="133"/>
                </a:cubicBezTo>
                <a:cubicBezTo>
                  <a:pt x="253" y="131"/>
                  <a:pt x="254" y="128"/>
                  <a:pt x="255" y="127"/>
                </a:cubicBezTo>
                <a:cubicBezTo>
                  <a:pt x="257" y="126"/>
                  <a:pt x="260" y="126"/>
                  <a:pt x="261" y="127"/>
                </a:cubicBezTo>
                <a:cubicBezTo>
                  <a:pt x="263" y="127"/>
                  <a:pt x="266" y="129"/>
                  <a:pt x="266" y="131"/>
                </a:cubicBezTo>
                <a:cubicBezTo>
                  <a:pt x="267" y="132"/>
                  <a:pt x="267" y="133"/>
                  <a:pt x="267" y="134"/>
                </a:cubicBezTo>
                <a:cubicBezTo>
                  <a:pt x="266" y="135"/>
                  <a:pt x="262" y="135"/>
                  <a:pt x="262" y="136"/>
                </a:cubicBezTo>
                <a:cubicBezTo>
                  <a:pt x="261" y="137"/>
                  <a:pt x="262" y="139"/>
                  <a:pt x="262" y="140"/>
                </a:cubicBezTo>
                <a:cubicBezTo>
                  <a:pt x="263" y="141"/>
                  <a:pt x="267" y="142"/>
                  <a:pt x="269" y="142"/>
                </a:cubicBezTo>
                <a:cubicBezTo>
                  <a:pt x="270" y="142"/>
                  <a:pt x="273" y="142"/>
                  <a:pt x="274" y="141"/>
                </a:cubicBezTo>
                <a:cubicBezTo>
                  <a:pt x="276" y="140"/>
                  <a:pt x="280" y="138"/>
                  <a:pt x="282" y="137"/>
                </a:cubicBezTo>
                <a:cubicBezTo>
                  <a:pt x="284" y="135"/>
                  <a:pt x="286" y="129"/>
                  <a:pt x="288" y="129"/>
                </a:cubicBezTo>
                <a:cubicBezTo>
                  <a:pt x="292" y="129"/>
                  <a:pt x="296" y="139"/>
                  <a:pt x="299" y="140"/>
                </a:cubicBezTo>
                <a:cubicBezTo>
                  <a:pt x="307" y="143"/>
                  <a:pt x="332" y="138"/>
                  <a:pt x="332" y="1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6">
            <a:extLst>
              <a:ext uri="{FF2B5EF4-FFF2-40B4-BE49-F238E27FC236}">
                <a16:creationId xmlns:a16="http://schemas.microsoft.com/office/drawing/2014/main" id="{B3F68F92-A111-4134-BA0C-9CF82C671602}"/>
              </a:ext>
            </a:extLst>
          </p:cNvPr>
          <p:cNvSpPr>
            <a:spLocks/>
          </p:cNvSpPr>
          <p:nvPr/>
        </p:nvSpPr>
        <p:spPr bwMode="auto">
          <a:xfrm>
            <a:off x="5757075" y="3181199"/>
            <a:ext cx="679640" cy="631295"/>
          </a:xfrm>
          <a:custGeom>
            <a:avLst/>
            <a:gdLst/>
            <a:ahLst/>
            <a:cxnLst>
              <a:cxn ang="0">
                <a:pos x="198" y="155"/>
              </a:cxn>
              <a:cxn ang="0">
                <a:pos x="202" y="137"/>
              </a:cxn>
              <a:cxn ang="0">
                <a:pos x="198" y="132"/>
              </a:cxn>
              <a:cxn ang="0">
                <a:pos x="200" y="120"/>
              </a:cxn>
              <a:cxn ang="0">
                <a:pos x="222" y="111"/>
              </a:cxn>
              <a:cxn ang="0">
                <a:pos x="241" y="98"/>
              </a:cxn>
              <a:cxn ang="0">
                <a:pos x="257" y="89"/>
              </a:cxn>
              <a:cxn ang="0">
                <a:pos x="278" y="69"/>
              </a:cxn>
              <a:cxn ang="0">
                <a:pos x="281" y="54"/>
              </a:cxn>
              <a:cxn ang="0">
                <a:pos x="287" y="39"/>
              </a:cxn>
              <a:cxn ang="0">
                <a:pos x="291" y="30"/>
              </a:cxn>
              <a:cxn ang="0">
                <a:pos x="264" y="32"/>
              </a:cxn>
              <a:cxn ang="0">
                <a:pos x="205" y="26"/>
              </a:cxn>
              <a:cxn ang="0">
                <a:pos x="197" y="13"/>
              </a:cxn>
              <a:cxn ang="0">
                <a:pos x="177" y="13"/>
              </a:cxn>
              <a:cxn ang="0">
                <a:pos x="162" y="14"/>
              </a:cxn>
              <a:cxn ang="0">
                <a:pos x="139" y="16"/>
              </a:cxn>
              <a:cxn ang="0">
                <a:pos x="129" y="1"/>
              </a:cxn>
              <a:cxn ang="0">
                <a:pos x="110" y="16"/>
              </a:cxn>
              <a:cxn ang="0">
                <a:pos x="92" y="17"/>
              </a:cxn>
              <a:cxn ang="0">
                <a:pos x="81" y="15"/>
              </a:cxn>
              <a:cxn ang="0">
                <a:pos x="47" y="6"/>
              </a:cxn>
              <a:cxn ang="0">
                <a:pos x="25" y="11"/>
              </a:cxn>
              <a:cxn ang="0">
                <a:pos x="11" y="48"/>
              </a:cxn>
              <a:cxn ang="0">
                <a:pos x="60" y="45"/>
              </a:cxn>
              <a:cxn ang="0">
                <a:pos x="76" y="59"/>
              </a:cxn>
              <a:cxn ang="0">
                <a:pos x="62" y="84"/>
              </a:cxn>
              <a:cxn ang="0">
                <a:pos x="67" y="99"/>
              </a:cxn>
              <a:cxn ang="0">
                <a:pos x="85" y="107"/>
              </a:cxn>
              <a:cxn ang="0">
                <a:pos x="102" y="105"/>
              </a:cxn>
              <a:cxn ang="0">
                <a:pos x="95" y="148"/>
              </a:cxn>
              <a:cxn ang="0">
                <a:pos x="92" y="193"/>
              </a:cxn>
              <a:cxn ang="0">
                <a:pos x="88" y="218"/>
              </a:cxn>
              <a:cxn ang="0">
                <a:pos x="118" y="253"/>
              </a:cxn>
              <a:cxn ang="0">
                <a:pos x="143" y="271"/>
              </a:cxn>
              <a:cxn ang="0">
                <a:pos x="156" y="257"/>
              </a:cxn>
              <a:cxn ang="0">
                <a:pos x="152" y="248"/>
              </a:cxn>
              <a:cxn ang="0">
                <a:pos x="138" y="239"/>
              </a:cxn>
              <a:cxn ang="0">
                <a:pos x="127" y="222"/>
              </a:cxn>
              <a:cxn ang="0">
                <a:pos x="121" y="198"/>
              </a:cxn>
              <a:cxn ang="0">
                <a:pos x="119" y="173"/>
              </a:cxn>
              <a:cxn ang="0">
                <a:pos x="128" y="167"/>
              </a:cxn>
              <a:cxn ang="0">
                <a:pos x="134" y="174"/>
              </a:cxn>
              <a:cxn ang="0">
                <a:pos x="129" y="180"/>
              </a:cxn>
              <a:cxn ang="0">
                <a:pos x="141" y="181"/>
              </a:cxn>
              <a:cxn ang="0">
                <a:pos x="155" y="169"/>
              </a:cxn>
              <a:cxn ang="0">
                <a:pos x="199" y="178"/>
              </a:cxn>
            </a:cxnLst>
            <a:rect l="0" t="0" r="r" b="b"/>
            <a:pathLst>
              <a:path w="292" h="271">
                <a:moveTo>
                  <a:pt x="199" y="178"/>
                </a:moveTo>
                <a:cubicBezTo>
                  <a:pt x="199" y="178"/>
                  <a:pt x="197" y="161"/>
                  <a:pt x="198" y="155"/>
                </a:cubicBezTo>
                <a:cubicBezTo>
                  <a:pt x="199" y="151"/>
                  <a:pt x="204" y="145"/>
                  <a:pt x="204" y="141"/>
                </a:cubicBezTo>
                <a:cubicBezTo>
                  <a:pt x="204" y="140"/>
                  <a:pt x="203" y="137"/>
                  <a:pt x="202" y="137"/>
                </a:cubicBezTo>
                <a:cubicBezTo>
                  <a:pt x="201" y="136"/>
                  <a:pt x="200" y="138"/>
                  <a:pt x="199" y="137"/>
                </a:cubicBezTo>
                <a:cubicBezTo>
                  <a:pt x="198" y="137"/>
                  <a:pt x="199" y="133"/>
                  <a:pt x="198" y="132"/>
                </a:cubicBezTo>
                <a:cubicBezTo>
                  <a:pt x="197" y="131"/>
                  <a:pt x="193" y="134"/>
                  <a:pt x="192" y="133"/>
                </a:cubicBezTo>
                <a:cubicBezTo>
                  <a:pt x="190" y="129"/>
                  <a:pt x="198" y="123"/>
                  <a:pt x="200" y="120"/>
                </a:cubicBezTo>
                <a:cubicBezTo>
                  <a:pt x="202" y="119"/>
                  <a:pt x="207" y="117"/>
                  <a:pt x="209" y="116"/>
                </a:cubicBezTo>
                <a:cubicBezTo>
                  <a:pt x="212" y="115"/>
                  <a:pt x="219" y="113"/>
                  <a:pt x="222" y="111"/>
                </a:cubicBezTo>
                <a:cubicBezTo>
                  <a:pt x="225" y="110"/>
                  <a:pt x="231" y="106"/>
                  <a:pt x="233" y="104"/>
                </a:cubicBezTo>
                <a:cubicBezTo>
                  <a:pt x="236" y="103"/>
                  <a:pt x="239" y="99"/>
                  <a:pt x="241" y="98"/>
                </a:cubicBezTo>
                <a:cubicBezTo>
                  <a:pt x="242" y="97"/>
                  <a:pt x="245" y="97"/>
                  <a:pt x="246" y="96"/>
                </a:cubicBezTo>
                <a:cubicBezTo>
                  <a:pt x="249" y="95"/>
                  <a:pt x="254" y="91"/>
                  <a:pt x="257" y="89"/>
                </a:cubicBezTo>
                <a:cubicBezTo>
                  <a:pt x="259" y="87"/>
                  <a:pt x="263" y="81"/>
                  <a:pt x="265" y="78"/>
                </a:cubicBezTo>
                <a:cubicBezTo>
                  <a:pt x="268" y="76"/>
                  <a:pt x="275" y="72"/>
                  <a:pt x="278" y="69"/>
                </a:cubicBezTo>
                <a:cubicBezTo>
                  <a:pt x="279" y="68"/>
                  <a:pt x="282" y="65"/>
                  <a:pt x="282" y="64"/>
                </a:cubicBezTo>
                <a:cubicBezTo>
                  <a:pt x="283" y="61"/>
                  <a:pt x="281" y="56"/>
                  <a:pt x="281" y="54"/>
                </a:cubicBezTo>
                <a:cubicBezTo>
                  <a:pt x="281" y="52"/>
                  <a:pt x="281" y="47"/>
                  <a:pt x="282" y="45"/>
                </a:cubicBezTo>
                <a:cubicBezTo>
                  <a:pt x="283" y="43"/>
                  <a:pt x="286" y="40"/>
                  <a:pt x="287" y="39"/>
                </a:cubicBezTo>
                <a:cubicBezTo>
                  <a:pt x="288" y="37"/>
                  <a:pt x="292" y="35"/>
                  <a:pt x="292" y="34"/>
                </a:cubicBezTo>
                <a:cubicBezTo>
                  <a:pt x="292" y="33"/>
                  <a:pt x="292" y="31"/>
                  <a:pt x="291" y="30"/>
                </a:cubicBezTo>
                <a:cubicBezTo>
                  <a:pt x="291" y="28"/>
                  <a:pt x="289" y="23"/>
                  <a:pt x="289" y="23"/>
                </a:cubicBezTo>
                <a:cubicBezTo>
                  <a:pt x="289" y="23"/>
                  <a:pt x="270" y="30"/>
                  <a:pt x="264" y="32"/>
                </a:cubicBezTo>
                <a:cubicBezTo>
                  <a:pt x="257" y="34"/>
                  <a:pt x="244" y="37"/>
                  <a:pt x="237" y="36"/>
                </a:cubicBezTo>
                <a:cubicBezTo>
                  <a:pt x="229" y="36"/>
                  <a:pt x="210" y="33"/>
                  <a:pt x="205" y="26"/>
                </a:cubicBezTo>
                <a:cubicBezTo>
                  <a:pt x="203" y="25"/>
                  <a:pt x="203" y="17"/>
                  <a:pt x="203" y="17"/>
                </a:cubicBezTo>
                <a:cubicBezTo>
                  <a:pt x="203" y="17"/>
                  <a:pt x="198" y="14"/>
                  <a:pt x="197" y="13"/>
                </a:cubicBezTo>
                <a:cubicBezTo>
                  <a:pt x="194" y="11"/>
                  <a:pt x="190" y="13"/>
                  <a:pt x="188" y="13"/>
                </a:cubicBezTo>
                <a:cubicBezTo>
                  <a:pt x="184" y="13"/>
                  <a:pt x="180" y="13"/>
                  <a:pt x="177" y="13"/>
                </a:cubicBezTo>
                <a:cubicBezTo>
                  <a:pt x="175" y="13"/>
                  <a:pt x="172" y="14"/>
                  <a:pt x="170" y="14"/>
                </a:cubicBezTo>
                <a:cubicBezTo>
                  <a:pt x="167" y="14"/>
                  <a:pt x="164" y="14"/>
                  <a:pt x="162" y="14"/>
                </a:cubicBezTo>
                <a:cubicBezTo>
                  <a:pt x="159" y="14"/>
                  <a:pt x="154" y="16"/>
                  <a:pt x="151" y="16"/>
                </a:cubicBezTo>
                <a:cubicBezTo>
                  <a:pt x="148" y="16"/>
                  <a:pt x="141" y="18"/>
                  <a:pt x="139" y="16"/>
                </a:cubicBezTo>
                <a:cubicBezTo>
                  <a:pt x="136" y="13"/>
                  <a:pt x="141" y="3"/>
                  <a:pt x="138" y="1"/>
                </a:cubicBezTo>
                <a:cubicBezTo>
                  <a:pt x="136" y="0"/>
                  <a:pt x="131" y="1"/>
                  <a:pt x="129" y="1"/>
                </a:cubicBezTo>
                <a:cubicBezTo>
                  <a:pt x="127" y="2"/>
                  <a:pt x="123" y="5"/>
                  <a:pt x="121" y="6"/>
                </a:cubicBezTo>
                <a:cubicBezTo>
                  <a:pt x="118" y="8"/>
                  <a:pt x="114" y="16"/>
                  <a:pt x="110" y="16"/>
                </a:cubicBezTo>
                <a:cubicBezTo>
                  <a:pt x="107" y="17"/>
                  <a:pt x="103" y="12"/>
                  <a:pt x="100" y="12"/>
                </a:cubicBezTo>
                <a:cubicBezTo>
                  <a:pt x="98" y="13"/>
                  <a:pt x="94" y="18"/>
                  <a:pt x="92" y="17"/>
                </a:cubicBezTo>
                <a:cubicBezTo>
                  <a:pt x="91" y="17"/>
                  <a:pt x="90" y="14"/>
                  <a:pt x="89" y="14"/>
                </a:cubicBezTo>
                <a:cubicBezTo>
                  <a:pt x="87" y="13"/>
                  <a:pt x="83" y="15"/>
                  <a:pt x="81" y="15"/>
                </a:cubicBezTo>
                <a:cubicBezTo>
                  <a:pt x="78" y="15"/>
                  <a:pt x="71" y="15"/>
                  <a:pt x="67" y="14"/>
                </a:cubicBezTo>
                <a:cubicBezTo>
                  <a:pt x="62" y="13"/>
                  <a:pt x="52" y="6"/>
                  <a:pt x="47" y="6"/>
                </a:cubicBezTo>
                <a:cubicBezTo>
                  <a:pt x="44" y="7"/>
                  <a:pt x="39" y="12"/>
                  <a:pt x="36" y="12"/>
                </a:cubicBezTo>
                <a:cubicBezTo>
                  <a:pt x="33" y="13"/>
                  <a:pt x="27" y="10"/>
                  <a:pt x="25" y="11"/>
                </a:cubicBezTo>
                <a:cubicBezTo>
                  <a:pt x="19" y="11"/>
                  <a:pt x="6" y="15"/>
                  <a:pt x="3" y="21"/>
                </a:cubicBezTo>
                <a:cubicBezTo>
                  <a:pt x="0" y="27"/>
                  <a:pt x="11" y="48"/>
                  <a:pt x="11" y="48"/>
                </a:cubicBezTo>
                <a:cubicBezTo>
                  <a:pt x="11" y="48"/>
                  <a:pt x="29" y="40"/>
                  <a:pt x="35" y="40"/>
                </a:cubicBezTo>
                <a:cubicBezTo>
                  <a:pt x="42" y="40"/>
                  <a:pt x="54" y="44"/>
                  <a:pt x="60" y="45"/>
                </a:cubicBezTo>
                <a:cubicBezTo>
                  <a:pt x="64" y="46"/>
                  <a:pt x="73" y="47"/>
                  <a:pt x="75" y="50"/>
                </a:cubicBezTo>
                <a:cubicBezTo>
                  <a:pt x="76" y="52"/>
                  <a:pt x="76" y="57"/>
                  <a:pt x="76" y="59"/>
                </a:cubicBezTo>
                <a:cubicBezTo>
                  <a:pt x="75" y="63"/>
                  <a:pt x="69" y="72"/>
                  <a:pt x="67" y="76"/>
                </a:cubicBezTo>
                <a:cubicBezTo>
                  <a:pt x="66" y="78"/>
                  <a:pt x="63" y="81"/>
                  <a:pt x="62" y="84"/>
                </a:cubicBezTo>
                <a:cubicBezTo>
                  <a:pt x="62" y="85"/>
                  <a:pt x="63" y="88"/>
                  <a:pt x="63" y="89"/>
                </a:cubicBezTo>
                <a:cubicBezTo>
                  <a:pt x="64" y="92"/>
                  <a:pt x="65" y="97"/>
                  <a:pt x="67" y="99"/>
                </a:cubicBezTo>
                <a:cubicBezTo>
                  <a:pt x="68" y="100"/>
                  <a:pt x="72" y="101"/>
                  <a:pt x="74" y="102"/>
                </a:cubicBezTo>
                <a:cubicBezTo>
                  <a:pt x="76" y="103"/>
                  <a:pt x="82" y="107"/>
                  <a:pt x="85" y="107"/>
                </a:cubicBezTo>
                <a:cubicBezTo>
                  <a:pt x="87" y="107"/>
                  <a:pt x="92" y="104"/>
                  <a:pt x="94" y="104"/>
                </a:cubicBezTo>
                <a:cubicBezTo>
                  <a:pt x="96" y="103"/>
                  <a:pt x="101" y="103"/>
                  <a:pt x="102" y="105"/>
                </a:cubicBezTo>
                <a:cubicBezTo>
                  <a:pt x="105" y="110"/>
                  <a:pt x="99" y="123"/>
                  <a:pt x="98" y="128"/>
                </a:cubicBezTo>
                <a:cubicBezTo>
                  <a:pt x="97" y="133"/>
                  <a:pt x="96" y="143"/>
                  <a:pt x="95" y="148"/>
                </a:cubicBezTo>
                <a:cubicBezTo>
                  <a:pt x="95" y="155"/>
                  <a:pt x="92" y="169"/>
                  <a:pt x="92" y="177"/>
                </a:cubicBezTo>
                <a:cubicBezTo>
                  <a:pt x="91" y="181"/>
                  <a:pt x="91" y="189"/>
                  <a:pt x="92" y="193"/>
                </a:cubicBezTo>
                <a:cubicBezTo>
                  <a:pt x="92" y="196"/>
                  <a:pt x="93" y="203"/>
                  <a:pt x="93" y="206"/>
                </a:cubicBezTo>
                <a:cubicBezTo>
                  <a:pt x="92" y="209"/>
                  <a:pt x="89" y="215"/>
                  <a:pt x="88" y="218"/>
                </a:cubicBezTo>
                <a:cubicBezTo>
                  <a:pt x="87" y="220"/>
                  <a:pt x="83" y="223"/>
                  <a:pt x="83" y="225"/>
                </a:cubicBezTo>
                <a:cubicBezTo>
                  <a:pt x="85" y="236"/>
                  <a:pt x="118" y="253"/>
                  <a:pt x="118" y="253"/>
                </a:cubicBezTo>
                <a:cubicBezTo>
                  <a:pt x="118" y="253"/>
                  <a:pt x="133" y="262"/>
                  <a:pt x="138" y="266"/>
                </a:cubicBezTo>
                <a:cubicBezTo>
                  <a:pt x="139" y="267"/>
                  <a:pt x="143" y="271"/>
                  <a:pt x="143" y="271"/>
                </a:cubicBezTo>
                <a:cubicBezTo>
                  <a:pt x="143" y="271"/>
                  <a:pt x="152" y="265"/>
                  <a:pt x="154" y="262"/>
                </a:cubicBezTo>
                <a:cubicBezTo>
                  <a:pt x="155" y="261"/>
                  <a:pt x="156" y="258"/>
                  <a:pt x="156" y="257"/>
                </a:cubicBezTo>
                <a:cubicBezTo>
                  <a:pt x="156" y="256"/>
                  <a:pt x="156" y="254"/>
                  <a:pt x="156" y="253"/>
                </a:cubicBezTo>
                <a:cubicBezTo>
                  <a:pt x="155" y="251"/>
                  <a:pt x="153" y="249"/>
                  <a:pt x="152" y="248"/>
                </a:cubicBezTo>
                <a:cubicBezTo>
                  <a:pt x="151" y="247"/>
                  <a:pt x="148" y="246"/>
                  <a:pt x="146" y="246"/>
                </a:cubicBezTo>
                <a:cubicBezTo>
                  <a:pt x="144" y="244"/>
                  <a:pt x="140" y="241"/>
                  <a:pt x="138" y="239"/>
                </a:cubicBezTo>
                <a:cubicBezTo>
                  <a:pt x="136" y="237"/>
                  <a:pt x="134" y="232"/>
                  <a:pt x="133" y="230"/>
                </a:cubicBezTo>
                <a:cubicBezTo>
                  <a:pt x="132" y="228"/>
                  <a:pt x="128" y="225"/>
                  <a:pt x="127" y="222"/>
                </a:cubicBezTo>
                <a:cubicBezTo>
                  <a:pt x="126" y="220"/>
                  <a:pt x="124" y="216"/>
                  <a:pt x="124" y="213"/>
                </a:cubicBezTo>
                <a:cubicBezTo>
                  <a:pt x="123" y="210"/>
                  <a:pt x="122" y="202"/>
                  <a:pt x="121" y="198"/>
                </a:cubicBezTo>
                <a:cubicBezTo>
                  <a:pt x="121" y="195"/>
                  <a:pt x="120" y="188"/>
                  <a:pt x="120" y="184"/>
                </a:cubicBezTo>
                <a:cubicBezTo>
                  <a:pt x="120" y="181"/>
                  <a:pt x="119" y="176"/>
                  <a:pt x="119" y="173"/>
                </a:cubicBezTo>
                <a:cubicBezTo>
                  <a:pt x="120" y="171"/>
                  <a:pt x="121" y="168"/>
                  <a:pt x="122" y="167"/>
                </a:cubicBezTo>
                <a:cubicBezTo>
                  <a:pt x="124" y="166"/>
                  <a:pt x="127" y="166"/>
                  <a:pt x="128" y="167"/>
                </a:cubicBezTo>
                <a:cubicBezTo>
                  <a:pt x="130" y="167"/>
                  <a:pt x="133" y="169"/>
                  <a:pt x="133" y="171"/>
                </a:cubicBezTo>
                <a:cubicBezTo>
                  <a:pt x="134" y="172"/>
                  <a:pt x="134" y="173"/>
                  <a:pt x="134" y="174"/>
                </a:cubicBezTo>
                <a:cubicBezTo>
                  <a:pt x="133" y="175"/>
                  <a:pt x="129" y="175"/>
                  <a:pt x="129" y="176"/>
                </a:cubicBezTo>
                <a:cubicBezTo>
                  <a:pt x="128" y="177"/>
                  <a:pt x="129" y="179"/>
                  <a:pt x="129" y="180"/>
                </a:cubicBezTo>
                <a:cubicBezTo>
                  <a:pt x="130" y="181"/>
                  <a:pt x="134" y="182"/>
                  <a:pt x="136" y="182"/>
                </a:cubicBezTo>
                <a:cubicBezTo>
                  <a:pt x="137" y="182"/>
                  <a:pt x="140" y="182"/>
                  <a:pt x="141" y="181"/>
                </a:cubicBezTo>
                <a:cubicBezTo>
                  <a:pt x="143" y="180"/>
                  <a:pt x="147" y="178"/>
                  <a:pt x="149" y="177"/>
                </a:cubicBezTo>
                <a:cubicBezTo>
                  <a:pt x="151" y="175"/>
                  <a:pt x="153" y="169"/>
                  <a:pt x="155" y="169"/>
                </a:cubicBezTo>
                <a:cubicBezTo>
                  <a:pt x="159" y="169"/>
                  <a:pt x="163" y="179"/>
                  <a:pt x="166" y="180"/>
                </a:cubicBezTo>
                <a:cubicBezTo>
                  <a:pt x="174" y="183"/>
                  <a:pt x="199" y="178"/>
                  <a:pt x="199" y="1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
            <a:extLst>
              <a:ext uri="{FF2B5EF4-FFF2-40B4-BE49-F238E27FC236}">
                <a16:creationId xmlns:a16="http://schemas.microsoft.com/office/drawing/2014/main" id="{42C91EC8-5254-4E3C-8A09-2B3D960B492E}"/>
              </a:ext>
            </a:extLst>
          </p:cNvPr>
          <p:cNvSpPr>
            <a:spLocks/>
          </p:cNvSpPr>
          <p:nvPr/>
        </p:nvSpPr>
        <p:spPr bwMode="auto">
          <a:xfrm>
            <a:off x="6101161" y="2552746"/>
            <a:ext cx="526081" cy="429395"/>
          </a:xfrm>
          <a:custGeom>
            <a:avLst/>
            <a:gdLst/>
            <a:ahLst/>
            <a:cxnLst>
              <a:cxn ang="0">
                <a:pos x="212" y="99"/>
              </a:cxn>
              <a:cxn ang="0">
                <a:pos x="199" y="95"/>
              </a:cxn>
              <a:cxn ang="0">
                <a:pos x="193" y="84"/>
              </a:cxn>
              <a:cxn ang="0">
                <a:pos x="176" y="81"/>
              </a:cxn>
              <a:cxn ang="0">
                <a:pos x="172" y="69"/>
              </a:cxn>
              <a:cxn ang="0">
                <a:pos x="168" y="53"/>
              </a:cxn>
              <a:cxn ang="0">
                <a:pos x="163" y="44"/>
              </a:cxn>
              <a:cxn ang="0">
                <a:pos x="155" y="36"/>
              </a:cxn>
              <a:cxn ang="0">
                <a:pos x="142" y="32"/>
              </a:cxn>
              <a:cxn ang="0">
                <a:pos x="124" y="29"/>
              </a:cxn>
              <a:cxn ang="0">
                <a:pos x="105" y="31"/>
              </a:cxn>
              <a:cxn ang="0">
                <a:pos x="86" y="42"/>
              </a:cxn>
              <a:cxn ang="0">
                <a:pos x="59" y="44"/>
              </a:cxn>
              <a:cxn ang="0">
                <a:pos x="41" y="36"/>
              </a:cxn>
              <a:cxn ang="0">
                <a:pos x="20" y="23"/>
              </a:cxn>
              <a:cxn ang="0">
                <a:pos x="10" y="3"/>
              </a:cxn>
              <a:cxn ang="0">
                <a:pos x="4" y="9"/>
              </a:cxn>
              <a:cxn ang="0">
                <a:pos x="6" y="32"/>
              </a:cxn>
              <a:cxn ang="0">
                <a:pos x="10" y="53"/>
              </a:cxn>
              <a:cxn ang="0">
                <a:pos x="13" y="76"/>
              </a:cxn>
              <a:cxn ang="0">
                <a:pos x="19" y="94"/>
              </a:cxn>
              <a:cxn ang="0">
                <a:pos x="13" y="118"/>
              </a:cxn>
              <a:cxn ang="0">
                <a:pos x="29" y="143"/>
              </a:cxn>
              <a:cxn ang="0">
                <a:pos x="41" y="141"/>
              </a:cxn>
              <a:cxn ang="0">
                <a:pos x="46" y="145"/>
              </a:cxn>
              <a:cxn ang="0">
                <a:pos x="56" y="151"/>
              </a:cxn>
              <a:cxn ang="0">
                <a:pos x="72" y="144"/>
              </a:cxn>
              <a:cxn ang="0">
                <a:pos x="80" y="169"/>
              </a:cxn>
              <a:cxn ang="0">
                <a:pos x="100" y="177"/>
              </a:cxn>
              <a:cxn ang="0">
                <a:pos x="119" y="172"/>
              </a:cxn>
              <a:cxn ang="0">
                <a:pos x="134" y="184"/>
              </a:cxn>
              <a:cxn ang="0">
                <a:pos x="153" y="180"/>
              </a:cxn>
              <a:cxn ang="0">
                <a:pos x="168" y="171"/>
              </a:cxn>
              <a:cxn ang="0">
                <a:pos x="186" y="171"/>
              </a:cxn>
              <a:cxn ang="0">
                <a:pos x="200" y="171"/>
              </a:cxn>
              <a:cxn ang="0">
                <a:pos x="201" y="156"/>
              </a:cxn>
              <a:cxn ang="0">
                <a:pos x="212" y="146"/>
              </a:cxn>
              <a:cxn ang="0">
                <a:pos x="220" y="123"/>
              </a:cxn>
              <a:cxn ang="0">
                <a:pos x="225" y="102"/>
              </a:cxn>
            </a:cxnLst>
            <a:rect l="0" t="0" r="r" b="b"/>
            <a:pathLst>
              <a:path w="226" h="185">
                <a:moveTo>
                  <a:pt x="223" y="93"/>
                </a:moveTo>
                <a:cubicBezTo>
                  <a:pt x="223" y="93"/>
                  <a:pt x="215" y="98"/>
                  <a:pt x="212" y="99"/>
                </a:cubicBezTo>
                <a:cubicBezTo>
                  <a:pt x="210" y="100"/>
                  <a:pt x="204" y="99"/>
                  <a:pt x="201" y="98"/>
                </a:cubicBezTo>
                <a:cubicBezTo>
                  <a:pt x="200" y="98"/>
                  <a:pt x="199" y="96"/>
                  <a:pt x="199" y="95"/>
                </a:cubicBezTo>
                <a:cubicBezTo>
                  <a:pt x="197" y="93"/>
                  <a:pt x="198" y="87"/>
                  <a:pt x="196" y="85"/>
                </a:cubicBezTo>
                <a:cubicBezTo>
                  <a:pt x="195" y="84"/>
                  <a:pt x="194" y="85"/>
                  <a:pt x="193" y="84"/>
                </a:cubicBezTo>
                <a:cubicBezTo>
                  <a:pt x="190" y="84"/>
                  <a:pt x="183" y="84"/>
                  <a:pt x="180" y="83"/>
                </a:cubicBezTo>
                <a:cubicBezTo>
                  <a:pt x="179" y="83"/>
                  <a:pt x="177" y="82"/>
                  <a:pt x="176" y="81"/>
                </a:cubicBezTo>
                <a:cubicBezTo>
                  <a:pt x="175" y="80"/>
                  <a:pt x="173" y="78"/>
                  <a:pt x="173" y="76"/>
                </a:cubicBezTo>
                <a:cubicBezTo>
                  <a:pt x="172" y="74"/>
                  <a:pt x="173" y="71"/>
                  <a:pt x="172" y="69"/>
                </a:cubicBezTo>
                <a:cubicBezTo>
                  <a:pt x="172" y="67"/>
                  <a:pt x="171" y="63"/>
                  <a:pt x="170" y="61"/>
                </a:cubicBezTo>
                <a:cubicBezTo>
                  <a:pt x="170" y="59"/>
                  <a:pt x="169" y="55"/>
                  <a:pt x="168" y="53"/>
                </a:cubicBezTo>
                <a:cubicBezTo>
                  <a:pt x="168" y="51"/>
                  <a:pt x="169" y="47"/>
                  <a:pt x="168" y="46"/>
                </a:cubicBezTo>
                <a:cubicBezTo>
                  <a:pt x="167" y="45"/>
                  <a:pt x="165" y="44"/>
                  <a:pt x="163" y="44"/>
                </a:cubicBezTo>
                <a:cubicBezTo>
                  <a:pt x="162" y="44"/>
                  <a:pt x="160" y="46"/>
                  <a:pt x="158" y="45"/>
                </a:cubicBezTo>
                <a:cubicBezTo>
                  <a:pt x="156" y="44"/>
                  <a:pt x="157" y="38"/>
                  <a:pt x="155" y="36"/>
                </a:cubicBezTo>
                <a:cubicBezTo>
                  <a:pt x="153" y="35"/>
                  <a:pt x="148" y="39"/>
                  <a:pt x="146" y="38"/>
                </a:cubicBezTo>
                <a:cubicBezTo>
                  <a:pt x="144" y="37"/>
                  <a:pt x="143" y="33"/>
                  <a:pt x="142" y="32"/>
                </a:cubicBezTo>
                <a:cubicBezTo>
                  <a:pt x="141" y="31"/>
                  <a:pt x="139" y="29"/>
                  <a:pt x="138" y="28"/>
                </a:cubicBezTo>
                <a:cubicBezTo>
                  <a:pt x="135" y="27"/>
                  <a:pt x="127" y="29"/>
                  <a:pt x="124" y="29"/>
                </a:cubicBezTo>
                <a:cubicBezTo>
                  <a:pt x="121" y="29"/>
                  <a:pt x="115" y="28"/>
                  <a:pt x="112" y="28"/>
                </a:cubicBezTo>
                <a:cubicBezTo>
                  <a:pt x="110" y="29"/>
                  <a:pt x="107" y="30"/>
                  <a:pt x="105" y="31"/>
                </a:cubicBezTo>
                <a:cubicBezTo>
                  <a:pt x="103" y="32"/>
                  <a:pt x="99" y="37"/>
                  <a:pt x="97" y="38"/>
                </a:cubicBezTo>
                <a:cubicBezTo>
                  <a:pt x="95" y="39"/>
                  <a:pt x="89" y="41"/>
                  <a:pt x="86" y="42"/>
                </a:cubicBezTo>
                <a:cubicBezTo>
                  <a:pt x="82" y="43"/>
                  <a:pt x="74" y="43"/>
                  <a:pt x="70" y="43"/>
                </a:cubicBezTo>
                <a:cubicBezTo>
                  <a:pt x="67" y="43"/>
                  <a:pt x="62" y="44"/>
                  <a:pt x="59" y="44"/>
                </a:cubicBezTo>
                <a:cubicBezTo>
                  <a:pt x="56" y="43"/>
                  <a:pt x="49" y="41"/>
                  <a:pt x="46" y="40"/>
                </a:cubicBezTo>
                <a:cubicBezTo>
                  <a:pt x="44" y="39"/>
                  <a:pt x="42" y="36"/>
                  <a:pt x="41" y="36"/>
                </a:cubicBezTo>
                <a:cubicBezTo>
                  <a:pt x="37" y="34"/>
                  <a:pt x="29" y="38"/>
                  <a:pt x="26" y="36"/>
                </a:cubicBezTo>
                <a:cubicBezTo>
                  <a:pt x="22" y="34"/>
                  <a:pt x="22" y="27"/>
                  <a:pt x="20" y="23"/>
                </a:cubicBezTo>
                <a:cubicBezTo>
                  <a:pt x="18" y="20"/>
                  <a:pt x="15" y="16"/>
                  <a:pt x="14" y="13"/>
                </a:cubicBezTo>
                <a:cubicBezTo>
                  <a:pt x="12" y="10"/>
                  <a:pt x="11" y="6"/>
                  <a:pt x="10" y="3"/>
                </a:cubicBezTo>
                <a:cubicBezTo>
                  <a:pt x="10" y="2"/>
                  <a:pt x="9" y="0"/>
                  <a:pt x="9" y="0"/>
                </a:cubicBezTo>
                <a:cubicBezTo>
                  <a:pt x="9" y="0"/>
                  <a:pt x="5" y="7"/>
                  <a:pt x="4" y="9"/>
                </a:cubicBezTo>
                <a:cubicBezTo>
                  <a:pt x="3" y="12"/>
                  <a:pt x="0" y="16"/>
                  <a:pt x="0" y="19"/>
                </a:cubicBezTo>
                <a:cubicBezTo>
                  <a:pt x="0" y="23"/>
                  <a:pt x="4" y="28"/>
                  <a:pt x="6" y="32"/>
                </a:cubicBezTo>
                <a:cubicBezTo>
                  <a:pt x="7" y="34"/>
                  <a:pt x="8" y="37"/>
                  <a:pt x="9" y="40"/>
                </a:cubicBezTo>
                <a:cubicBezTo>
                  <a:pt x="10" y="44"/>
                  <a:pt x="10" y="49"/>
                  <a:pt x="10" y="53"/>
                </a:cubicBezTo>
                <a:cubicBezTo>
                  <a:pt x="10" y="57"/>
                  <a:pt x="9" y="62"/>
                  <a:pt x="10" y="67"/>
                </a:cubicBezTo>
                <a:cubicBezTo>
                  <a:pt x="10" y="70"/>
                  <a:pt x="12" y="73"/>
                  <a:pt x="13" y="76"/>
                </a:cubicBezTo>
                <a:cubicBezTo>
                  <a:pt x="14" y="79"/>
                  <a:pt x="14" y="83"/>
                  <a:pt x="15" y="86"/>
                </a:cubicBezTo>
                <a:cubicBezTo>
                  <a:pt x="16" y="89"/>
                  <a:pt x="19" y="92"/>
                  <a:pt x="19" y="94"/>
                </a:cubicBezTo>
                <a:cubicBezTo>
                  <a:pt x="19" y="97"/>
                  <a:pt x="16" y="100"/>
                  <a:pt x="15" y="103"/>
                </a:cubicBezTo>
                <a:cubicBezTo>
                  <a:pt x="14" y="107"/>
                  <a:pt x="13" y="118"/>
                  <a:pt x="13" y="118"/>
                </a:cubicBezTo>
                <a:cubicBezTo>
                  <a:pt x="13" y="118"/>
                  <a:pt x="20" y="130"/>
                  <a:pt x="22" y="134"/>
                </a:cubicBezTo>
                <a:cubicBezTo>
                  <a:pt x="24" y="136"/>
                  <a:pt x="27" y="142"/>
                  <a:pt x="29" y="143"/>
                </a:cubicBezTo>
                <a:cubicBezTo>
                  <a:pt x="30" y="144"/>
                  <a:pt x="34" y="146"/>
                  <a:pt x="36" y="146"/>
                </a:cubicBezTo>
                <a:cubicBezTo>
                  <a:pt x="38" y="145"/>
                  <a:pt x="39" y="142"/>
                  <a:pt x="41" y="141"/>
                </a:cubicBezTo>
                <a:cubicBezTo>
                  <a:pt x="42" y="140"/>
                  <a:pt x="43" y="139"/>
                  <a:pt x="44" y="140"/>
                </a:cubicBezTo>
                <a:cubicBezTo>
                  <a:pt x="45" y="140"/>
                  <a:pt x="46" y="144"/>
                  <a:pt x="46" y="145"/>
                </a:cubicBezTo>
                <a:cubicBezTo>
                  <a:pt x="46" y="148"/>
                  <a:pt x="47" y="156"/>
                  <a:pt x="47" y="156"/>
                </a:cubicBezTo>
                <a:cubicBezTo>
                  <a:pt x="47" y="156"/>
                  <a:pt x="54" y="152"/>
                  <a:pt x="56" y="151"/>
                </a:cubicBezTo>
                <a:cubicBezTo>
                  <a:pt x="59" y="150"/>
                  <a:pt x="63" y="147"/>
                  <a:pt x="66" y="146"/>
                </a:cubicBezTo>
                <a:cubicBezTo>
                  <a:pt x="67" y="145"/>
                  <a:pt x="71" y="143"/>
                  <a:pt x="72" y="144"/>
                </a:cubicBezTo>
                <a:cubicBezTo>
                  <a:pt x="76" y="147"/>
                  <a:pt x="75" y="157"/>
                  <a:pt x="77" y="161"/>
                </a:cubicBezTo>
                <a:cubicBezTo>
                  <a:pt x="78" y="163"/>
                  <a:pt x="79" y="168"/>
                  <a:pt x="80" y="169"/>
                </a:cubicBezTo>
                <a:cubicBezTo>
                  <a:pt x="81" y="170"/>
                  <a:pt x="84" y="171"/>
                  <a:pt x="86" y="171"/>
                </a:cubicBezTo>
                <a:cubicBezTo>
                  <a:pt x="89" y="173"/>
                  <a:pt x="96" y="177"/>
                  <a:pt x="100" y="177"/>
                </a:cubicBezTo>
                <a:cubicBezTo>
                  <a:pt x="102" y="177"/>
                  <a:pt x="106" y="174"/>
                  <a:pt x="109" y="173"/>
                </a:cubicBezTo>
                <a:cubicBezTo>
                  <a:pt x="111" y="173"/>
                  <a:pt x="116" y="172"/>
                  <a:pt x="119" y="172"/>
                </a:cubicBezTo>
                <a:cubicBezTo>
                  <a:pt x="122" y="172"/>
                  <a:pt x="129" y="170"/>
                  <a:pt x="132" y="172"/>
                </a:cubicBezTo>
                <a:cubicBezTo>
                  <a:pt x="134" y="174"/>
                  <a:pt x="132" y="182"/>
                  <a:pt x="134" y="184"/>
                </a:cubicBezTo>
                <a:cubicBezTo>
                  <a:pt x="136" y="185"/>
                  <a:pt x="142" y="185"/>
                  <a:pt x="144" y="184"/>
                </a:cubicBezTo>
                <a:cubicBezTo>
                  <a:pt x="146" y="184"/>
                  <a:pt x="151" y="181"/>
                  <a:pt x="153" y="180"/>
                </a:cubicBezTo>
                <a:cubicBezTo>
                  <a:pt x="155" y="178"/>
                  <a:pt x="158" y="175"/>
                  <a:pt x="160" y="174"/>
                </a:cubicBezTo>
                <a:cubicBezTo>
                  <a:pt x="162" y="173"/>
                  <a:pt x="166" y="172"/>
                  <a:pt x="168" y="171"/>
                </a:cubicBezTo>
                <a:cubicBezTo>
                  <a:pt x="170" y="171"/>
                  <a:pt x="172" y="168"/>
                  <a:pt x="173" y="168"/>
                </a:cubicBezTo>
                <a:cubicBezTo>
                  <a:pt x="176" y="168"/>
                  <a:pt x="182" y="171"/>
                  <a:pt x="186" y="171"/>
                </a:cubicBezTo>
                <a:cubicBezTo>
                  <a:pt x="188" y="172"/>
                  <a:pt x="193" y="174"/>
                  <a:pt x="196" y="173"/>
                </a:cubicBezTo>
                <a:cubicBezTo>
                  <a:pt x="197" y="173"/>
                  <a:pt x="199" y="172"/>
                  <a:pt x="200" y="171"/>
                </a:cubicBezTo>
                <a:cubicBezTo>
                  <a:pt x="200" y="170"/>
                  <a:pt x="200" y="167"/>
                  <a:pt x="200" y="166"/>
                </a:cubicBezTo>
                <a:cubicBezTo>
                  <a:pt x="200" y="164"/>
                  <a:pt x="200" y="159"/>
                  <a:pt x="201" y="156"/>
                </a:cubicBezTo>
                <a:cubicBezTo>
                  <a:pt x="202" y="155"/>
                  <a:pt x="204" y="152"/>
                  <a:pt x="205" y="151"/>
                </a:cubicBezTo>
                <a:cubicBezTo>
                  <a:pt x="207" y="149"/>
                  <a:pt x="211" y="147"/>
                  <a:pt x="212" y="146"/>
                </a:cubicBezTo>
                <a:cubicBezTo>
                  <a:pt x="214" y="144"/>
                  <a:pt x="216" y="140"/>
                  <a:pt x="217" y="138"/>
                </a:cubicBezTo>
                <a:cubicBezTo>
                  <a:pt x="218" y="134"/>
                  <a:pt x="218" y="127"/>
                  <a:pt x="220" y="123"/>
                </a:cubicBezTo>
                <a:cubicBezTo>
                  <a:pt x="221" y="119"/>
                  <a:pt x="226" y="111"/>
                  <a:pt x="226" y="107"/>
                </a:cubicBezTo>
                <a:cubicBezTo>
                  <a:pt x="226" y="106"/>
                  <a:pt x="226" y="103"/>
                  <a:pt x="225" y="102"/>
                </a:cubicBezTo>
                <a:cubicBezTo>
                  <a:pt x="225" y="100"/>
                  <a:pt x="223" y="93"/>
                  <a:pt x="223" y="9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8">
            <a:extLst>
              <a:ext uri="{FF2B5EF4-FFF2-40B4-BE49-F238E27FC236}">
                <a16:creationId xmlns:a16="http://schemas.microsoft.com/office/drawing/2014/main" id="{E8768F9C-5D1E-4C27-961F-FF0398651087}"/>
              </a:ext>
            </a:extLst>
          </p:cNvPr>
          <p:cNvSpPr>
            <a:spLocks/>
          </p:cNvSpPr>
          <p:nvPr/>
        </p:nvSpPr>
        <p:spPr bwMode="auto">
          <a:xfrm>
            <a:off x="5091655" y="2461749"/>
            <a:ext cx="1205719" cy="1353588"/>
          </a:xfrm>
          <a:custGeom>
            <a:avLst/>
            <a:gdLst/>
            <a:ahLst/>
            <a:cxnLst>
              <a:cxn ang="0">
                <a:pos x="507" y="325"/>
              </a:cxn>
              <a:cxn ang="0">
                <a:pos x="474" y="322"/>
              </a:cxn>
              <a:cxn ang="0">
                <a:pos x="437" y="325"/>
              </a:cxn>
              <a:cxn ang="0">
                <a:pos x="407" y="315"/>
              </a:cxn>
              <a:cxn ang="0">
                <a:pos x="374" y="323"/>
              </a:cxn>
              <a:cxn ang="0">
                <a:pos x="322" y="321"/>
              </a:cxn>
              <a:cxn ang="0">
                <a:pos x="276" y="364"/>
              </a:cxn>
              <a:cxn ang="0">
                <a:pos x="246" y="393"/>
              </a:cxn>
              <a:cxn ang="0">
                <a:pos x="213" y="440"/>
              </a:cxn>
              <a:cxn ang="0">
                <a:pos x="193" y="430"/>
              </a:cxn>
              <a:cxn ang="0">
                <a:pos x="172" y="480"/>
              </a:cxn>
              <a:cxn ang="0">
                <a:pos x="154" y="516"/>
              </a:cxn>
              <a:cxn ang="0">
                <a:pos x="155" y="567"/>
              </a:cxn>
              <a:cxn ang="0">
                <a:pos x="94" y="561"/>
              </a:cxn>
              <a:cxn ang="0">
                <a:pos x="18" y="500"/>
              </a:cxn>
              <a:cxn ang="0">
                <a:pos x="21" y="455"/>
              </a:cxn>
              <a:cxn ang="0">
                <a:pos x="16" y="417"/>
              </a:cxn>
              <a:cxn ang="0">
                <a:pos x="55" y="398"/>
              </a:cxn>
              <a:cxn ang="0">
                <a:pos x="77" y="359"/>
              </a:cxn>
              <a:cxn ang="0">
                <a:pos x="75" y="316"/>
              </a:cxn>
              <a:cxn ang="0">
                <a:pos x="40" y="303"/>
              </a:cxn>
              <a:cxn ang="0">
                <a:pos x="20" y="268"/>
              </a:cxn>
              <a:cxn ang="0">
                <a:pos x="27" y="224"/>
              </a:cxn>
              <a:cxn ang="0">
                <a:pos x="33" y="188"/>
              </a:cxn>
              <a:cxn ang="0">
                <a:pos x="25" y="147"/>
              </a:cxn>
              <a:cxn ang="0">
                <a:pos x="14" y="105"/>
              </a:cxn>
              <a:cxn ang="0">
                <a:pos x="1" y="59"/>
              </a:cxn>
              <a:cxn ang="0">
                <a:pos x="45" y="49"/>
              </a:cxn>
              <a:cxn ang="0">
                <a:pos x="82" y="52"/>
              </a:cxn>
              <a:cxn ang="0">
                <a:pos x="87" y="7"/>
              </a:cxn>
              <a:cxn ang="0">
                <a:pos x="108" y="12"/>
              </a:cxn>
              <a:cxn ang="0">
                <a:pos x="132" y="23"/>
              </a:cxn>
              <a:cxn ang="0">
                <a:pos x="137" y="50"/>
              </a:cxn>
              <a:cxn ang="0">
                <a:pos x="168" y="39"/>
              </a:cxn>
              <a:cxn ang="0">
                <a:pos x="192" y="28"/>
              </a:cxn>
              <a:cxn ang="0">
                <a:pos x="202" y="49"/>
              </a:cxn>
              <a:cxn ang="0">
                <a:pos x="254" y="46"/>
              </a:cxn>
              <a:cxn ang="0">
                <a:pos x="247" y="65"/>
              </a:cxn>
              <a:cxn ang="0">
                <a:pos x="275" y="66"/>
              </a:cxn>
              <a:cxn ang="0">
                <a:pos x="286" y="27"/>
              </a:cxn>
              <a:cxn ang="0">
                <a:pos x="331" y="4"/>
              </a:cxn>
              <a:cxn ang="0">
                <a:pos x="354" y="23"/>
              </a:cxn>
              <a:cxn ang="0">
                <a:pos x="371" y="93"/>
              </a:cxn>
              <a:cxn ang="0">
                <a:pos x="396" y="159"/>
              </a:cxn>
              <a:cxn ang="0">
                <a:pos x="446" y="157"/>
              </a:cxn>
              <a:cxn ang="0">
                <a:pos x="474" y="180"/>
              </a:cxn>
              <a:cxn ang="0">
                <a:pos x="473" y="199"/>
              </a:cxn>
              <a:cxn ang="0">
                <a:pos x="441" y="235"/>
              </a:cxn>
              <a:cxn ang="0">
                <a:pos x="429" y="257"/>
              </a:cxn>
              <a:cxn ang="0">
                <a:pos x="471" y="267"/>
              </a:cxn>
              <a:cxn ang="0">
                <a:pos x="498" y="284"/>
              </a:cxn>
            </a:cxnLst>
            <a:rect l="0" t="0" r="r" b="b"/>
            <a:pathLst>
              <a:path w="518" h="582">
                <a:moveTo>
                  <a:pt x="514" y="296"/>
                </a:moveTo>
                <a:cubicBezTo>
                  <a:pt x="518" y="301"/>
                  <a:pt x="517" y="314"/>
                  <a:pt x="515" y="320"/>
                </a:cubicBezTo>
                <a:cubicBezTo>
                  <a:pt x="515" y="321"/>
                  <a:pt x="512" y="323"/>
                  <a:pt x="511" y="324"/>
                </a:cubicBezTo>
                <a:cubicBezTo>
                  <a:pt x="510" y="324"/>
                  <a:pt x="508" y="325"/>
                  <a:pt x="507" y="325"/>
                </a:cubicBezTo>
                <a:cubicBezTo>
                  <a:pt x="504" y="325"/>
                  <a:pt x="498" y="323"/>
                  <a:pt x="495" y="323"/>
                </a:cubicBezTo>
                <a:cubicBezTo>
                  <a:pt x="494" y="324"/>
                  <a:pt x="489" y="326"/>
                  <a:pt x="489" y="326"/>
                </a:cubicBezTo>
                <a:cubicBezTo>
                  <a:pt x="489" y="326"/>
                  <a:pt x="484" y="323"/>
                  <a:pt x="483" y="322"/>
                </a:cubicBezTo>
                <a:cubicBezTo>
                  <a:pt x="480" y="320"/>
                  <a:pt x="476" y="322"/>
                  <a:pt x="474" y="322"/>
                </a:cubicBezTo>
                <a:cubicBezTo>
                  <a:pt x="470" y="322"/>
                  <a:pt x="466" y="322"/>
                  <a:pt x="463" y="322"/>
                </a:cubicBezTo>
                <a:cubicBezTo>
                  <a:pt x="461" y="322"/>
                  <a:pt x="458" y="323"/>
                  <a:pt x="456" y="323"/>
                </a:cubicBezTo>
                <a:cubicBezTo>
                  <a:pt x="453" y="323"/>
                  <a:pt x="450" y="323"/>
                  <a:pt x="448" y="323"/>
                </a:cubicBezTo>
                <a:cubicBezTo>
                  <a:pt x="445" y="323"/>
                  <a:pt x="440" y="325"/>
                  <a:pt x="437" y="325"/>
                </a:cubicBezTo>
                <a:cubicBezTo>
                  <a:pt x="434" y="325"/>
                  <a:pt x="427" y="327"/>
                  <a:pt x="425" y="325"/>
                </a:cubicBezTo>
                <a:cubicBezTo>
                  <a:pt x="422" y="322"/>
                  <a:pt x="427" y="312"/>
                  <a:pt x="424" y="310"/>
                </a:cubicBezTo>
                <a:cubicBezTo>
                  <a:pt x="422" y="309"/>
                  <a:pt x="417" y="310"/>
                  <a:pt x="415" y="310"/>
                </a:cubicBezTo>
                <a:cubicBezTo>
                  <a:pt x="413" y="311"/>
                  <a:pt x="409" y="314"/>
                  <a:pt x="407" y="315"/>
                </a:cubicBezTo>
                <a:cubicBezTo>
                  <a:pt x="404" y="317"/>
                  <a:pt x="400" y="325"/>
                  <a:pt x="396" y="325"/>
                </a:cubicBezTo>
                <a:cubicBezTo>
                  <a:pt x="393" y="326"/>
                  <a:pt x="389" y="321"/>
                  <a:pt x="386" y="321"/>
                </a:cubicBezTo>
                <a:cubicBezTo>
                  <a:pt x="384" y="322"/>
                  <a:pt x="380" y="327"/>
                  <a:pt x="378" y="326"/>
                </a:cubicBezTo>
                <a:cubicBezTo>
                  <a:pt x="377" y="326"/>
                  <a:pt x="376" y="323"/>
                  <a:pt x="374" y="323"/>
                </a:cubicBezTo>
                <a:cubicBezTo>
                  <a:pt x="373" y="322"/>
                  <a:pt x="369" y="324"/>
                  <a:pt x="367" y="324"/>
                </a:cubicBezTo>
                <a:cubicBezTo>
                  <a:pt x="364" y="324"/>
                  <a:pt x="357" y="324"/>
                  <a:pt x="353" y="323"/>
                </a:cubicBezTo>
                <a:cubicBezTo>
                  <a:pt x="348" y="322"/>
                  <a:pt x="338" y="315"/>
                  <a:pt x="333" y="315"/>
                </a:cubicBezTo>
                <a:cubicBezTo>
                  <a:pt x="330" y="316"/>
                  <a:pt x="325" y="321"/>
                  <a:pt x="322" y="321"/>
                </a:cubicBezTo>
                <a:cubicBezTo>
                  <a:pt x="319" y="322"/>
                  <a:pt x="314" y="319"/>
                  <a:pt x="311" y="320"/>
                </a:cubicBezTo>
                <a:cubicBezTo>
                  <a:pt x="305" y="320"/>
                  <a:pt x="292" y="324"/>
                  <a:pt x="289" y="330"/>
                </a:cubicBezTo>
                <a:cubicBezTo>
                  <a:pt x="286" y="336"/>
                  <a:pt x="297" y="357"/>
                  <a:pt x="297" y="357"/>
                </a:cubicBezTo>
                <a:cubicBezTo>
                  <a:pt x="297" y="357"/>
                  <a:pt x="282" y="365"/>
                  <a:pt x="276" y="364"/>
                </a:cubicBezTo>
                <a:cubicBezTo>
                  <a:pt x="274" y="364"/>
                  <a:pt x="272" y="360"/>
                  <a:pt x="270" y="359"/>
                </a:cubicBezTo>
                <a:cubicBezTo>
                  <a:pt x="267" y="358"/>
                  <a:pt x="259" y="359"/>
                  <a:pt x="255" y="361"/>
                </a:cubicBezTo>
                <a:cubicBezTo>
                  <a:pt x="250" y="363"/>
                  <a:pt x="239" y="370"/>
                  <a:pt x="237" y="375"/>
                </a:cubicBezTo>
                <a:cubicBezTo>
                  <a:pt x="236" y="380"/>
                  <a:pt x="247" y="388"/>
                  <a:pt x="246" y="393"/>
                </a:cubicBezTo>
                <a:cubicBezTo>
                  <a:pt x="245" y="397"/>
                  <a:pt x="237" y="400"/>
                  <a:pt x="235" y="402"/>
                </a:cubicBezTo>
                <a:cubicBezTo>
                  <a:pt x="232" y="405"/>
                  <a:pt x="228" y="410"/>
                  <a:pt x="226" y="413"/>
                </a:cubicBezTo>
                <a:cubicBezTo>
                  <a:pt x="224" y="415"/>
                  <a:pt x="222" y="422"/>
                  <a:pt x="221" y="425"/>
                </a:cubicBezTo>
                <a:cubicBezTo>
                  <a:pt x="219" y="429"/>
                  <a:pt x="217" y="438"/>
                  <a:pt x="213" y="440"/>
                </a:cubicBezTo>
                <a:cubicBezTo>
                  <a:pt x="212" y="441"/>
                  <a:pt x="208" y="440"/>
                  <a:pt x="207" y="438"/>
                </a:cubicBezTo>
                <a:cubicBezTo>
                  <a:pt x="205" y="436"/>
                  <a:pt x="209" y="431"/>
                  <a:pt x="208" y="429"/>
                </a:cubicBezTo>
                <a:cubicBezTo>
                  <a:pt x="207" y="426"/>
                  <a:pt x="201" y="422"/>
                  <a:pt x="198" y="423"/>
                </a:cubicBezTo>
                <a:cubicBezTo>
                  <a:pt x="196" y="423"/>
                  <a:pt x="194" y="428"/>
                  <a:pt x="193" y="430"/>
                </a:cubicBezTo>
                <a:cubicBezTo>
                  <a:pt x="190" y="433"/>
                  <a:pt x="185" y="439"/>
                  <a:pt x="182" y="441"/>
                </a:cubicBezTo>
                <a:cubicBezTo>
                  <a:pt x="181" y="443"/>
                  <a:pt x="177" y="445"/>
                  <a:pt x="177" y="446"/>
                </a:cubicBezTo>
                <a:cubicBezTo>
                  <a:pt x="174" y="452"/>
                  <a:pt x="176" y="465"/>
                  <a:pt x="175" y="471"/>
                </a:cubicBezTo>
                <a:cubicBezTo>
                  <a:pt x="174" y="474"/>
                  <a:pt x="173" y="478"/>
                  <a:pt x="172" y="480"/>
                </a:cubicBezTo>
                <a:cubicBezTo>
                  <a:pt x="171" y="482"/>
                  <a:pt x="169" y="488"/>
                  <a:pt x="167" y="490"/>
                </a:cubicBezTo>
                <a:cubicBezTo>
                  <a:pt x="165" y="492"/>
                  <a:pt x="160" y="494"/>
                  <a:pt x="159" y="496"/>
                </a:cubicBezTo>
                <a:cubicBezTo>
                  <a:pt x="157" y="499"/>
                  <a:pt x="155" y="504"/>
                  <a:pt x="154" y="507"/>
                </a:cubicBezTo>
                <a:cubicBezTo>
                  <a:pt x="154" y="509"/>
                  <a:pt x="153" y="514"/>
                  <a:pt x="154" y="516"/>
                </a:cubicBezTo>
                <a:cubicBezTo>
                  <a:pt x="156" y="523"/>
                  <a:pt x="167" y="534"/>
                  <a:pt x="170" y="541"/>
                </a:cubicBezTo>
                <a:cubicBezTo>
                  <a:pt x="171" y="543"/>
                  <a:pt x="172" y="546"/>
                  <a:pt x="171" y="547"/>
                </a:cubicBezTo>
                <a:cubicBezTo>
                  <a:pt x="170" y="550"/>
                  <a:pt x="163" y="554"/>
                  <a:pt x="161" y="557"/>
                </a:cubicBezTo>
                <a:cubicBezTo>
                  <a:pt x="159" y="559"/>
                  <a:pt x="155" y="567"/>
                  <a:pt x="155" y="567"/>
                </a:cubicBezTo>
                <a:cubicBezTo>
                  <a:pt x="155" y="567"/>
                  <a:pt x="143" y="568"/>
                  <a:pt x="140" y="569"/>
                </a:cubicBezTo>
                <a:cubicBezTo>
                  <a:pt x="134" y="570"/>
                  <a:pt x="122" y="574"/>
                  <a:pt x="116" y="576"/>
                </a:cubicBezTo>
                <a:cubicBezTo>
                  <a:pt x="114" y="577"/>
                  <a:pt x="109" y="582"/>
                  <a:pt x="106" y="581"/>
                </a:cubicBezTo>
                <a:cubicBezTo>
                  <a:pt x="100" y="579"/>
                  <a:pt x="97" y="566"/>
                  <a:pt x="94" y="561"/>
                </a:cubicBezTo>
                <a:cubicBezTo>
                  <a:pt x="90" y="557"/>
                  <a:pt x="83" y="548"/>
                  <a:pt x="80" y="544"/>
                </a:cubicBezTo>
                <a:cubicBezTo>
                  <a:pt x="75" y="539"/>
                  <a:pt x="64" y="530"/>
                  <a:pt x="58" y="526"/>
                </a:cubicBezTo>
                <a:cubicBezTo>
                  <a:pt x="53" y="523"/>
                  <a:pt x="43" y="518"/>
                  <a:pt x="38" y="515"/>
                </a:cubicBezTo>
                <a:cubicBezTo>
                  <a:pt x="33" y="511"/>
                  <a:pt x="22" y="505"/>
                  <a:pt x="18" y="500"/>
                </a:cubicBezTo>
                <a:cubicBezTo>
                  <a:pt x="17" y="498"/>
                  <a:pt x="15" y="494"/>
                  <a:pt x="14" y="493"/>
                </a:cubicBezTo>
                <a:cubicBezTo>
                  <a:pt x="13" y="489"/>
                  <a:pt x="10" y="483"/>
                  <a:pt x="10" y="480"/>
                </a:cubicBezTo>
                <a:cubicBezTo>
                  <a:pt x="9" y="474"/>
                  <a:pt x="4" y="459"/>
                  <a:pt x="8" y="455"/>
                </a:cubicBezTo>
                <a:cubicBezTo>
                  <a:pt x="10" y="453"/>
                  <a:pt x="18" y="457"/>
                  <a:pt x="21" y="455"/>
                </a:cubicBezTo>
                <a:cubicBezTo>
                  <a:pt x="23" y="454"/>
                  <a:pt x="24" y="449"/>
                  <a:pt x="25" y="446"/>
                </a:cubicBezTo>
                <a:cubicBezTo>
                  <a:pt x="26" y="442"/>
                  <a:pt x="26" y="433"/>
                  <a:pt x="25" y="429"/>
                </a:cubicBezTo>
                <a:cubicBezTo>
                  <a:pt x="25" y="427"/>
                  <a:pt x="23" y="423"/>
                  <a:pt x="22" y="421"/>
                </a:cubicBezTo>
                <a:cubicBezTo>
                  <a:pt x="21" y="420"/>
                  <a:pt x="16" y="418"/>
                  <a:pt x="16" y="417"/>
                </a:cubicBezTo>
                <a:cubicBezTo>
                  <a:pt x="16" y="413"/>
                  <a:pt x="23" y="410"/>
                  <a:pt x="26" y="408"/>
                </a:cubicBezTo>
                <a:cubicBezTo>
                  <a:pt x="28" y="407"/>
                  <a:pt x="33" y="405"/>
                  <a:pt x="35" y="403"/>
                </a:cubicBezTo>
                <a:cubicBezTo>
                  <a:pt x="37" y="402"/>
                  <a:pt x="40" y="398"/>
                  <a:pt x="42" y="397"/>
                </a:cubicBezTo>
                <a:cubicBezTo>
                  <a:pt x="45" y="396"/>
                  <a:pt x="52" y="400"/>
                  <a:pt x="55" y="398"/>
                </a:cubicBezTo>
                <a:cubicBezTo>
                  <a:pt x="58" y="397"/>
                  <a:pt x="61" y="392"/>
                  <a:pt x="63" y="390"/>
                </a:cubicBezTo>
                <a:cubicBezTo>
                  <a:pt x="64" y="388"/>
                  <a:pt x="66" y="385"/>
                  <a:pt x="67" y="383"/>
                </a:cubicBezTo>
                <a:cubicBezTo>
                  <a:pt x="68" y="380"/>
                  <a:pt x="68" y="373"/>
                  <a:pt x="70" y="371"/>
                </a:cubicBezTo>
                <a:cubicBezTo>
                  <a:pt x="71" y="367"/>
                  <a:pt x="75" y="362"/>
                  <a:pt x="77" y="359"/>
                </a:cubicBezTo>
                <a:cubicBezTo>
                  <a:pt x="78" y="356"/>
                  <a:pt x="82" y="351"/>
                  <a:pt x="82" y="347"/>
                </a:cubicBezTo>
                <a:cubicBezTo>
                  <a:pt x="83" y="345"/>
                  <a:pt x="82" y="341"/>
                  <a:pt x="82" y="339"/>
                </a:cubicBezTo>
                <a:cubicBezTo>
                  <a:pt x="81" y="336"/>
                  <a:pt x="78" y="330"/>
                  <a:pt x="77" y="326"/>
                </a:cubicBezTo>
                <a:cubicBezTo>
                  <a:pt x="76" y="324"/>
                  <a:pt x="76" y="318"/>
                  <a:pt x="75" y="316"/>
                </a:cubicBezTo>
                <a:cubicBezTo>
                  <a:pt x="73" y="314"/>
                  <a:pt x="68" y="314"/>
                  <a:pt x="66" y="313"/>
                </a:cubicBezTo>
                <a:cubicBezTo>
                  <a:pt x="63" y="313"/>
                  <a:pt x="57" y="312"/>
                  <a:pt x="54" y="312"/>
                </a:cubicBezTo>
                <a:cubicBezTo>
                  <a:pt x="51" y="312"/>
                  <a:pt x="45" y="315"/>
                  <a:pt x="43" y="314"/>
                </a:cubicBezTo>
                <a:cubicBezTo>
                  <a:pt x="40" y="312"/>
                  <a:pt x="40" y="306"/>
                  <a:pt x="40" y="303"/>
                </a:cubicBezTo>
                <a:cubicBezTo>
                  <a:pt x="39" y="300"/>
                  <a:pt x="39" y="295"/>
                  <a:pt x="39" y="292"/>
                </a:cubicBezTo>
                <a:cubicBezTo>
                  <a:pt x="38" y="290"/>
                  <a:pt x="37" y="287"/>
                  <a:pt x="36" y="285"/>
                </a:cubicBezTo>
                <a:cubicBezTo>
                  <a:pt x="34" y="283"/>
                  <a:pt x="30" y="278"/>
                  <a:pt x="28" y="276"/>
                </a:cubicBezTo>
                <a:cubicBezTo>
                  <a:pt x="26" y="274"/>
                  <a:pt x="20" y="271"/>
                  <a:pt x="20" y="268"/>
                </a:cubicBezTo>
                <a:cubicBezTo>
                  <a:pt x="19" y="266"/>
                  <a:pt x="23" y="261"/>
                  <a:pt x="24" y="259"/>
                </a:cubicBezTo>
                <a:cubicBezTo>
                  <a:pt x="25" y="255"/>
                  <a:pt x="25" y="247"/>
                  <a:pt x="25" y="243"/>
                </a:cubicBezTo>
                <a:cubicBezTo>
                  <a:pt x="26" y="241"/>
                  <a:pt x="27" y="237"/>
                  <a:pt x="27" y="234"/>
                </a:cubicBezTo>
                <a:cubicBezTo>
                  <a:pt x="27" y="232"/>
                  <a:pt x="27" y="227"/>
                  <a:pt x="27" y="224"/>
                </a:cubicBezTo>
                <a:cubicBezTo>
                  <a:pt x="27" y="223"/>
                  <a:pt x="26" y="219"/>
                  <a:pt x="26" y="217"/>
                </a:cubicBezTo>
                <a:cubicBezTo>
                  <a:pt x="25" y="214"/>
                  <a:pt x="23" y="207"/>
                  <a:pt x="23" y="204"/>
                </a:cubicBezTo>
                <a:cubicBezTo>
                  <a:pt x="23" y="202"/>
                  <a:pt x="25" y="197"/>
                  <a:pt x="26" y="195"/>
                </a:cubicBezTo>
                <a:cubicBezTo>
                  <a:pt x="28" y="193"/>
                  <a:pt x="32" y="190"/>
                  <a:pt x="33" y="188"/>
                </a:cubicBezTo>
                <a:cubicBezTo>
                  <a:pt x="34" y="186"/>
                  <a:pt x="36" y="181"/>
                  <a:pt x="36" y="179"/>
                </a:cubicBezTo>
                <a:cubicBezTo>
                  <a:pt x="36" y="176"/>
                  <a:pt x="34" y="172"/>
                  <a:pt x="33" y="170"/>
                </a:cubicBezTo>
                <a:cubicBezTo>
                  <a:pt x="31" y="167"/>
                  <a:pt x="26" y="162"/>
                  <a:pt x="25" y="158"/>
                </a:cubicBezTo>
                <a:cubicBezTo>
                  <a:pt x="24" y="156"/>
                  <a:pt x="25" y="150"/>
                  <a:pt x="25" y="147"/>
                </a:cubicBezTo>
                <a:cubicBezTo>
                  <a:pt x="26" y="142"/>
                  <a:pt x="28" y="134"/>
                  <a:pt x="28" y="129"/>
                </a:cubicBezTo>
                <a:cubicBezTo>
                  <a:pt x="28" y="127"/>
                  <a:pt x="27" y="124"/>
                  <a:pt x="26" y="123"/>
                </a:cubicBezTo>
                <a:cubicBezTo>
                  <a:pt x="25" y="120"/>
                  <a:pt x="22" y="116"/>
                  <a:pt x="21" y="114"/>
                </a:cubicBezTo>
                <a:cubicBezTo>
                  <a:pt x="19" y="112"/>
                  <a:pt x="15" y="108"/>
                  <a:pt x="14" y="105"/>
                </a:cubicBezTo>
                <a:cubicBezTo>
                  <a:pt x="11" y="101"/>
                  <a:pt x="6" y="91"/>
                  <a:pt x="4" y="86"/>
                </a:cubicBezTo>
                <a:cubicBezTo>
                  <a:pt x="3" y="82"/>
                  <a:pt x="1" y="75"/>
                  <a:pt x="1" y="71"/>
                </a:cubicBezTo>
                <a:cubicBezTo>
                  <a:pt x="0" y="69"/>
                  <a:pt x="1" y="65"/>
                  <a:pt x="1" y="63"/>
                </a:cubicBezTo>
                <a:cubicBezTo>
                  <a:pt x="1" y="62"/>
                  <a:pt x="1" y="60"/>
                  <a:pt x="1" y="59"/>
                </a:cubicBezTo>
                <a:cubicBezTo>
                  <a:pt x="4" y="56"/>
                  <a:pt x="13" y="59"/>
                  <a:pt x="16" y="58"/>
                </a:cubicBezTo>
                <a:cubicBezTo>
                  <a:pt x="18" y="57"/>
                  <a:pt x="21" y="54"/>
                  <a:pt x="23" y="53"/>
                </a:cubicBezTo>
                <a:cubicBezTo>
                  <a:pt x="25" y="52"/>
                  <a:pt x="28" y="51"/>
                  <a:pt x="30" y="51"/>
                </a:cubicBezTo>
                <a:cubicBezTo>
                  <a:pt x="34" y="50"/>
                  <a:pt x="41" y="49"/>
                  <a:pt x="45" y="49"/>
                </a:cubicBezTo>
                <a:cubicBezTo>
                  <a:pt x="48" y="49"/>
                  <a:pt x="54" y="50"/>
                  <a:pt x="56" y="51"/>
                </a:cubicBezTo>
                <a:cubicBezTo>
                  <a:pt x="58" y="51"/>
                  <a:pt x="61" y="53"/>
                  <a:pt x="63" y="54"/>
                </a:cubicBezTo>
                <a:cubicBezTo>
                  <a:pt x="66" y="55"/>
                  <a:pt x="74" y="55"/>
                  <a:pt x="77" y="55"/>
                </a:cubicBezTo>
                <a:cubicBezTo>
                  <a:pt x="78" y="54"/>
                  <a:pt x="81" y="53"/>
                  <a:pt x="82" y="52"/>
                </a:cubicBezTo>
                <a:cubicBezTo>
                  <a:pt x="82" y="51"/>
                  <a:pt x="84" y="49"/>
                  <a:pt x="85" y="48"/>
                </a:cubicBezTo>
                <a:cubicBezTo>
                  <a:pt x="85" y="47"/>
                  <a:pt x="86" y="46"/>
                  <a:pt x="87" y="45"/>
                </a:cubicBezTo>
                <a:cubicBezTo>
                  <a:pt x="88" y="37"/>
                  <a:pt x="86" y="22"/>
                  <a:pt x="87" y="14"/>
                </a:cubicBezTo>
                <a:cubicBezTo>
                  <a:pt x="87" y="12"/>
                  <a:pt x="86" y="8"/>
                  <a:pt x="87" y="7"/>
                </a:cubicBezTo>
                <a:cubicBezTo>
                  <a:pt x="88" y="6"/>
                  <a:pt x="91" y="7"/>
                  <a:pt x="92" y="7"/>
                </a:cubicBezTo>
                <a:cubicBezTo>
                  <a:pt x="93" y="8"/>
                  <a:pt x="95" y="11"/>
                  <a:pt x="96" y="12"/>
                </a:cubicBezTo>
                <a:cubicBezTo>
                  <a:pt x="98" y="12"/>
                  <a:pt x="101" y="12"/>
                  <a:pt x="103" y="12"/>
                </a:cubicBezTo>
                <a:cubicBezTo>
                  <a:pt x="104" y="12"/>
                  <a:pt x="107" y="12"/>
                  <a:pt x="108" y="12"/>
                </a:cubicBezTo>
                <a:cubicBezTo>
                  <a:pt x="111" y="11"/>
                  <a:pt x="116" y="9"/>
                  <a:pt x="118" y="9"/>
                </a:cubicBezTo>
                <a:cubicBezTo>
                  <a:pt x="120" y="8"/>
                  <a:pt x="123" y="6"/>
                  <a:pt x="124" y="6"/>
                </a:cubicBezTo>
                <a:cubicBezTo>
                  <a:pt x="127" y="7"/>
                  <a:pt x="129" y="14"/>
                  <a:pt x="130" y="16"/>
                </a:cubicBezTo>
                <a:cubicBezTo>
                  <a:pt x="131" y="18"/>
                  <a:pt x="132" y="21"/>
                  <a:pt x="132" y="23"/>
                </a:cubicBezTo>
                <a:cubicBezTo>
                  <a:pt x="133" y="26"/>
                  <a:pt x="132" y="31"/>
                  <a:pt x="132" y="33"/>
                </a:cubicBezTo>
                <a:cubicBezTo>
                  <a:pt x="132" y="36"/>
                  <a:pt x="132" y="43"/>
                  <a:pt x="131" y="46"/>
                </a:cubicBezTo>
                <a:cubicBezTo>
                  <a:pt x="131" y="47"/>
                  <a:pt x="130" y="49"/>
                  <a:pt x="131" y="50"/>
                </a:cubicBezTo>
                <a:cubicBezTo>
                  <a:pt x="132" y="52"/>
                  <a:pt x="136" y="50"/>
                  <a:pt x="137" y="50"/>
                </a:cubicBezTo>
                <a:cubicBezTo>
                  <a:pt x="140" y="50"/>
                  <a:pt x="145" y="51"/>
                  <a:pt x="147" y="51"/>
                </a:cubicBezTo>
                <a:cubicBezTo>
                  <a:pt x="149" y="51"/>
                  <a:pt x="154" y="51"/>
                  <a:pt x="156" y="50"/>
                </a:cubicBezTo>
                <a:cubicBezTo>
                  <a:pt x="158" y="50"/>
                  <a:pt x="164" y="49"/>
                  <a:pt x="165" y="48"/>
                </a:cubicBezTo>
                <a:cubicBezTo>
                  <a:pt x="167" y="46"/>
                  <a:pt x="167" y="42"/>
                  <a:pt x="168" y="39"/>
                </a:cubicBezTo>
                <a:cubicBezTo>
                  <a:pt x="169" y="38"/>
                  <a:pt x="169" y="33"/>
                  <a:pt x="170" y="32"/>
                </a:cubicBezTo>
                <a:cubicBezTo>
                  <a:pt x="171" y="31"/>
                  <a:pt x="173" y="29"/>
                  <a:pt x="174" y="29"/>
                </a:cubicBezTo>
                <a:cubicBezTo>
                  <a:pt x="176" y="28"/>
                  <a:pt x="181" y="26"/>
                  <a:pt x="183" y="26"/>
                </a:cubicBezTo>
                <a:cubicBezTo>
                  <a:pt x="185" y="26"/>
                  <a:pt x="190" y="27"/>
                  <a:pt x="192" y="28"/>
                </a:cubicBezTo>
                <a:cubicBezTo>
                  <a:pt x="193" y="28"/>
                  <a:pt x="197" y="28"/>
                  <a:pt x="198" y="29"/>
                </a:cubicBezTo>
                <a:cubicBezTo>
                  <a:pt x="198" y="29"/>
                  <a:pt x="199" y="30"/>
                  <a:pt x="199" y="31"/>
                </a:cubicBezTo>
                <a:cubicBezTo>
                  <a:pt x="200" y="33"/>
                  <a:pt x="202" y="37"/>
                  <a:pt x="202" y="39"/>
                </a:cubicBezTo>
                <a:cubicBezTo>
                  <a:pt x="203" y="41"/>
                  <a:pt x="201" y="47"/>
                  <a:pt x="202" y="49"/>
                </a:cubicBezTo>
                <a:cubicBezTo>
                  <a:pt x="204" y="51"/>
                  <a:pt x="209" y="51"/>
                  <a:pt x="212" y="51"/>
                </a:cubicBezTo>
                <a:cubicBezTo>
                  <a:pt x="216" y="51"/>
                  <a:pt x="226" y="50"/>
                  <a:pt x="230" y="49"/>
                </a:cubicBezTo>
                <a:cubicBezTo>
                  <a:pt x="235" y="49"/>
                  <a:pt x="244" y="48"/>
                  <a:pt x="248" y="47"/>
                </a:cubicBezTo>
                <a:cubicBezTo>
                  <a:pt x="249" y="47"/>
                  <a:pt x="253" y="45"/>
                  <a:pt x="254" y="46"/>
                </a:cubicBezTo>
                <a:cubicBezTo>
                  <a:pt x="255" y="46"/>
                  <a:pt x="256" y="50"/>
                  <a:pt x="255" y="51"/>
                </a:cubicBezTo>
                <a:cubicBezTo>
                  <a:pt x="254" y="53"/>
                  <a:pt x="248" y="53"/>
                  <a:pt x="246" y="55"/>
                </a:cubicBezTo>
                <a:cubicBezTo>
                  <a:pt x="246" y="56"/>
                  <a:pt x="246" y="59"/>
                  <a:pt x="246" y="60"/>
                </a:cubicBezTo>
                <a:cubicBezTo>
                  <a:pt x="246" y="62"/>
                  <a:pt x="247" y="64"/>
                  <a:pt x="247" y="65"/>
                </a:cubicBezTo>
                <a:cubicBezTo>
                  <a:pt x="248" y="67"/>
                  <a:pt x="252" y="69"/>
                  <a:pt x="253" y="70"/>
                </a:cubicBezTo>
                <a:cubicBezTo>
                  <a:pt x="255" y="71"/>
                  <a:pt x="259" y="73"/>
                  <a:pt x="261" y="73"/>
                </a:cubicBezTo>
                <a:cubicBezTo>
                  <a:pt x="263" y="73"/>
                  <a:pt x="267" y="72"/>
                  <a:pt x="268" y="72"/>
                </a:cubicBezTo>
                <a:cubicBezTo>
                  <a:pt x="270" y="71"/>
                  <a:pt x="274" y="68"/>
                  <a:pt x="275" y="66"/>
                </a:cubicBezTo>
                <a:cubicBezTo>
                  <a:pt x="276" y="64"/>
                  <a:pt x="278" y="60"/>
                  <a:pt x="279" y="58"/>
                </a:cubicBezTo>
                <a:cubicBezTo>
                  <a:pt x="279" y="56"/>
                  <a:pt x="280" y="52"/>
                  <a:pt x="280" y="50"/>
                </a:cubicBezTo>
                <a:cubicBezTo>
                  <a:pt x="281" y="46"/>
                  <a:pt x="282" y="39"/>
                  <a:pt x="283" y="36"/>
                </a:cubicBezTo>
                <a:cubicBezTo>
                  <a:pt x="283" y="34"/>
                  <a:pt x="285" y="29"/>
                  <a:pt x="286" y="27"/>
                </a:cubicBezTo>
                <a:cubicBezTo>
                  <a:pt x="288" y="25"/>
                  <a:pt x="293" y="23"/>
                  <a:pt x="295" y="22"/>
                </a:cubicBezTo>
                <a:cubicBezTo>
                  <a:pt x="300" y="18"/>
                  <a:pt x="305" y="4"/>
                  <a:pt x="311" y="1"/>
                </a:cubicBezTo>
                <a:cubicBezTo>
                  <a:pt x="313" y="0"/>
                  <a:pt x="317" y="1"/>
                  <a:pt x="319" y="1"/>
                </a:cubicBezTo>
                <a:cubicBezTo>
                  <a:pt x="322" y="1"/>
                  <a:pt x="328" y="2"/>
                  <a:pt x="331" y="4"/>
                </a:cubicBezTo>
                <a:cubicBezTo>
                  <a:pt x="332" y="5"/>
                  <a:pt x="333" y="9"/>
                  <a:pt x="334" y="10"/>
                </a:cubicBezTo>
                <a:cubicBezTo>
                  <a:pt x="337" y="12"/>
                  <a:pt x="345" y="12"/>
                  <a:pt x="349" y="14"/>
                </a:cubicBezTo>
                <a:cubicBezTo>
                  <a:pt x="350" y="14"/>
                  <a:pt x="351" y="15"/>
                  <a:pt x="351" y="16"/>
                </a:cubicBezTo>
                <a:cubicBezTo>
                  <a:pt x="352" y="17"/>
                  <a:pt x="353" y="21"/>
                  <a:pt x="354" y="23"/>
                </a:cubicBezTo>
                <a:cubicBezTo>
                  <a:pt x="354" y="26"/>
                  <a:pt x="354" y="32"/>
                  <a:pt x="354" y="34"/>
                </a:cubicBezTo>
                <a:cubicBezTo>
                  <a:pt x="355" y="39"/>
                  <a:pt x="357" y="47"/>
                  <a:pt x="358" y="51"/>
                </a:cubicBezTo>
                <a:cubicBezTo>
                  <a:pt x="359" y="57"/>
                  <a:pt x="363" y="69"/>
                  <a:pt x="365" y="75"/>
                </a:cubicBezTo>
                <a:cubicBezTo>
                  <a:pt x="367" y="79"/>
                  <a:pt x="370" y="88"/>
                  <a:pt x="371" y="93"/>
                </a:cubicBezTo>
                <a:cubicBezTo>
                  <a:pt x="372" y="97"/>
                  <a:pt x="373" y="105"/>
                  <a:pt x="374" y="109"/>
                </a:cubicBezTo>
                <a:cubicBezTo>
                  <a:pt x="376" y="114"/>
                  <a:pt x="380" y="124"/>
                  <a:pt x="382" y="129"/>
                </a:cubicBezTo>
                <a:cubicBezTo>
                  <a:pt x="383" y="133"/>
                  <a:pt x="387" y="140"/>
                  <a:pt x="389" y="144"/>
                </a:cubicBezTo>
                <a:cubicBezTo>
                  <a:pt x="391" y="148"/>
                  <a:pt x="394" y="155"/>
                  <a:pt x="396" y="159"/>
                </a:cubicBezTo>
                <a:cubicBezTo>
                  <a:pt x="397" y="161"/>
                  <a:pt x="399" y="167"/>
                  <a:pt x="402" y="168"/>
                </a:cubicBezTo>
                <a:cubicBezTo>
                  <a:pt x="403" y="168"/>
                  <a:pt x="408" y="167"/>
                  <a:pt x="410" y="166"/>
                </a:cubicBezTo>
                <a:cubicBezTo>
                  <a:pt x="414" y="166"/>
                  <a:pt x="424" y="163"/>
                  <a:pt x="429" y="162"/>
                </a:cubicBezTo>
                <a:cubicBezTo>
                  <a:pt x="433" y="161"/>
                  <a:pt x="446" y="157"/>
                  <a:pt x="446" y="157"/>
                </a:cubicBezTo>
                <a:cubicBezTo>
                  <a:pt x="446" y="157"/>
                  <a:pt x="453" y="169"/>
                  <a:pt x="455" y="173"/>
                </a:cubicBezTo>
                <a:cubicBezTo>
                  <a:pt x="457" y="175"/>
                  <a:pt x="460" y="181"/>
                  <a:pt x="462" y="182"/>
                </a:cubicBezTo>
                <a:cubicBezTo>
                  <a:pt x="463" y="183"/>
                  <a:pt x="467" y="185"/>
                  <a:pt x="469" y="185"/>
                </a:cubicBezTo>
                <a:cubicBezTo>
                  <a:pt x="471" y="184"/>
                  <a:pt x="472" y="181"/>
                  <a:pt x="474" y="180"/>
                </a:cubicBezTo>
                <a:cubicBezTo>
                  <a:pt x="475" y="179"/>
                  <a:pt x="476" y="178"/>
                  <a:pt x="477" y="179"/>
                </a:cubicBezTo>
                <a:cubicBezTo>
                  <a:pt x="478" y="179"/>
                  <a:pt x="479" y="183"/>
                  <a:pt x="479" y="184"/>
                </a:cubicBezTo>
                <a:cubicBezTo>
                  <a:pt x="479" y="187"/>
                  <a:pt x="480" y="195"/>
                  <a:pt x="480" y="195"/>
                </a:cubicBezTo>
                <a:cubicBezTo>
                  <a:pt x="480" y="195"/>
                  <a:pt x="475" y="198"/>
                  <a:pt x="473" y="199"/>
                </a:cubicBezTo>
                <a:cubicBezTo>
                  <a:pt x="472" y="200"/>
                  <a:pt x="469" y="202"/>
                  <a:pt x="467" y="203"/>
                </a:cubicBezTo>
                <a:cubicBezTo>
                  <a:pt x="463" y="207"/>
                  <a:pt x="457" y="217"/>
                  <a:pt x="454" y="221"/>
                </a:cubicBezTo>
                <a:cubicBezTo>
                  <a:pt x="451" y="224"/>
                  <a:pt x="443" y="228"/>
                  <a:pt x="441" y="232"/>
                </a:cubicBezTo>
                <a:cubicBezTo>
                  <a:pt x="441" y="233"/>
                  <a:pt x="441" y="234"/>
                  <a:pt x="441" y="235"/>
                </a:cubicBezTo>
                <a:cubicBezTo>
                  <a:pt x="440" y="237"/>
                  <a:pt x="438" y="241"/>
                  <a:pt x="437" y="243"/>
                </a:cubicBezTo>
                <a:cubicBezTo>
                  <a:pt x="436" y="245"/>
                  <a:pt x="434" y="248"/>
                  <a:pt x="432" y="249"/>
                </a:cubicBezTo>
                <a:cubicBezTo>
                  <a:pt x="431" y="250"/>
                  <a:pt x="427" y="252"/>
                  <a:pt x="427" y="254"/>
                </a:cubicBezTo>
                <a:cubicBezTo>
                  <a:pt x="427" y="255"/>
                  <a:pt x="428" y="256"/>
                  <a:pt x="429" y="257"/>
                </a:cubicBezTo>
                <a:cubicBezTo>
                  <a:pt x="431" y="258"/>
                  <a:pt x="435" y="261"/>
                  <a:pt x="437" y="262"/>
                </a:cubicBezTo>
                <a:cubicBezTo>
                  <a:pt x="440" y="263"/>
                  <a:pt x="447" y="264"/>
                  <a:pt x="451" y="265"/>
                </a:cubicBezTo>
                <a:cubicBezTo>
                  <a:pt x="454" y="266"/>
                  <a:pt x="459" y="267"/>
                  <a:pt x="462" y="267"/>
                </a:cubicBezTo>
                <a:cubicBezTo>
                  <a:pt x="464" y="268"/>
                  <a:pt x="468" y="267"/>
                  <a:pt x="471" y="267"/>
                </a:cubicBezTo>
                <a:cubicBezTo>
                  <a:pt x="472" y="267"/>
                  <a:pt x="474" y="266"/>
                  <a:pt x="476" y="266"/>
                </a:cubicBezTo>
                <a:cubicBezTo>
                  <a:pt x="477" y="266"/>
                  <a:pt x="480" y="267"/>
                  <a:pt x="482" y="267"/>
                </a:cubicBezTo>
                <a:cubicBezTo>
                  <a:pt x="483" y="269"/>
                  <a:pt x="486" y="273"/>
                  <a:pt x="487" y="275"/>
                </a:cubicBezTo>
                <a:cubicBezTo>
                  <a:pt x="490" y="277"/>
                  <a:pt x="495" y="281"/>
                  <a:pt x="498" y="284"/>
                </a:cubicBezTo>
                <a:cubicBezTo>
                  <a:pt x="499" y="285"/>
                  <a:pt x="502" y="289"/>
                  <a:pt x="503" y="290"/>
                </a:cubicBezTo>
                <a:cubicBezTo>
                  <a:pt x="505" y="291"/>
                  <a:pt x="507" y="293"/>
                  <a:pt x="509" y="294"/>
                </a:cubicBezTo>
                <a:cubicBezTo>
                  <a:pt x="510" y="294"/>
                  <a:pt x="514" y="295"/>
                  <a:pt x="514" y="29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9">
            <a:extLst>
              <a:ext uri="{FF2B5EF4-FFF2-40B4-BE49-F238E27FC236}">
                <a16:creationId xmlns:a16="http://schemas.microsoft.com/office/drawing/2014/main" id="{AEB1D8E7-C786-42BE-89AF-D8A47FED96A8}"/>
              </a:ext>
            </a:extLst>
          </p:cNvPr>
          <p:cNvSpPr>
            <a:spLocks/>
          </p:cNvSpPr>
          <p:nvPr/>
        </p:nvSpPr>
        <p:spPr bwMode="auto">
          <a:xfrm>
            <a:off x="4892597" y="1548931"/>
            <a:ext cx="1288186" cy="1302402"/>
          </a:xfrm>
          <a:custGeom>
            <a:avLst/>
            <a:gdLst/>
            <a:ahLst/>
            <a:cxnLst>
              <a:cxn ang="0">
                <a:pos x="523" y="381"/>
              </a:cxn>
              <a:cxn ang="0">
                <a:pos x="527" y="421"/>
              </a:cxn>
              <a:cxn ang="0">
                <a:pos x="528" y="471"/>
              </a:cxn>
              <a:cxn ang="0">
                <a:pos x="538" y="525"/>
              </a:cxn>
              <a:cxn ang="0">
                <a:pos x="488" y="560"/>
              </a:cxn>
              <a:cxn ang="0">
                <a:pos x="457" y="485"/>
              </a:cxn>
              <a:cxn ang="0">
                <a:pos x="437" y="408"/>
              </a:cxn>
              <a:cxn ang="0">
                <a:pos x="397" y="393"/>
              </a:cxn>
              <a:cxn ang="0">
                <a:pos x="365" y="450"/>
              </a:cxn>
              <a:cxn ang="0">
                <a:pos x="333" y="457"/>
              </a:cxn>
              <a:cxn ang="0">
                <a:pos x="334" y="439"/>
              </a:cxn>
              <a:cxn ang="0">
                <a:pos x="285" y="423"/>
              </a:cxn>
              <a:cxn ang="0">
                <a:pos x="256" y="424"/>
              </a:cxn>
              <a:cxn ang="0">
                <a:pos x="223" y="442"/>
              </a:cxn>
              <a:cxn ang="0">
                <a:pos x="216" y="408"/>
              </a:cxn>
              <a:cxn ang="0">
                <a:pos x="182" y="404"/>
              </a:cxn>
              <a:cxn ang="0">
                <a:pos x="171" y="440"/>
              </a:cxn>
              <a:cxn ang="0">
                <a:pos x="131" y="441"/>
              </a:cxn>
              <a:cxn ang="0">
                <a:pos x="86" y="439"/>
              </a:cxn>
              <a:cxn ang="0">
                <a:pos x="106" y="383"/>
              </a:cxn>
              <a:cxn ang="0">
                <a:pos x="133" y="345"/>
              </a:cxn>
              <a:cxn ang="0">
                <a:pos x="155" y="339"/>
              </a:cxn>
              <a:cxn ang="0">
                <a:pos x="210" y="342"/>
              </a:cxn>
              <a:cxn ang="0">
                <a:pos x="237" y="275"/>
              </a:cxn>
              <a:cxn ang="0">
                <a:pos x="204" y="250"/>
              </a:cxn>
              <a:cxn ang="0">
                <a:pos x="192" y="212"/>
              </a:cxn>
              <a:cxn ang="0">
                <a:pos x="173" y="195"/>
              </a:cxn>
              <a:cxn ang="0">
                <a:pos x="143" y="167"/>
              </a:cxn>
              <a:cxn ang="0">
                <a:pos x="105" y="106"/>
              </a:cxn>
              <a:cxn ang="0">
                <a:pos x="78" y="91"/>
              </a:cxn>
              <a:cxn ang="0">
                <a:pos x="61" y="128"/>
              </a:cxn>
              <a:cxn ang="0">
                <a:pos x="39" y="117"/>
              </a:cxn>
              <a:cxn ang="0">
                <a:pos x="0" y="89"/>
              </a:cxn>
              <a:cxn ang="0">
                <a:pos x="57" y="72"/>
              </a:cxn>
              <a:cxn ang="0">
                <a:pos x="79" y="42"/>
              </a:cxn>
              <a:cxn ang="0">
                <a:pos x="110" y="41"/>
              </a:cxn>
              <a:cxn ang="0">
                <a:pos x="138" y="59"/>
              </a:cxn>
              <a:cxn ang="0">
                <a:pos x="157" y="86"/>
              </a:cxn>
              <a:cxn ang="0">
                <a:pos x="187" y="76"/>
              </a:cxn>
              <a:cxn ang="0">
                <a:pos x="237" y="81"/>
              </a:cxn>
              <a:cxn ang="0">
                <a:pos x="263" y="66"/>
              </a:cxn>
              <a:cxn ang="0">
                <a:pos x="288" y="67"/>
              </a:cxn>
              <a:cxn ang="0">
                <a:pos x="301" y="46"/>
              </a:cxn>
              <a:cxn ang="0">
                <a:pos x="334" y="31"/>
              </a:cxn>
              <a:cxn ang="0">
                <a:pos x="363" y="9"/>
              </a:cxn>
              <a:cxn ang="0">
                <a:pos x="388" y="10"/>
              </a:cxn>
              <a:cxn ang="0">
                <a:pos x="419" y="11"/>
              </a:cxn>
              <a:cxn ang="0">
                <a:pos x="449" y="37"/>
              </a:cxn>
              <a:cxn ang="0">
                <a:pos x="503" y="62"/>
              </a:cxn>
              <a:cxn ang="0">
                <a:pos x="530" y="54"/>
              </a:cxn>
              <a:cxn ang="0">
                <a:pos x="504" y="112"/>
              </a:cxn>
              <a:cxn ang="0">
                <a:pos x="485" y="190"/>
              </a:cxn>
              <a:cxn ang="0">
                <a:pos x="498" y="232"/>
              </a:cxn>
              <a:cxn ang="0">
                <a:pos x="496" y="285"/>
              </a:cxn>
              <a:cxn ang="0">
                <a:pos x="527" y="349"/>
              </a:cxn>
            </a:cxnLst>
            <a:rect l="0" t="0" r="r" b="b"/>
            <a:pathLst>
              <a:path w="553" h="560">
                <a:moveTo>
                  <a:pt x="552" y="346"/>
                </a:moveTo>
                <a:cubicBezTo>
                  <a:pt x="553" y="349"/>
                  <a:pt x="547" y="354"/>
                  <a:pt x="546" y="357"/>
                </a:cubicBezTo>
                <a:cubicBezTo>
                  <a:pt x="544" y="360"/>
                  <a:pt x="541" y="366"/>
                  <a:pt x="540" y="368"/>
                </a:cubicBezTo>
                <a:cubicBezTo>
                  <a:pt x="538" y="371"/>
                  <a:pt x="534" y="376"/>
                  <a:pt x="531" y="377"/>
                </a:cubicBezTo>
                <a:cubicBezTo>
                  <a:pt x="529" y="379"/>
                  <a:pt x="525" y="381"/>
                  <a:pt x="523" y="381"/>
                </a:cubicBezTo>
                <a:cubicBezTo>
                  <a:pt x="520" y="382"/>
                  <a:pt x="513" y="381"/>
                  <a:pt x="511" y="384"/>
                </a:cubicBezTo>
                <a:cubicBezTo>
                  <a:pt x="510" y="386"/>
                  <a:pt x="516" y="390"/>
                  <a:pt x="517" y="392"/>
                </a:cubicBezTo>
                <a:cubicBezTo>
                  <a:pt x="519" y="395"/>
                  <a:pt x="520" y="400"/>
                  <a:pt x="521" y="403"/>
                </a:cubicBezTo>
                <a:cubicBezTo>
                  <a:pt x="522" y="405"/>
                  <a:pt x="522" y="408"/>
                  <a:pt x="523" y="410"/>
                </a:cubicBezTo>
                <a:cubicBezTo>
                  <a:pt x="524" y="413"/>
                  <a:pt x="526" y="417"/>
                  <a:pt x="527" y="421"/>
                </a:cubicBezTo>
                <a:cubicBezTo>
                  <a:pt x="528" y="424"/>
                  <a:pt x="528" y="431"/>
                  <a:pt x="528" y="431"/>
                </a:cubicBezTo>
                <a:cubicBezTo>
                  <a:pt x="528" y="431"/>
                  <a:pt x="524" y="438"/>
                  <a:pt x="523" y="440"/>
                </a:cubicBezTo>
                <a:cubicBezTo>
                  <a:pt x="522" y="443"/>
                  <a:pt x="519" y="447"/>
                  <a:pt x="519" y="450"/>
                </a:cubicBezTo>
                <a:cubicBezTo>
                  <a:pt x="519" y="454"/>
                  <a:pt x="523" y="459"/>
                  <a:pt x="525" y="463"/>
                </a:cubicBezTo>
                <a:cubicBezTo>
                  <a:pt x="526" y="465"/>
                  <a:pt x="527" y="468"/>
                  <a:pt x="528" y="471"/>
                </a:cubicBezTo>
                <a:cubicBezTo>
                  <a:pt x="529" y="475"/>
                  <a:pt x="529" y="480"/>
                  <a:pt x="529" y="484"/>
                </a:cubicBezTo>
                <a:cubicBezTo>
                  <a:pt x="529" y="488"/>
                  <a:pt x="528" y="493"/>
                  <a:pt x="529" y="498"/>
                </a:cubicBezTo>
                <a:cubicBezTo>
                  <a:pt x="529" y="501"/>
                  <a:pt x="531" y="504"/>
                  <a:pt x="532" y="507"/>
                </a:cubicBezTo>
                <a:cubicBezTo>
                  <a:pt x="533" y="510"/>
                  <a:pt x="533" y="514"/>
                  <a:pt x="534" y="517"/>
                </a:cubicBezTo>
                <a:cubicBezTo>
                  <a:pt x="535" y="520"/>
                  <a:pt x="538" y="523"/>
                  <a:pt x="538" y="525"/>
                </a:cubicBezTo>
                <a:cubicBezTo>
                  <a:pt x="538" y="528"/>
                  <a:pt x="535" y="531"/>
                  <a:pt x="534" y="534"/>
                </a:cubicBezTo>
                <a:cubicBezTo>
                  <a:pt x="533" y="538"/>
                  <a:pt x="532" y="549"/>
                  <a:pt x="532" y="549"/>
                </a:cubicBezTo>
                <a:cubicBezTo>
                  <a:pt x="532" y="549"/>
                  <a:pt x="519" y="553"/>
                  <a:pt x="515" y="554"/>
                </a:cubicBezTo>
                <a:cubicBezTo>
                  <a:pt x="510" y="555"/>
                  <a:pt x="500" y="558"/>
                  <a:pt x="496" y="558"/>
                </a:cubicBezTo>
                <a:cubicBezTo>
                  <a:pt x="494" y="559"/>
                  <a:pt x="489" y="560"/>
                  <a:pt x="488" y="560"/>
                </a:cubicBezTo>
                <a:cubicBezTo>
                  <a:pt x="485" y="559"/>
                  <a:pt x="483" y="553"/>
                  <a:pt x="482" y="551"/>
                </a:cubicBezTo>
                <a:cubicBezTo>
                  <a:pt x="480" y="547"/>
                  <a:pt x="477" y="540"/>
                  <a:pt x="475" y="536"/>
                </a:cubicBezTo>
                <a:cubicBezTo>
                  <a:pt x="473" y="532"/>
                  <a:pt x="469" y="525"/>
                  <a:pt x="468" y="521"/>
                </a:cubicBezTo>
                <a:cubicBezTo>
                  <a:pt x="466" y="516"/>
                  <a:pt x="462" y="506"/>
                  <a:pt x="460" y="501"/>
                </a:cubicBezTo>
                <a:cubicBezTo>
                  <a:pt x="459" y="497"/>
                  <a:pt x="458" y="489"/>
                  <a:pt x="457" y="485"/>
                </a:cubicBezTo>
                <a:cubicBezTo>
                  <a:pt x="456" y="480"/>
                  <a:pt x="453" y="471"/>
                  <a:pt x="451" y="467"/>
                </a:cubicBezTo>
                <a:cubicBezTo>
                  <a:pt x="449" y="461"/>
                  <a:pt x="445" y="449"/>
                  <a:pt x="444" y="443"/>
                </a:cubicBezTo>
                <a:cubicBezTo>
                  <a:pt x="443" y="439"/>
                  <a:pt x="441" y="431"/>
                  <a:pt x="440" y="426"/>
                </a:cubicBezTo>
                <a:cubicBezTo>
                  <a:pt x="440" y="424"/>
                  <a:pt x="440" y="418"/>
                  <a:pt x="440" y="415"/>
                </a:cubicBezTo>
                <a:cubicBezTo>
                  <a:pt x="439" y="413"/>
                  <a:pt x="438" y="409"/>
                  <a:pt x="437" y="408"/>
                </a:cubicBezTo>
                <a:cubicBezTo>
                  <a:pt x="437" y="407"/>
                  <a:pt x="436" y="406"/>
                  <a:pt x="435" y="406"/>
                </a:cubicBezTo>
                <a:cubicBezTo>
                  <a:pt x="431" y="404"/>
                  <a:pt x="423" y="404"/>
                  <a:pt x="420" y="402"/>
                </a:cubicBezTo>
                <a:cubicBezTo>
                  <a:pt x="419" y="401"/>
                  <a:pt x="418" y="397"/>
                  <a:pt x="417" y="396"/>
                </a:cubicBezTo>
                <a:cubicBezTo>
                  <a:pt x="414" y="394"/>
                  <a:pt x="408" y="393"/>
                  <a:pt x="405" y="393"/>
                </a:cubicBezTo>
                <a:cubicBezTo>
                  <a:pt x="403" y="393"/>
                  <a:pt x="399" y="392"/>
                  <a:pt x="397" y="393"/>
                </a:cubicBezTo>
                <a:cubicBezTo>
                  <a:pt x="391" y="396"/>
                  <a:pt x="386" y="410"/>
                  <a:pt x="381" y="414"/>
                </a:cubicBezTo>
                <a:cubicBezTo>
                  <a:pt x="379" y="415"/>
                  <a:pt x="374" y="417"/>
                  <a:pt x="372" y="419"/>
                </a:cubicBezTo>
                <a:cubicBezTo>
                  <a:pt x="371" y="421"/>
                  <a:pt x="369" y="426"/>
                  <a:pt x="369" y="428"/>
                </a:cubicBezTo>
                <a:cubicBezTo>
                  <a:pt x="368" y="431"/>
                  <a:pt x="367" y="438"/>
                  <a:pt x="366" y="442"/>
                </a:cubicBezTo>
                <a:cubicBezTo>
                  <a:pt x="366" y="444"/>
                  <a:pt x="365" y="448"/>
                  <a:pt x="365" y="450"/>
                </a:cubicBezTo>
                <a:cubicBezTo>
                  <a:pt x="364" y="452"/>
                  <a:pt x="362" y="456"/>
                  <a:pt x="361" y="458"/>
                </a:cubicBezTo>
                <a:cubicBezTo>
                  <a:pt x="360" y="460"/>
                  <a:pt x="356" y="463"/>
                  <a:pt x="354" y="464"/>
                </a:cubicBezTo>
                <a:cubicBezTo>
                  <a:pt x="353" y="464"/>
                  <a:pt x="349" y="465"/>
                  <a:pt x="347" y="465"/>
                </a:cubicBezTo>
                <a:cubicBezTo>
                  <a:pt x="345" y="465"/>
                  <a:pt x="341" y="463"/>
                  <a:pt x="339" y="462"/>
                </a:cubicBezTo>
                <a:cubicBezTo>
                  <a:pt x="338" y="461"/>
                  <a:pt x="334" y="459"/>
                  <a:pt x="333" y="457"/>
                </a:cubicBezTo>
                <a:cubicBezTo>
                  <a:pt x="333" y="456"/>
                  <a:pt x="332" y="454"/>
                  <a:pt x="332" y="452"/>
                </a:cubicBezTo>
                <a:cubicBezTo>
                  <a:pt x="332" y="451"/>
                  <a:pt x="332" y="448"/>
                  <a:pt x="332" y="447"/>
                </a:cubicBezTo>
                <a:cubicBezTo>
                  <a:pt x="334" y="445"/>
                  <a:pt x="340" y="445"/>
                  <a:pt x="341" y="443"/>
                </a:cubicBezTo>
                <a:cubicBezTo>
                  <a:pt x="342" y="442"/>
                  <a:pt x="341" y="438"/>
                  <a:pt x="340" y="438"/>
                </a:cubicBezTo>
                <a:cubicBezTo>
                  <a:pt x="339" y="437"/>
                  <a:pt x="335" y="439"/>
                  <a:pt x="334" y="439"/>
                </a:cubicBezTo>
                <a:cubicBezTo>
                  <a:pt x="330" y="440"/>
                  <a:pt x="321" y="441"/>
                  <a:pt x="316" y="441"/>
                </a:cubicBezTo>
                <a:cubicBezTo>
                  <a:pt x="312" y="442"/>
                  <a:pt x="302" y="443"/>
                  <a:pt x="298" y="443"/>
                </a:cubicBezTo>
                <a:cubicBezTo>
                  <a:pt x="295" y="443"/>
                  <a:pt x="290" y="443"/>
                  <a:pt x="288" y="441"/>
                </a:cubicBezTo>
                <a:cubicBezTo>
                  <a:pt x="287" y="439"/>
                  <a:pt x="289" y="433"/>
                  <a:pt x="288" y="431"/>
                </a:cubicBezTo>
                <a:cubicBezTo>
                  <a:pt x="288" y="429"/>
                  <a:pt x="286" y="425"/>
                  <a:pt x="285" y="423"/>
                </a:cubicBezTo>
                <a:cubicBezTo>
                  <a:pt x="285" y="422"/>
                  <a:pt x="284" y="421"/>
                  <a:pt x="284" y="421"/>
                </a:cubicBezTo>
                <a:cubicBezTo>
                  <a:pt x="283" y="420"/>
                  <a:pt x="279" y="420"/>
                  <a:pt x="278" y="420"/>
                </a:cubicBezTo>
                <a:cubicBezTo>
                  <a:pt x="276" y="419"/>
                  <a:pt x="271" y="418"/>
                  <a:pt x="269" y="418"/>
                </a:cubicBezTo>
                <a:cubicBezTo>
                  <a:pt x="267" y="418"/>
                  <a:pt x="262" y="420"/>
                  <a:pt x="260" y="421"/>
                </a:cubicBezTo>
                <a:cubicBezTo>
                  <a:pt x="259" y="421"/>
                  <a:pt x="257" y="423"/>
                  <a:pt x="256" y="424"/>
                </a:cubicBezTo>
                <a:cubicBezTo>
                  <a:pt x="255" y="425"/>
                  <a:pt x="255" y="430"/>
                  <a:pt x="254" y="431"/>
                </a:cubicBezTo>
                <a:cubicBezTo>
                  <a:pt x="253" y="434"/>
                  <a:pt x="253" y="438"/>
                  <a:pt x="251" y="440"/>
                </a:cubicBezTo>
                <a:cubicBezTo>
                  <a:pt x="250" y="441"/>
                  <a:pt x="244" y="442"/>
                  <a:pt x="242" y="442"/>
                </a:cubicBezTo>
                <a:cubicBezTo>
                  <a:pt x="240" y="443"/>
                  <a:pt x="235" y="443"/>
                  <a:pt x="233" y="443"/>
                </a:cubicBezTo>
                <a:cubicBezTo>
                  <a:pt x="231" y="443"/>
                  <a:pt x="226" y="442"/>
                  <a:pt x="223" y="442"/>
                </a:cubicBezTo>
                <a:cubicBezTo>
                  <a:pt x="222" y="442"/>
                  <a:pt x="218" y="444"/>
                  <a:pt x="217" y="442"/>
                </a:cubicBezTo>
                <a:cubicBezTo>
                  <a:pt x="216" y="441"/>
                  <a:pt x="217" y="439"/>
                  <a:pt x="217" y="438"/>
                </a:cubicBezTo>
                <a:cubicBezTo>
                  <a:pt x="218" y="435"/>
                  <a:pt x="218" y="428"/>
                  <a:pt x="218" y="425"/>
                </a:cubicBezTo>
                <a:cubicBezTo>
                  <a:pt x="218" y="423"/>
                  <a:pt x="219" y="418"/>
                  <a:pt x="218" y="415"/>
                </a:cubicBezTo>
                <a:cubicBezTo>
                  <a:pt x="218" y="413"/>
                  <a:pt x="217" y="410"/>
                  <a:pt x="216" y="408"/>
                </a:cubicBezTo>
                <a:cubicBezTo>
                  <a:pt x="215" y="406"/>
                  <a:pt x="213" y="399"/>
                  <a:pt x="210" y="398"/>
                </a:cubicBezTo>
                <a:cubicBezTo>
                  <a:pt x="209" y="398"/>
                  <a:pt x="206" y="400"/>
                  <a:pt x="204" y="401"/>
                </a:cubicBezTo>
                <a:cubicBezTo>
                  <a:pt x="202" y="401"/>
                  <a:pt x="197" y="403"/>
                  <a:pt x="194" y="404"/>
                </a:cubicBezTo>
                <a:cubicBezTo>
                  <a:pt x="193" y="404"/>
                  <a:pt x="190" y="404"/>
                  <a:pt x="189" y="404"/>
                </a:cubicBezTo>
                <a:cubicBezTo>
                  <a:pt x="187" y="404"/>
                  <a:pt x="184" y="404"/>
                  <a:pt x="182" y="404"/>
                </a:cubicBezTo>
                <a:cubicBezTo>
                  <a:pt x="181" y="403"/>
                  <a:pt x="179" y="400"/>
                  <a:pt x="178" y="399"/>
                </a:cubicBezTo>
                <a:cubicBezTo>
                  <a:pt x="177" y="399"/>
                  <a:pt x="174" y="398"/>
                  <a:pt x="173" y="399"/>
                </a:cubicBezTo>
                <a:cubicBezTo>
                  <a:pt x="172" y="400"/>
                  <a:pt x="173" y="404"/>
                  <a:pt x="173" y="406"/>
                </a:cubicBezTo>
                <a:cubicBezTo>
                  <a:pt x="172" y="414"/>
                  <a:pt x="174" y="429"/>
                  <a:pt x="173" y="437"/>
                </a:cubicBezTo>
                <a:cubicBezTo>
                  <a:pt x="172" y="438"/>
                  <a:pt x="171" y="439"/>
                  <a:pt x="171" y="440"/>
                </a:cubicBezTo>
                <a:cubicBezTo>
                  <a:pt x="170" y="441"/>
                  <a:pt x="168" y="443"/>
                  <a:pt x="168" y="444"/>
                </a:cubicBezTo>
                <a:cubicBezTo>
                  <a:pt x="167" y="445"/>
                  <a:pt x="164" y="446"/>
                  <a:pt x="163" y="447"/>
                </a:cubicBezTo>
                <a:cubicBezTo>
                  <a:pt x="160" y="447"/>
                  <a:pt x="152" y="447"/>
                  <a:pt x="149" y="446"/>
                </a:cubicBezTo>
                <a:cubicBezTo>
                  <a:pt x="147" y="445"/>
                  <a:pt x="144" y="443"/>
                  <a:pt x="142" y="443"/>
                </a:cubicBezTo>
                <a:cubicBezTo>
                  <a:pt x="140" y="442"/>
                  <a:pt x="134" y="441"/>
                  <a:pt x="131" y="441"/>
                </a:cubicBezTo>
                <a:cubicBezTo>
                  <a:pt x="127" y="441"/>
                  <a:pt x="120" y="442"/>
                  <a:pt x="116" y="443"/>
                </a:cubicBezTo>
                <a:cubicBezTo>
                  <a:pt x="114" y="443"/>
                  <a:pt x="111" y="444"/>
                  <a:pt x="109" y="445"/>
                </a:cubicBezTo>
                <a:cubicBezTo>
                  <a:pt x="107" y="446"/>
                  <a:pt x="104" y="449"/>
                  <a:pt x="102" y="450"/>
                </a:cubicBezTo>
                <a:cubicBezTo>
                  <a:pt x="99" y="451"/>
                  <a:pt x="90" y="453"/>
                  <a:pt x="87" y="451"/>
                </a:cubicBezTo>
                <a:cubicBezTo>
                  <a:pt x="85" y="449"/>
                  <a:pt x="86" y="442"/>
                  <a:pt x="86" y="439"/>
                </a:cubicBezTo>
                <a:cubicBezTo>
                  <a:pt x="85" y="434"/>
                  <a:pt x="85" y="424"/>
                  <a:pt x="86" y="420"/>
                </a:cubicBezTo>
                <a:cubicBezTo>
                  <a:pt x="86" y="417"/>
                  <a:pt x="87" y="411"/>
                  <a:pt x="88" y="408"/>
                </a:cubicBezTo>
                <a:cubicBezTo>
                  <a:pt x="89" y="407"/>
                  <a:pt x="89" y="405"/>
                  <a:pt x="90" y="404"/>
                </a:cubicBezTo>
                <a:cubicBezTo>
                  <a:pt x="92" y="402"/>
                  <a:pt x="95" y="399"/>
                  <a:pt x="97" y="397"/>
                </a:cubicBezTo>
                <a:cubicBezTo>
                  <a:pt x="100" y="393"/>
                  <a:pt x="103" y="387"/>
                  <a:pt x="106" y="383"/>
                </a:cubicBezTo>
                <a:cubicBezTo>
                  <a:pt x="107" y="381"/>
                  <a:pt x="108" y="377"/>
                  <a:pt x="110" y="375"/>
                </a:cubicBezTo>
                <a:cubicBezTo>
                  <a:pt x="112" y="372"/>
                  <a:pt x="116" y="370"/>
                  <a:pt x="117" y="367"/>
                </a:cubicBezTo>
                <a:cubicBezTo>
                  <a:pt x="118" y="366"/>
                  <a:pt x="119" y="363"/>
                  <a:pt x="120" y="361"/>
                </a:cubicBezTo>
                <a:cubicBezTo>
                  <a:pt x="122" y="359"/>
                  <a:pt x="126" y="357"/>
                  <a:pt x="128" y="354"/>
                </a:cubicBezTo>
                <a:cubicBezTo>
                  <a:pt x="130" y="352"/>
                  <a:pt x="133" y="348"/>
                  <a:pt x="133" y="345"/>
                </a:cubicBezTo>
                <a:cubicBezTo>
                  <a:pt x="134" y="342"/>
                  <a:pt x="130" y="337"/>
                  <a:pt x="130" y="333"/>
                </a:cubicBezTo>
                <a:cubicBezTo>
                  <a:pt x="131" y="331"/>
                  <a:pt x="131" y="327"/>
                  <a:pt x="133" y="326"/>
                </a:cubicBezTo>
                <a:cubicBezTo>
                  <a:pt x="135" y="325"/>
                  <a:pt x="138" y="329"/>
                  <a:pt x="140" y="331"/>
                </a:cubicBezTo>
                <a:cubicBezTo>
                  <a:pt x="142" y="332"/>
                  <a:pt x="145" y="335"/>
                  <a:pt x="147" y="336"/>
                </a:cubicBezTo>
                <a:cubicBezTo>
                  <a:pt x="149" y="337"/>
                  <a:pt x="153" y="339"/>
                  <a:pt x="155" y="339"/>
                </a:cubicBezTo>
                <a:cubicBezTo>
                  <a:pt x="158" y="340"/>
                  <a:pt x="163" y="341"/>
                  <a:pt x="166" y="342"/>
                </a:cubicBezTo>
                <a:cubicBezTo>
                  <a:pt x="171" y="342"/>
                  <a:pt x="181" y="343"/>
                  <a:pt x="186" y="343"/>
                </a:cubicBezTo>
                <a:cubicBezTo>
                  <a:pt x="189" y="344"/>
                  <a:pt x="196" y="344"/>
                  <a:pt x="199" y="344"/>
                </a:cubicBezTo>
                <a:cubicBezTo>
                  <a:pt x="201" y="344"/>
                  <a:pt x="204" y="344"/>
                  <a:pt x="205" y="343"/>
                </a:cubicBezTo>
                <a:cubicBezTo>
                  <a:pt x="206" y="343"/>
                  <a:pt x="209" y="342"/>
                  <a:pt x="210" y="342"/>
                </a:cubicBezTo>
                <a:cubicBezTo>
                  <a:pt x="211" y="340"/>
                  <a:pt x="213" y="337"/>
                  <a:pt x="214" y="335"/>
                </a:cubicBezTo>
                <a:cubicBezTo>
                  <a:pt x="215" y="333"/>
                  <a:pt x="216" y="326"/>
                  <a:pt x="217" y="323"/>
                </a:cubicBezTo>
                <a:cubicBezTo>
                  <a:pt x="219" y="318"/>
                  <a:pt x="222" y="309"/>
                  <a:pt x="224" y="304"/>
                </a:cubicBezTo>
                <a:cubicBezTo>
                  <a:pt x="226" y="301"/>
                  <a:pt x="229" y="294"/>
                  <a:pt x="231" y="291"/>
                </a:cubicBezTo>
                <a:cubicBezTo>
                  <a:pt x="232" y="287"/>
                  <a:pt x="237" y="279"/>
                  <a:pt x="237" y="275"/>
                </a:cubicBezTo>
                <a:cubicBezTo>
                  <a:pt x="238" y="273"/>
                  <a:pt x="237" y="269"/>
                  <a:pt x="236" y="267"/>
                </a:cubicBezTo>
                <a:cubicBezTo>
                  <a:pt x="234" y="265"/>
                  <a:pt x="229" y="260"/>
                  <a:pt x="226" y="258"/>
                </a:cubicBezTo>
                <a:cubicBezTo>
                  <a:pt x="224" y="257"/>
                  <a:pt x="220" y="257"/>
                  <a:pt x="218" y="257"/>
                </a:cubicBezTo>
                <a:cubicBezTo>
                  <a:pt x="216" y="256"/>
                  <a:pt x="213" y="255"/>
                  <a:pt x="212" y="254"/>
                </a:cubicBezTo>
                <a:cubicBezTo>
                  <a:pt x="210" y="253"/>
                  <a:pt x="206" y="251"/>
                  <a:pt x="204" y="250"/>
                </a:cubicBezTo>
                <a:cubicBezTo>
                  <a:pt x="202" y="248"/>
                  <a:pt x="196" y="245"/>
                  <a:pt x="193" y="244"/>
                </a:cubicBezTo>
                <a:cubicBezTo>
                  <a:pt x="191" y="242"/>
                  <a:pt x="186" y="239"/>
                  <a:pt x="186" y="237"/>
                </a:cubicBezTo>
                <a:cubicBezTo>
                  <a:pt x="187" y="235"/>
                  <a:pt x="194" y="234"/>
                  <a:pt x="195" y="232"/>
                </a:cubicBezTo>
                <a:cubicBezTo>
                  <a:pt x="196" y="230"/>
                  <a:pt x="195" y="225"/>
                  <a:pt x="195" y="223"/>
                </a:cubicBezTo>
                <a:cubicBezTo>
                  <a:pt x="194" y="220"/>
                  <a:pt x="194" y="214"/>
                  <a:pt x="192" y="212"/>
                </a:cubicBezTo>
                <a:cubicBezTo>
                  <a:pt x="191" y="211"/>
                  <a:pt x="188" y="212"/>
                  <a:pt x="186" y="211"/>
                </a:cubicBezTo>
                <a:cubicBezTo>
                  <a:pt x="185" y="209"/>
                  <a:pt x="184" y="205"/>
                  <a:pt x="184" y="203"/>
                </a:cubicBezTo>
                <a:cubicBezTo>
                  <a:pt x="184" y="201"/>
                  <a:pt x="185" y="198"/>
                  <a:pt x="184" y="196"/>
                </a:cubicBezTo>
                <a:cubicBezTo>
                  <a:pt x="182" y="195"/>
                  <a:pt x="178" y="196"/>
                  <a:pt x="176" y="196"/>
                </a:cubicBezTo>
                <a:cubicBezTo>
                  <a:pt x="175" y="196"/>
                  <a:pt x="173" y="195"/>
                  <a:pt x="173" y="195"/>
                </a:cubicBezTo>
                <a:cubicBezTo>
                  <a:pt x="173" y="195"/>
                  <a:pt x="165" y="191"/>
                  <a:pt x="163" y="189"/>
                </a:cubicBezTo>
                <a:cubicBezTo>
                  <a:pt x="161" y="186"/>
                  <a:pt x="161" y="180"/>
                  <a:pt x="161" y="176"/>
                </a:cubicBezTo>
                <a:cubicBezTo>
                  <a:pt x="161" y="174"/>
                  <a:pt x="163" y="170"/>
                  <a:pt x="162" y="168"/>
                </a:cubicBezTo>
                <a:cubicBezTo>
                  <a:pt x="160" y="166"/>
                  <a:pt x="154" y="167"/>
                  <a:pt x="152" y="167"/>
                </a:cubicBezTo>
                <a:cubicBezTo>
                  <a:pt x="150" y="167"/>
                  <a:pt x="145" y="167"/>
                  <a:pt x="143" y="167"/>
                </a:cubicBezTo>
                <a:cubicBezTo>
                  <a:pt x="141" y="166"/>
                  <a:pt x="138" y="164"/>
                  <a:pt x="137" y="163"/>
                </a:cubicBezTo>
                <a:cubicBezTo>
                  <a:pt x="134" y="161"/>
                  <a:pt x="130" y="155"/>
                  <a:pt x="128" y="152"/>
                </a:cubicBezTo>
                <a:cubicBezTo>
                  <a:pt x="127" y="148"/>
                  <a:pt x="126" y="141"/>
                  <a:pt x="124" y="137"/>
                </a:cubicBezTo>
                <a:cubicBezTo>
                  <a:pt x="122" y="132"/>
                  <a:pt x="117" y="123"/>
                  <a:pt x="114" y="118"/>
                </a:cubicBezTo>
                <a:cubicBezTo>
                  <a:pt x="112" y="115"/>
                  <a:pt x="107" y="109"/>
                  <a:pt x="105" y="106"/>
                </a:cubicBezTo>
                <a:cubicBezTo>
                  <a:pt x="103" y="104"/>
                  <a:pt x="99" y="99"/>
                  <a:pt x="97" y="97"/>
                </a:cubicBezTo>
                <a:cubicBezTo>
                  <a:pt x="96" y="96"/>
                  <a:pt x="95" y="94"/>
                  <a:pt x="94" y="93"/>
                </a:cubicBezTo>
                <a:cubicBezTo>
                  <a:pt x="93" y="91"/>
                  <a:pt x="90" y="89"/>
                  <a:pt x="88" y="89"/>
                </a:cubicBezTo>
                <a:cubicBezTo>
                  <a:pt x="87" y="88"/>
                  <a:pt x="84" y="88"/>
                  <a:pt x="83" y="88"/>
                </a:cubicBezTo>
                <a:cubicBezTo>
                  <a:pt x="81" y="89"/>
                  <a:pt x="79" y="90"/>
                  <a:pt x="78" y="91"/>
                </a:cubicBezTo>
                <a:cubicBezTo>
                  <a:pt x="77" y="93"/>
                  <a:pt x="75" y="95"/>
                  <a:pt x="75" y="97"/>
                </a:cubicBezTo>
                <a:cubicBezTo>
                  <a:pt x="74" y="99"/>
                  <a:pt x="74" y="103"/>
                  <a:pt x="73" y="105"/>
                </a:cubicBezTo>
                <a:cubicBezTo>
                  <a:pt x="73" y="107"/>
                  <a:pt x="72" y="110"/>
                  <a:pt x="71" y="112"/>
                </a:cubicBezTo>
                <a:cubicBezTo>
                  <a:pt x="70" y="114"/>
                  <a:pt x="70" y="119"/>
                  <a:pt x="68" y="120"/>
                </a:cubicBezTo>
                <a:cubicBezTo>
                  <a:pt x="67" y="123"/>
                  <a:pt x="63" y="126"/>
                  <a:pt x="61" y="128"/>
                </a:cubicBezTo>
                <a:cubicBezTo>
                  <a:pt x="59" y="129"/>
                  <a:pt x="55" y="133"/>
                  <a:pt x="53" y="134"/>
                </a:cubicBezTo>
                <a:cubicBezTo>
                  <a:pt x="50" y="135"/>
                  <a:pt x="43" y="136"/>
                  <a:pt x="41" y="134"/>
                </a:cubicBezTo>
                <a:cubicBezTo>
                  <a:pt x="39" y="133"/>
                  <a:pt x="40" y="128"/>
                  <a:pt x="40" y="126"/>
                </a:cubicBezTo>
                <a:cubicBezTo>
                  <a:pt x="40" y="125"/>
                  <a:pt x="41" y="122"/>
                  <a:pt x="41" y="121"/>
                </a:cubicBezTo>
                <a:cubicBezTo>
                  <a:pt x="41" y="120"/>
                  <a:pt x="40" y="117"/>
                  <a:pt x="39" y="117"/>
                </a:cubicBezTo>
                <a:cubicBezTo>
                  <a:pt x="38" y="116"/>
                  <a:pt x="35" y="115"/>
                  <a:pt x="33" y="114"/>
                </a:cubicBezTo>
                <a:cubicBezTo>
                  <a:pt x="30" y="112"/>
                  <a:pt x="25" y="106"/>
                  <a:pt x="22" y="104"/>
                </a:cubicBezTo>
                <a:cubicBezTo>
                  <a:pt x="20" y="102"/>
                  <a:pt x="14" y="100"/>
                  <a:pt x="12" y="99"/>
                </a:cubicBezTo>
                <a:cubicBezTo>
                  <a:pt x="9" y="98"/>
                  <a:pt x="3" y="97"/>
                  <a:pt x="2" y="95"/>
                </a:cubicBezTo>
                <a:cubicBezTo>
                  <a:pt x="1" y="94"/>
                  <a:pt x="0" y="89"/>
                  <a:pt x="0" y="89"/>
                </a:cubicBezTo>
                <a:cubicBezTo>
                  <a:pt x="0" y="89"/>
                  <a:pt x="7" y="88"/>
                  <a:pt x="10" y="87"/>
                </a:cubicBezTo>
                <a:cubicBezTo>
                  <a:pt x="14" y="87"/>
                  <a:pt x="19" y="86"/>
                  <a:pt x="23" y="84"/>
                </a:cubicBezTo>
                <a:cubicBezTo>
                  <a:pt x="26" y="83"/>
                  <a:pt x="30" y="81"/>
                  <a:pt x="33" y="80"/>
                </a:cubicBezTo>
                <a:cubicBezTo>
                  <a:pt x="37" y="79"/>
                  <a:pt x="43" y="78"/>
                  <a:pt x="47" y="76"/>
                </a:cubicBezTo>
                <a:cubicBezTo>
                  <a:pt x="50" y="75"/>
                  <a:pt x="54" y="74"/>
                  <a:pt x="57" y="72"/>
                </a:cubicBezTo>
                <a:cubicBezTo>
                  <a:pt x="59" y="69"/>
                  <a:pt x="63" y="66"/>
                  <a:pt x="64" y="63"/>
                </a:cubicBezTo>
                <a:cubicBezTo>
                  <a:pt x="66" y="60"/>
                  <a:pt x="67" y="55"/>
                  <a:pt x="68" y="52"/>
                </a:cubicBezTo>
                <a:cubicBezTo>
                  <a:pt x="69" y="50"/>
                  <a:pt x="70" y="47"/>
                  <a:pt x="71" y="45"/>
                </a:cubicBezTo>
                <a:cubicBezTo>
                  <a:pt x="72" y="44"/>
                  <a:pt x="73" y="42"/>
                  <a:pt x="74" y="42"/>
                </a:cubicBezTo>
                <a:cubicBezTo>
                  <a:pt x="76" y="41"/>
                  <a:pt x="78" y="42"/>
                  <a:pt x="79" y="42"/>
                </a:cubicBezTo>
                <a:cubicBezTo>
                  <a:pt x="82" y="43"/>
                  <a:pt x="85" y="45"/>
                  <a:pt x="87" y="46"/>
                </a:cubicBezTo>
                <a:cubicBezTo>
                  <a:pt x="89" y="47"/>
                  <a:pt x="92" y="47"/>
                  <a:pt x="94" y="47"/>
                </a:cubicBezTo>
                <a:cubicBezTo>
                  <a:pt x="96" y="47"/>
                  <a:pt x="98" y="46"/>
                  <a:pt x="100" y="46"/>
                </a:cubicBezTo>
                <a:cubicBezTo>
                  <a:pt x="101" y="45"/>
                  <a:pt x="103" y="45"/>
                  <a:pt x="105" y="44"/>
                </a:cubicBezTo>
                <a:cubicBezTo>
                  <a:pt x="106" y="43"/>
                  <a:pt x="108" y="42"/>
                  <a:pt x="110" y="41"/>
                </a:cubicBezTo>
                <a:cubicBezTo>
                  <a:pt x="112" y="40"/>
                  <a:pt x="116" y="40"/>
                  <a:pt x="119" y="40"/>
                </a:cubicBezTo>
                <a:cubicBezTo>
                  <a:pt x="120" y="40"/>
                  <a:pt x="123" y="40"/>
                  <a:pt x="125" y="41"/>
                </a:cubicBezTo>
                <a:cubicBezTo>
                  <a:pt x="127" y="42"/>
                  <a:pt x="130" y="43"/>
                  <a:pt x="132" y="45"/>
                </a:cubicBezTo>
                <a:cubicBezTo>
                  <a:pt x="133" y="47"/>
                  <a:pt x="134" y="50"/>
                  <a:pt x="135" y="52"/>
                </a:cubicBezTo>
                <a:cubicBezTo>
                  <a:pt x="136" y="54"/>
                  <a:pt x="138" y="57"/>
                  <a:pt x="138" y="59"/>
                </a:cubicBezTo>
                <a:cubicBezTo>
                  <a:pt x="139" y="60"/>
                  <a:pt x="140" y="62"/>
                  <a:pt x="140" y="64"/>
                </a:cubicBezTo>
                <a:cubicBezTo>
                  <a:pt x="141" y="66"/>
                  <a:pt x="141" y="69"/>
                  <a:pt x="141" y="71"/>
                </a:cubicBezTo>
                <a:cubicBezTo>
                  <a:pt x="142" y="73"/>
                  <a:pt x="142" y="76"/>
                  <a:pt x="143" y="77"/>
                </a:cubicBezTo>
                <a:cubicBezTo>
                  <a:pt x="144" y="79"/>
                  <a:pt x="146" y="81"/>
                  <a:pt x="147" y="82"/>
                </a:cubicBezTo>
                <a:cubicBezTo>
                  <a:pt x="150" y="84"/>
                  <a:pt x="155" y="84"/>
                  <a:pt x="157" y="86"/>
                </a:cubicBezTo>
                <a:cubicBezTo>
                  <a:pt x="158" y="87"/>
                  <a:pt x="159" y="90"/>
                  <a:pt x="160" y="90"/>
                </a:cubicBezTo>
                <a:cubicBezTo>
                  <a:pt x="163" y="91"/>
                  <a:pt x="167" y="90"/>
                  <a:pt x="169" y="88"/>
                </a:cubicBezTo>
                <a:cubicBezTo>
                  <a:pt x="171" y="87"/>
                  <a:pt x="172" y="84"/>
                  <a:pt x="173" y="82"/>
                </a:cubicBezTo>
                <a:cubicBezTo>
                  <a:pt x="174" y="80"/>
                  <a:pt x="176" y="77"/>
                  <a:pt x="178" y="76"/>
                </a:cubicBezTo>
                <a:cubicBezTo>
                  <a:pt x="180" y="74"/>
                  <a:pt x="184" y="75"/>
                  <a:pt x="187" y="76"/>
                </a:cubicBezTo>
                <a:cubicBezTo>
                  <a:pt x="190" y="76"/>
                  <a:pt x="195" y="76"/>
                  <a:pt x="199" y="76"/>
                </a:cubicBezTo>
                <a:cubicBezTo>
                  <a:pt x="202" y="77"/>
                  <a:pt x="207" y="77"/>
                  <a:pt x="210" y="77"/>
                </a:cubicBezTo>
                <a:cubicBezTo>
                  <a:pt x="212" y="78"/>
                  <a:pt x="214" y="80"/>
                  <a:pt x="216" y="80"/>
                </a:cubicBezTo>
                <a:cubicBezTo>
                  <a:pt x="219" y="81"/>
                  <a:pt x="222" y="81"/>
                  <a:pt x="224" y="81"/>
                </a:cubicBezTo>
                <a:cubicBezTo>
                  <a:pt x="228" y="82"/>
                  <a:pt x="233" y="82"/>
                  <a:pt x="237" y="81"/>
                </a:cubicBezTo>
                <a:cubicBezTo>
                  <a:pt x="239" y="81"/>
                  <a:pt x="243" y="81"/>
                  <a:pt x="245" y="79"/>
                </a:cubicBezTo>
                <a:cubicBezTo>
                  <a:pt x="247" y="79"/>
                  <a:pt x="248" y="77"/>
                  <a:pt x="250" y="76"/>
                </a:cubicBezTo>
                <a:cubicBezTo>
                  <a:pt x="251" y="74"/>
                  <a:pt x="253" y="73"/>
                  <a:pt x="255" y="72"/>
                </a:cubicBezTo>
                <a:cubicBezTo>
                  <a:pt x="256" y="70"/>
                  <a:pt x="257" y="68"/>
                  <a:pt x="259" y="67"/>
                </a:cubicBezTo>
                <a:cubicBezTo>
                  <a:pt x="260" y="66"/>
                  <a:pt x="261" y="65"/>
                  <a:pt x="263" y="66"/>
                </a:cubicBezTo>
                <a:cubicBezTo>
                  <a:pt x="264" y="66"/>
                  <a:pt x="266" y="68"/>
                  <a:pt x="268" y="69"/>
                </a:cubicBezTo>
                <a:cubicBezTo>
                  <a:pt x="269" y="69"/>
                  <a:pt x="270" y="71"/>
                  <a:pt x="272" y="72"/>
                </a:cubicBezTo>
                <a:cubicBezTo>
                  <a:pt x="274" y="72"/>
                  <a:pt x="278" y="72"/>
                  <a:pt x="281" y="72"/>
                </a:cubicBezTo>
                <a:cubicBezTo>
                  <a:pt x="283" y="72"/>
                  <a:pt x="284" y="72"/>
                  <a:pt x="285" y="72"/>
                </a:cubicBezTo>
                <a:cubicBezTo>
                  <a:pt x="287" y="71"/>
                  <a:pt x="287" y="68"/>
                  <a:pt x="288" y="67"/>
                </a:cubicBezTo>
                <a:cubicBezTo>
                  <a:pt x="289" y="65"/>
                  <a:pt x="291" y="63"/>
                  <a:pt x="291" y="61"/>
                </a:cubicBezTo>
                <a:cubicBezTo>
                  <a:pt x="292" y="59"/>
                  <a:pt x="291" y="56"/>
                  <a:pt x="291" y="54"/>
                </a:cubicBezTo>
                <a:cubicBezTo>
                  <a:pt x="291" y="53"/>
                  <a:pt x="291" y="52"/>
                  <a:pt x="291" y="52"/>
                </a:cubicBezTo>
                <a:cubicBezTo>
                  <a:pt x="292" y="50"/>
                  <a:pt x="294" y="47"/>
                  <a:pt x="296" y="46"/>
                </a:cubicBezTo>
                <a:cubicBezTo>
                  <a:pt x="298" y="45"/>
                  <a:pt x="300" y="46"/>
                  <a:pt x="301" y="46"/>
                </a:cubicBezTo>
                <a:cubicBezTo>
                  <a:pt x="304" y="46"/>
                  <a:pt x="307" y="45"/>
                  <a:pt x="309" y="44"/>
                </a:cubicBezTo>
                <a:cubicBezTo>
                  <a:pt x="310" y="44"/>
                  <a:pt x="310" y="43"/>
                  <a:pt x="311" y="43"/>
                </a:cubicBezTo>
                <a:cubicBezTo>
                  <a:pt x="314" y="41"/>
                  <a:pt x="317" y="37"/>
                  <a:pt x="320" y="35"/>
                </a:cubicBezTo>
                <a:cubicBezTo>
                  <a:pt x="321" y="34"/>
                  <a:pt x="323" y="32"/>
                  <a:pt x="325" y="31"/>
                </a:cubicBezTo>
                <a:cubicBezTo>
                  <a:pt x="327" y="30"/>
                  <a:pt x="331" y="31"/>
                  <a:pt x="334" y="31"/>
                </a:cubicBezTo>
                <a:cubicBezTo>
                  <a:pt x="335" y="31"/>
                  <a:pt x="336" y="31"/>
                  <a:pt x="338" y="30"/>
                </a:cubicBezTo>
                <a:cubicBezTo>
                  <a:pt x="340" y="29"/>
                  <a:pt x="343" y="27"/>
                  <a:pt x="345" y="26"/>
                </a:cubicBezTo>
                <a:cubicBezTo>
                  <a:pt x="347" y="25"/>
                  <a:pt x="350" y="25"/>
                  <a:pt x="351" y="23"/>
                </a:cubicBezTo>
                <a:cubicBezTo>
                  <a:pt x="352" y="22"/>
                  <a:pt x="352" y="20"/>
                  <a:pt x="352" y="19"/>
                </a:cubicBezTo>
                <a:cubicBezTo>
                  <a:pt x="355" y="16"/>
                  <a:pt x="360" y="12"/>
                  <a:pt x="363" y="9"/>
                </a:cubicBezTo>
                <a:cubicBezTo>
                  <a:pt x="365" y="8"/>
                  <a:pt x="368" y="7"/>
                  <a:pt x="369" y="5"/>
                </a:cubicBezTo>
                <a:cubicBezTo>
                  <a:pt x="371" y="4"/>
                  <a:pt x="371" y="1"/>
                  <a:pt x="373" y="1"/>
                </a:cubicBezTo>
                <a:cubicBezTo>
                  <a:pt x="375" y="0"/>
                  <a:pt x="378" y="0"/>
                  <a:pt x="379" y="2"/>
                </a:cubicBezTo>
                <a:cubicBezTo>
                  <a:pt x="380" y="2"/>
                  <a:pt x="380" y="4"/>
                  <a:pt x="381" y="5"/>
                </a:cubicBezTo>
                <a:cubicBezTo>
                  <a:pt x="383" y="7"/>
                  <a:pt x="386" y="9"/>
                  <a:pt x="388" y="10"/>
                </a:cubicBezTo>
                <a:cubicBezTo>
                  <a:pt x="389" y="11"/>
                  <a:pt x="391" y="11"/>
                  <a:pt x="392" y="11"/>
                </a:cubicBezTo>
                <a:cubicBezTo>
                  <a:pt x="393" y="12"/>
                  <a:pt x="395" y="12"/>
                  <a:pt x="396" y="11"/>
                </a:cubicBezTo>
                <a:cubicBezTo>
                  <a:pt x="399" y="11"/>
                  <a:pt x="403" y="10"/>
                  <a:pt x="407" y="9"/>
                </a:cubicBezTo>
                <a:cubicBezTo>
                  <a:pt x="409" y="9"/>
                  <a:pt x="411" y="9"/>
                  <a:pt x="414" y="9"/>
                </a:cubicBezTo>
                <a:cubicBezTo>
                  <a:pt x="415" y="10"/>
                  <a:pt x="418" y="11"/>
                  <a:pt x="419" y="11"/>
                </a:cubicBezTo>
                <a:cubicBezTo>
                  <a:pt x="422" y="12"/>
                  <a:pt x="426" y="11"/>
                  <a:pt x="428" y="11"/>
                </a:cubicBezTo>
                <a:cubicBezTo>
                  <a:pt x="431" y="12"/>
                  <a:pt x="434" y="12"/>
                  <a:pt x="436" y="13"/>
                </a:cubicBezTo>
                <a:cubicBezTo>
                  <a:pt x="438" y="14"/>
                  <a:pt x="439" y="17"/>
                  <a:pt x="439" y="18"/>
                </a:cubicBezTo>
                <a:cubicBezTo>
                  <a:pt x="440" y="21"/>
                  <a:pt x="439" y="25"/>
                  <a:pt x="440" y="28"/>
                </a:cubicBezTo>
                <a:cubicBezTo>
                  <a:pt x="442" y="32"/>
                  <a:pt x="446" y="34"/>
                  <a:pt x="449" y="37"/>
                </a:cubicBezTo>
                <a:cubicBezTo>
                  <a:pt x="452" y="40"/>
                  <a:pt x="454" y="47"/>
                  <a:pt x="460" y="48"/>
                </a:cubicBezTo>
                <a:cubicBezTo>
                  <a:pt x="466" y="49"/>
                  <a:pt x="465" y="51"/>
                  <a:pt x="467" y="53"/>
                </a:cubicBezTo>
                <a:cubicBezTo>
                  <a:pt x="470" y="55"/>
                  <a:pt x="475" y="60"/>
                  <a:pt x="479" y="60"/>
                </a:cubicBezTo>
                <a:cubicBezTo>
                  <a:pt x="483" y="60"/>
                  <a:pt x="488" y="61"/>
                  <a:pt x="491" y="62"/>
                </a:cubicBezTo>
                <a:cubicBezTo>
                  <a:pt x="495" y="62"/>
                  <a:pt x="500" y="62"/>
                  <a:pt x="503" y="62"/>
                </a:cubicBezTo>
                <a:cubicBezTo>
                  <a:pt x="506" y="62"/>
                  <a:pt x="512" y="64"/>
                  <a:pt x="514" y="62"/>
                </a:cubicBezTo>
                <a:cubicBezTo>
                  <a:pt x="515" y="61"/>
                  <a:pt x="514" y="59"/>
                  <a:pt x="515" y="58"/>
                </a:cubicBezTo>
                <a:cubicBezTo>
                  <a:pt x="516" y="56"/>
                  <a:pt x="519" y="53"/>
                  <a:pt x="521" y="52"/>
                </a:cubicBezTo>
                <a:cubicBezTo>
                  <a:pt x="522" y="51"/>
                  <a:pt x="524" y="52"/>
                  <a:pt x="525" y="52"/>
                </a:cubicBezTo>
                <a:cubicBezTo>
                  <a:pt x="527" y="52"/>
                  <a:pt x="530" y="54"/>
                  <a:pt x="530" y="54"/>
                </a:cubicBezTo>
                <a:cubicBezTo>
                  <a:pt x="530" y="54"/>
                  <a:pt x="525" y="59"/>
                  <a:pt x="525" y="61"/>
                </a:cubicBezTo>
                <a:cubicBezTo>
                  <a:pt x="525" y="62"/>
                  <a:pt x="527" y="63"/>
                  <a:pt x="528" y="64"/>
                </a:cubicBezTo>
                <a:cubicBezTo>
                  <a:pt x="529" y="67"/>
                  <a:pt x="527" y="74"/>
                  <a:pt x="527" y="77"/>
                </a:cubicBezTo>
                <a:cubicBezTo>
                  <a:pt x="525" y="83"/>
                  <a:pt x="522" y="93"/>
                  <a:pt x="518" y="98"/>
                </a:cubicBezTo>
                <a:cubicBezTo>
                  <a:pt x="516" y="102"/>
                  <a:pt x="508" y="109"/>
                  <a:pt x="504" y="112"/>
                </a:cubicBezTo>
                <a:cubicBezTo>
                  <a:pt x="501" y="115"/>
                  <a:pt x="494" y="119"/>
                  <a:pt x="492" y="122"/>
                </a:cubicBezTo>
                <a:cubicBezTo>
                  <a:pt x="491" y="126"/>
                  <a:pt x="493" y="133"/>
                  <a:pt x="492" y="137"/>
                </a:cubicBezTo>
                <a:cubicBezTo>
                  <a:pt x="491" y="140"/>
                  <a:pt x="487" y="146"/>
                  <a:pt x="486" y="149"/>
                </a:cubicBezTo>
                <a:cubicBezTo>
                  <a:pt x="484" y="154"/>
                  <a:pt x="479" y="165"/>
                  <a:pt x="479" y="171"/>
                </a:cubicBezTo>
                <a:cubicBezTo>
                  <a:pt x="479" y="176"/>
                  <a:pt x="482" y="186"/>
                  <a:pt x="485" y="190"/>
                </a:cubicBezTo>
                <a:cubicBezTo>
                  <a:pt x="486" y="192"/>
                  <a:pt x="489" y="193"/>
                  <a:pt x="490" y="195"/>
                </a:cubicBezTo>
                <a:cubicBezTo>
                  <a:pt x="491" y="196"/>
                  <a:pt x="491" y="199"/>
                  <a:pt x="492" y="201"/>
                </a:cubicBezTo>
                <a:cubicBezTo>
                  <a:pt x="492" y="203"/>
                  <a:pt x="493" y="208"/>
                  <a:pt x="494" y="211"/>
                </a:cubicBezTo>
                <a:cubicBezTo>
                  <a:pt x="494" y="215"/>
                  <a:pt x="496" y="224"/>
                  <a:pt x="497" y="228"/>
                </a:cubicBezTo>
                <a:cubicBezTo>
                  <a:pt x="497" y="229"/>
                  <a:pt x="497" y="231"/>
                  <a:pt x="498" y="232"/>
                </a:cubicBezTo>
                <a:cubicBezTo>
                  <a:pt x="499" y="233"/>
                  <a:pt x="503" y="234"/>
                  <a:pt x="505" y="235"/>
                </a:cubicBezTo>
                <a:cubicBezTo>
                  <a:pt x="509" y="237"/>
                  <a:pt x="516" y="239"/>
                  <a:pt x="518" y="242"/>
                </a:cubicBezTo>
                <a:cubicBezTo>
                  <a:pt x="520" y="245"/>
                  <a:pt x="521" y="251"/>
                  <a:pt x="520" y="253"/>
                </a:cubicBezTo>
                <a:cubicBezTo>
                  <a:pt x="520" y="255"/>
                  <a:pt x="518" y="258"/>
                  <a:pt x="518" y="260"/>
                </a:cubicBezTo>
                <a:cubicBezTo>
                  <a:pt x="513" y="267"/>
                  <a:pt x="498" y="277"/>
                  <a:pt x="496" y="285"/>
                </a:cubicBezTo>
                <a:cubicBezTo>
                  <a:pt x="496" y="287"/>
                  <a:pt x="496" y="291"/>
                  <a:pt x="498" y="293"/>
                </a:cubicBezTo>
                <a:cubicBezTo>
                  <a:pt x="502" y="298"/>
                  <a:pt x="519" y="299"/>
                  <a:pt x="522" y="305"/>
                </a:cubicBezTo>
                <a:cubicBezTo>
                  <a:pt x="523" y="307"/>
                  <a:pt x="520" y="312"/>
                  <a:pt x="520" y="314"/>
                </a:cubicBezTo>
                <a:cubicBezTo>
                  <a:pt x="519" y="321"/>
                  <a:pt x="519" y="335"/>
                  <a:pt x="521" y="342"/>
                </a:cubicBezTo>
                <a:cubicBezTo>
                  <a:pt x="522" y="344"/>
                  <a:pt x="526" y="347"/>
                  <a:pt x="527" y="349"/>
                </a:cubicBezTo>
                <a:cubicBezTo>
                  <a:pt x="528" y="350"/>
                  <a:pt x="531" y="352"/>
                  <a:pt x="532" y="353"/>
                </a:cubicBezTo>
                <a:cubicBezTo>
                  <a:pt x="534" y="354"/>
                  <a:pt x="539" y="356"/>
                  <a:pt x="542" y="355"/>
                </a:cubicBezTo>
                <a:cubicBezTo>
                  <a:pt x="544" y="353"/>
                  <a:pt x="546" y="346"/>
                  <a:pt x="549" y="345"/>
                </a:cubicBezTo>
                <a:cubicBezTo>
                  <a:pt x="549" y="345"/>
                  <a:pt x="552" y="346"/>
                  <a:pt x="552" y="3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10">
            <a:extLst>
              <a:ext uri="{FF2B5EF4-FFF2-40B4-BE49-F238E27FC236}">
                <a16:creationId xmlns:a16="http://schemas.microsoft.com/office/drawing/2014/main" id="{E9765006-0102-49F4-9668-7C2DCA4813BB}"/>
              </a:ext>
            </a:extLst>
          </p:cNvPr>
          <p:cNvSpPr>
            <a:spLocks/>
          </p:cNvSpPr>
          <p:nvPr/>
        </p:nvSpPr>
        <p:spPr bwMode="auto">
          <a:xfrm>
            <a:off x="4266988" y="1711019"/>
            <a:ext cx="1037943" cy="605703"/>
          </a:xfrm>
          <a:custGeom>
            <a:avLst/>
            <a:gdLst/>
            <a:ahLst/>
            <a:cxnLst>
              <a:cxn ang="0">
                <a:pos x="427" y="185"/>
              </a:cxn>
              <a:cxn ang="0">
                <a:pos x="390" y="191"/>
              </a:cxn>
              <a:cxn ang="0">
                <a:pos x="357" y="222"/>
              </a:cxn>
              <a:cxn ang="0">
                <a:pos x="317" y="242"/>
              </a:cxn>
              <a:cxn ang="0">
                <a:pos x="308" y="259"/>
              </a:cxn>
              <a:cxn ang="0">
                <a:pos x="284" y="249"/>
              </a:cxn>
              <a:cxn ang="0">
                <a:pos x="266" y="225"/>
              </a:cxn>
              <a:cxn ang="0">
                <a:pos x="217" y="225"/>
              </a:cxn>
              <a:cxn ang="0">
                <a:pos x="199" y="197"/>
              </a:cxn>
              <a:cxn ang="0">
                <a:pos x="223" y="175"/>
              </a:cxn>
              <a:cxn ang="0">
                <a:pos x="235" y="148"/>
              </a:cxn>
              <a:cxn ang="0">
                <a:pos x="252" y="121"/>
              </a:cxn>
              <a:cxn ang="0">
                <a:pos x="251" y="97"/>
              </a:cxn>
              <a:cxn ang="0">
                <a:pos x="217" y="85"/>
              </a:cxn>
              <a:cxn ang="0">
                <a:pos x="196" y="93"/>
              </a:cxn>
              <a:cxn ang="0">
                <a:pos x="186" y="115"/>
              </a:cxn>
              <a:cxn ang="0">
                <a:pos x="178" y="147"/>
              </a:cxn>
              <a:cxn ang="0">
                <a:pos x="147" y="173"/>
              </a:cxn>
              <a:cxn ang="0">
                <a:pos x="114" y="195"/>
              </a:cxn>
              <a:cxn ang="0">
                <a:pos x="80" y="199"/>
              </a:cxn>
              <a:cxn ang="0">
                <a:pos x="55" y="192"/>
              </a:cxn>
              <a:cxn ang="0">
                <a:pos x="46" y="208"/>
              </a:cxn>
              <a:cxn ang="0">
                <a:pos x="23" y="199"/>
              </a:cxn>
              <a:cxn ang="0">
                <a:pos x="0" y="169"/>
              </a:cxn>
              <a:cxn ang="0">
                <a:pos x="47" y="180"/>
              </a:cxn>
              <a:cxn ang="0">
                <a:pos x="61" y="169"/>
              </a:cxn>
              <a:cxn ang="0">
                <a:pos x="48" y="144"/>
              </a:cxn>
              <a:cxn ang="0">
                <a:pos x="29" y="135"/>
              </a:cxn>
              <a:cxn ang="0">
                <a:pos x="36" y="113"/>
              </a:cxn>
              <a:cxn ang="0">
                <a:pos x="50" y="115"/>
              </a:cxn>
              <a:cxn ang="0">
                <a:pos x="75" y="112"/>
              </a:cxn>
              <a:cxn ang="0">
                <a:pos x="93" y="114"/>
              </a:cxn>
              <a:cxn ang="0">
                <a:pos x="105" y="95"/>
              </a:cxn>
              <a:cxn ang="0">
                <a:pos x="96" y="80"/>
              </a:cxn>
              <a:cxn ang="0">
                <a:pos x="98" y="54"/>
              </a:cxn>
              <a:cxn ang="0">
                <a:pos x="99" y="18"/>
              </a:cxn>
              <a:cxn ang="0">
                <a:pos x="132" y="10"/>
              </a:cxn>
              <a:cxn ang="0">
                <a:pos x="154" y="25"/>
              </a:cxn>
              <a:cxn ang="0">
                <a:pos x="180" y="30"/>
              </a:cxn>
              <a:cxn ang="0">
                <a:pos x="193" y="0"/>
              </a:cxn>
              <a:cxn ang="0">
                <a:pos x="210" y="25"/>
              </a:cxn>
              <a:cxn ang="0">
                <a:pos x="239" y="30"/>
              </a:cxn>
              <a:cxn ang="0">
                <a:pos x="268" y="19"/>
              </a:cxn>
              <a:cxn ang="0">
                <a:pos x="290" y="34"/>
              </a:cxn>
              <a:cxn ang="0">
                <a:pos x="309" y="51"/>
              </a:cxn>
              <a:cxn ang="0">
                <a:pos x="321" y="64"/>
              </a:cxn>
              <a:cxn ang="0">
                <a:pos x="339" y="42"/>
              </a:cxn>
              <a:cxn ang="0">
                <a:pos x="346" y="21"/>
              </a:cxn>
              <a:cxn ang="0">
                <a:pos x="362" y="23"/>
              </a:cxn>
              <a:cxn ang="0">
                <a:pos x="382" y="48"/>
              </a:cxn>
              <a:cxn ang="0">
                <a:pos x="405" y="93"/>
              </a:cxn>
              <a:cxn ang="0">
                <a:pos x="430" y="98"/>
              </a:cxn>
              <a:cxn ang="0">
                <a:pos x="441" y="125"/>
              </a:cxn>
              <a:cxn ang="0">
                <a:pos x="433" y="151"/>
              </a:cxn>
            </a:cxnLst>
            <a:rect l="0" t="0" r="r" b="b"/>
            <a:pathLst>
              <a:path w="445" h="260">
                <a:moveTo>
                  <a:pt x="443" y="165"/>
                </a:moveTo>
                <a:cubicBezTo>
                  <a:pt x="445" y="167"/>
                  <a:pt x="443" y="173"/>
                  <a:pt x="442" y="175"/>
                </a:cubicBezTo>
                <a:cubicBezTo>
                  <a:pt x="440" y="179"/>
                  <a:pt x="431" y="183"/>
                  <a:pt x="427" y="185"/>
                </a:cubicBezTo>
                <a:cubicBezTo>
                  <a:pt x="425" y="187"/>
                  <a:pt x="419" y="191"/>
                  <a:pt x="415" y="191"/>
                </a:cubicBezTo>
                <a:cubicBezTo>
                  <a:pt x="412" y="192"/>
                  <a:pt x="404" y="189"/>
                  <a:pt x="400" y="189"/>
                </a:cubicBezTo>
                <a:cubicBezTo>
                  <a:pt x="397" y="189"/>
                  <a:pt x="392" y="190"/>
                  <a:pt x="390" y="191"/>
                </a:cubicBezTo>
                <a:cubicBezTo>
                  <a:pt x="387" y="193"/>
                  <a:pt x="383" y="200"/>
                  <a:pt x="381" y="203"/>
                </a:cubicBezTo>
                <a:cubicBezTo>
                  <a:pt x="377" y="206"/>
                  <a:pt x="371" y="212"/>
                  <a:pt x="368" y="215"/>
                </a:cubicBezTo>
                <a:cubicBezTo>
                  <a:pt x="365" y="217"/>
                  <a:pt x="360" y="221"/>
                  <a:pt x="357" y="222"/>
                </a:cubicBezTo>
                <a:cubicBezTo>
                  <a:pt x="354" y="224"/>
                  <a:pt x="348" y="226"/>
                  <a:pt x="345" y="228"/>
                </a:cubicBezTo>
                <a:cubicBezTo>
                  <a:pt x="341" y="229"/>
                  <a:pt x="332" y="232"/>
                  <a:pt x="328" y="234"/>
                </a:cubicBezTo>
                <a:cubicBezTo>
                  <a:pt x="325" y="236"/>
                  <a:pt x="319" y="239"/>
                  <a:pt x="317" y="242"/>
                </a:cubicBezTo>
                <a:cubicBezTo>
                  <a:pt x="316" y="244"/>
                  <a:pt x="316" y="248"/>
                  <a:pt x="316" y="251"/>
                </a:cubicBezTo>
                <a:cubicBezTo>
                  <a:pt x="316" y="253"/>
                  <a:pt x="317" y="257"/>
                  <a:pt x="316" y="258"/>
                </a:cubicBezTo>
                <a:cubicBezTo>
                  <a:pt x="314" y="260"/>
                  <a:pt x="310" y="259"/>
                  <a:pt x="308" y="259"/>
                </a:cubicBezTo>
                <a:cubicBezTo>
                  <a:pt x="305" y="259"/>
                  <a:pt x="301" y="259"/>
                  <a:pt x="299" y="258"/>
                </a:cubicBezTo>
                <a:cubicBezTo>
                  <a:pt x="296" y="257"/>
                  <a:pt x="292" y="255"/>
                  <a:pt x="290" y="254"/>
                </a:cubicBezTo>
                <a:cubicBezTo>
                  <a:pt x="288" y="253"/>
                  <a:pt x="285" y="250"/>
                  <a:pt x="284" y="249"/>
                </a:cubicBezTo>
                <a:cubicBezTo>
                  <a:pt x="282" y="247"/>
                  <a:pt x="278" y="244"/>
                  <a:pt x="276" y="242"/>
                </a:cubicBezTo>
                <a:cubicBezTo>
                  <a:pt x="274" y="240"/>
                  <a:pt x="271" y="236"/>
                  <a:pt x="270" y="233"/>
                </a:cubicBezTo>
                <a:cubicBezTo>
                  <a:pt x="269" y="231"/>
                  <a:pt x="267" y="227"/>
                  <a:pt x="266" y="225"/>
                </a:cubicBezTo>
                <a:cubicBezTo>
                  <a:pt x="264" y="224"/>
                  <a:pt x="260" y="221"/>
                  <a:pt x="258" y="221"/>
                </a:cubicBezTo>
                <a:cubicBezTo>
                  <a:pt x="253" y="219"/>
                  <a:pt x="242" y="223"/>
                  <a:pt x="237" y="224"/>
                </a:cubicBezTo>
                <a:cubicBezTo>
                  <a:pt x="232" y="224"/>
                  <a:pt x="222" y="224"/>
                  <a:pt x="217" y="225"/>
                </a:cubicBezTo>
                <a:cubicBezTo>
                  <a:pt x="214" y="225"/>
                  <a:pt x="207" y="227"/>
                  <a:pt x="204" y="225"/>
                </a:cubicBezTo>
                <a:cubicBezTo>
                  <a:pt x="201" y="222"/>
                  <a:pt x="202" y="214"/>
                  <a:pt x="201" y="210"/>
                </a:cubicBezTo>
                <a:cubicBezTo>
                  <a:pt x="200" y="207"/>
                  <a:pt x="199" y="201"/>
                  <a:pt x="199" y="197"/>
                </a:cubicBezTo>
                <a:cubicBezTo>
                  <a:pt x="198" y="193"/>
                  <a:pt x="195" y="183"/>
                  <a:pt x="198" y="180"/>
                </a:cubicBezTo>
                <a:cubicBezTo>
                  <a:pt x="201" y="176"/>
                  <a:pt x="211" y="180"/>
                  <a:pt x="216" y="178"/>
                </a:cubicBezTo>
                <a:cubicBezTo>
                  <a:pt x="218" y="178"/>
                  <a:pt x="221" y="176"/>
                  <a:pt x="223" y="175"/>
                </a:cubicBezTo>
                <a:cubicBezTo>
                  <a:pt x="225" y="175"/>
                  <a:pt x="229" y="173"/>
                  <a:pt x="230" y="171"/>
                </a:cubicBezTo>
                <a:cubicBezTo>
                  <a:pt x="232" y="170"/>
                  <a:pt x="233" y="165"/>
                  <a:pt x="234" y="163"/>
                </a:cubicBezTo>
                <a:cubicBezTo>
                  <a:pt x="235" y="159"/>
                  <a:pt x="234" y="152"/>
                  <a:pt x="235" y="148"/>
                </a:cubicBezTo>
                <a:cubicBezTo>
                  <a:pt x="235" y="146"/>
                  <a:pt x="235" y="140"/>
                  <a:pt x="237" y="138"/>
                </a:cubicBezTo>
                <a:cubicBezTo>
                  <a:pt x="238" y="135"/>
                  <a:pt x="243" y="131"/>
                  <a:pt x="245" y="129"/>
                </a:cubicBezTo>
                <a:cubicBezTo>
                  <a:pt x="247" y="127"/>
                  <a:pt x="250" y="123"/>
                  <a:pt x="252" y="121"/>
                </a:cubicBezTo>
                <a:cubicBezTo>
                  <a:pt x="254" y="117"/>
                  <a:pt x="258" y="109"/>
                  <a:pt x="259" y="106"/>
                </a:cubicBezTo>
                <a:cubicBezTo>
                  <a:pt x="260" y="105"/>
                  <a:pt x="261" y="102"/>
                  <a:pt x="261" y="101"/>
                </a:cubicBezTo>
                <a:cubicBezTo>
                  <a:pt x="260" y="99"/>
                  <a:pt x="254" y="97"/>
                  <a:pt x="251" y="97"/>
                </a:cubicBezTo>
                <a:cubicBezTo>
                  <a:pt x="248" y="96"/>
                  <a:pt x="242" y="98"/>
                  <a:pt x="239" y="98"/>
                </a:cubicBezTo>
                <a:cubicBezTo>
                  <a:pt x="236" y="98"/>
                  <a:pt x="228" y="97"/>
                  <a:pt x="224" y="95"/>
                </a:cubicBezTo>
                <a:cubicBezTo>
                  <a:pt x="222" y="94"/>
                  <a:pt x="220" y="87"/>
                  <a:pt x="217" y="85"/>
                </a:cubicBezTo>
                <a:cubicBezTo>
                  <a:pt x="216" y="84"/>
                  <a:pt x="214" y="83"/>
                  <a:pt x="213" y="83"/>
                </a:cubicBezTo>
                <a:cubicBezTo>
                  <a:pt x="210" y="84"/>
                  <a:pt x="208" y="91"/>
                  <a:pt x="205" y="92"/>
                </a:cubicBezTo>
                <a:cubicBezTo>
                  <a:pt x="203" y="93"/>
                  <a:pt x="198" y="92"/>
                  <a:pt x="196" y="93"/>
                </a:cubicBezTo>
                <a:cubicBezTo>
                  <a:pt x="192" y="93"/>
                  <a:pt x="182" y="90"/>
                  <a:pt x="179" y="93"/>
                </a:cubicBezTo>
                <a:cubicBezTo>
                  <a:pt x="177" y="95"/>
                  <a:pt x="178" y="103"/>
                  <a:pt x="179" y="106"/>
                </a:cubicBezTo>
                <a:cubicBezTo>
                  <a:pt x="179" y="108"/>
                  <a:pt x="184" y="112"/>
                  <a:pt x="186" y="115"/>
                </a:cubicBezTo>
                <a:cubicBezTo>
                  <a:pt x="187" y="117"/>
                  <a:pt x="188" y="122"/>
                  <a:pt x="188" y="124"/>
                </a:cubicBezTo>
                <a:cubicBezTo>
                  <a:pt x="188" y="128"/>
                  <a:pt x="185" y="134"/>
                  <a:pt x="184" y="137"/>
                </a:cubicBezTo>
                <a:cubicBezTo>
                  <a:pt x="182" y="140"/>
                  <a:pt x="178" y="145"/>
                  <a:pt x="178" y="147"/>
                </a:cubicBezTo>
                <a:cubicBezTo>
                  <a:pt x="177" y="150"/>
                  <a:pt x="179" y="156"/>
                  <a:pt x="177" y="158"/>
                </a:cubicBezTo>
                <a:cubicBezTo>
                  <a:pt x="172" y="162"/>
                  <a:pt x="156" y="156"/>
                  <a:pt x="151" y="160"/>
                </a:cubicBezTo>
                <a:cubicBezTo>
                  <a:pt x="149" y="162"/>
                  <a:pt x="150" y="171"/>
                  <a:pt x="147" y="173"/>
                </a:cubicBezTo>
                <a:cubicBezTo>
                  <a:pt x="142" y="178"/>
                  <a:pt x="126" y="173"/>
                  <a:pt x="121" y="177"/>
                </a:cubicBezTo>
                <a:cubicBezTo>
                  <a:pt x="118" y="179"/>
                  <a:pt x="117" y="186"/>
                  <a:pt x="116" y="189"/>
                </a:cubicBezTo>
                <a:cubicBezTo>
                  <a:pt x="116" y="191"/>
                  <a:pt x="116" y="194"/>
                  <a:pt x="114" y="195"/>
                </a:cubicBezTo>
                <a:cubicBezTo>
                  <a:pt x="112" y="198"/>
                  <a:pt x="105" y="198"/>
                  <a:pt x="102" y="199"/>
                </a:cubicBezTo>
                <a:cubicBezTo>
                  <a:pt x="99" y="201"/>
                  <a:pt x="95" y="207"/>
                  <a:pt x="92" y="207"/>
                </a:cubicBezTo>
                <a:cubicBezTo>
                  <a:pt x="89" y="207"/>
                  <a:pt x="82" y="202"/>
                  <a:pt x="80" y="199"/>
                </a:cubicBezTo>
                <a:cubicBezTo>
                  <a:pt x="79" y="198"/>
                  <a:pt x="80" y="193"/>
                  <a:pt x="79" y="192"/>
                </a:cubicBezTo>
                <a:cubicBezTo>
                  <a:pt x="76" y="190"/>
                  <a:pt x="69" y="191"/>
                  <a:pt x="66" y="191"/>
                </a:cubicBezTo>
                <a:cubicBezTo>
                  <a:pt x="63" y="191"/>
                  <a:pt x="58" y="191"/>
                  <a:pt x="55" y="192"/>
                </a:cubicBezTo>
                <a:cubicBezTo>
                  <a:pt x="53" y="192"/>
                  <a:pt x="51" y="194"/>
                  <a:pt x="50" y="195"/>
                </a:cubicBezTo>
                <a:cubicBezTo>
                  <a:pt x="48" y="197"/>
                  <a:pt x="47" y="201"/>
                  <a:pt x="47" y="203"/>
                </a:cubicBezTo>
                <a:cubicBezTo>
                  <a:pt x="46" y="204"/>
                  <a:pt x="46" y="208"/>
                  <a:pt x="46" y="208"/>
                </a:cubicBezTo>
                <a:cubicBezTo>
                  <a:pt x="46" y="208"/>
                  <a:pt x="41" y="209"/>
                  <a:pt x="39" y="209"/>
                </a:cubicBezTo>
                <a:cubicBezTo>
                  <a:pt x="37" y="209"/>
                  <a:pt x="31" y="209"/>
                  <a:pt x="29" y="207"/>
                </a:cubicBezTo>
                <a:cubicBezTo>
                  <a:pt x="27" y="206"/>
                  <a:pt x="25" y="201"/>
                  <a:pt x="23" y="199"/>
                </a:cubicBezTo>
                <a:cubicBezTo>
                  <a:pt x="19" y="194"/>
                  <a:pt x="9" y="187"/>
                  <a:pt x="5" y="183"/>
                </a:cubicBezTo>
                <a:cubicBezTo>
                  <a:pt x="4" y="181"/>
                  <a:pt x="2" y="178"/>
                  <a:pt x="1" y="176"/>
                </a:cubicBezTo>
                <a:cubicBezTo>
                  <a:pt x="1" y="174"/>
                  <a:pt x="0" y="169"/>
                  <a:pt x="0" y="169"/>
                </a:cubicBezTo>
                <a:cubicBezTo>
                  <a:pt x="0" y="169"/>
                  <a:pt x="18" y="171"/>
                  <a:pt x="24" y="172"/>
                </a:cubicBezTo>
                <a:cubicBezTo>
                  <a:pt x="27" y="173"/>
                  <a:pt x="34" y="174"/>
                  <a:pt x="37" y="175"/>
                </a:cubicBezTo>
                <a:cubicBezTo>
                  <a:pt x="40" y="176"/>
                  <a:pt x="44" y="180"/>
                  <a:pt x="47" y="180"/>
                </a:cubicBezTo>
                <a:cubicBezTo>
                  <a:pt x="49" y="180"/>
                  <a:pt x="53" y="180"/>
                  <a:pt x="55" y="179"/>
                </a:cubicBezTo>
                <a:cubicBezTo>
                  <a:pt x="56" y="179"/>
                  <a:pt x="58" y="177"/>
                  <a:pt x="58" y="176"/>
                </a:cubicBezTo>
                <a:cubicBezTo>
                  <a:pt x="59" y="175"/>
                  <a:pt x="61" y="171"/>
                  <a:pt x="61" y="169"/>
                </a:cubicBezTo>
                <a:cubicBezTo>
                  <a:pt x="61" y="167"/>
                  <a:pt x="62" y="163"/>
                  <a:pt x="62" y="161"/>
                </a:cubicBezTo>
                <a:cubicBezTo>
                  <a:pt x="61" y="159"/>
                  <a:pt x="59" y="155"/>
                  <a:pt x="57" y="153"/>
                </a:cubicBezTo>
                <a:cubicBezTo>
                  <a:pt x="56" y="150"/>
                  <a:pt x="51" y="146"/>
                  <a:pt x="48" y="144"/>
                </a:cubicBezTo>
                <a:cubicBezTo>
                  <a:pt x="46" y="142"/>
                  <a:pt x="41" y="138"/>
                  <a:pt x="38" y="136"/>
                </a:cubicBezTo>
                <a:cubicBezTo>
                  <a:pt x="37" y="135"/>
                  <a:pt x="36" y="132"/>
                  <a:pt x="35" y="132"/>
                </a:cubicBezTo>
                <a:cubicBezTo>
                  <a:pt x="33" y="132"/>
                  <a:pt x="30" y="135"/>
                  <a:pt x="29" y="135"/>
                </a:cubicBezTo>
                <a:cubicBezTo>
                  <a:pt x="27" y="134"/>
                  <a:pt x="25" y="132"/>
                  <a:pt x="25" y="132"/>
                </a:cubicBezTo>
                <a:cubicBezTo>
                  <a:pt x="25" y="132"/>
                  <a:pt x="29" y="121"/>
                  <a:pt x="31" y="118"/>
                </a:cubicBezTo>
                <a:cubicBezTo>
                  <a:pt x="32" y="117"/>
                  <a:pt x="35" y="114"/>
                  <a:pt x="36" y="113"/>
                </a:cubicBezTo>
                <a:cubicBezTo>
                  <a:pt x="38" y="112"/>
                  <a:pt x="42" y="108"/>
                  <a:pt x="42" y="108"/>
                </a:cubicBezTo>
                <a:cubicBezTo>
                  <a:pt x="42" y="108"/>
                  <a:pt x="44" y="112"/>
                  <a:pt x="45" y="113"/>
                </a:cubicBezTo>
                <a:cubicBezTo>
                  <a:pt x="46" y="114"/>
                  <a:pt x="49" y="115"/>
                  <a:pt x="50" y="115"/>
                </a:cubicBezTo>
                <a:cubicBezTo>
                  <a:pt x="52" y="116"/>
                  <a:pt x="55" y="117"/>
                  <a:pt x="57" y="118"/>
                </a:cubicBezTo>
                <a:cubicBezTo>
                  <a:pt x="59" y="118"/>
                  <a:pt x="62" y="117"/>
                  <a:pt x="64" y="117"/>
                </a:cubicBezTo>
                <a:cubicBezTo>
                  <a:pt x="67" y="116"/>
                  <a:pt x="72" y="113"/>
                  <a:pt x="75" y="112"/>
                </a:cubicBezTo>
                <a:cubicBezTo>
                  <a:pt x="76" y="112"/>
                  <a:pt x="80" y="113"/>
                  <a:pt x="81" y="113"/>
                </a:cubicBezTo>
                <a:cubicBezTo>
                  <a:pt x="83" y="113"/>
                  <a:pt x="87" y="113"/>
                  <a:pt x="89" y="113"/>
                </a:cubicBezTo>
                <a:cubicBezTo>
                  <a:pt x="90" y="113"/>
                  <a:pt x="92" y="114"/>
                  <a:pt x="93" y="114"/>
                </a:cubicBezTo>
                <a:cubicBezTo>
                  <a:pt x="94" y="113"/>
                  <a:pt x="96" y="110"/>
                  <a:pt x="97" y="109"/>
                </a:cubicBezTo>
                <a:cubicBezTo>
                  <a:pt x="98" y="108"/>
                  <a:pt x="99" y="105"/>
                  <a:pt x="100" y="103"/>
                </a:cubicBezTo>
                <a:cubicBezTo>
                  <a:pt x="101" y="101"/>
                  <a:pt x="104" y="98"/>
                  <a:pt x="105" y="95"/>
                </a:cubicBezTo>
                <a:cubicBezTo>
                  <a:pt x="105" y="94"/>
                  <a:pt x="105" y="92"/>
                  <a:pt x="104" y="90"/>
                </a:cubicBezTo>
                <a:cubicBezTo>
                  <a:pt x="104" y="89"/>
                  <a:pt x="105" y="86"/>
                  <a:pt x="104" y="85"/>
                </a:cubicBezTo>
                <a:cubicBezTo>
                  <a:pt x="103" y="83"/>
                  <a:pt x="99" y="81"/>
                  <a:pt x="96" y="80"/>
                </a:cubicBezTo>
                <a:cubicBezTo>
                  <a:pt x="94" y="79"/>
                  <a:pt x="90" y="79"/>
                  <a:pt x="90" y="79"/>
                </a:cubicBezTo>
                <a:cubicBezTo>
                  <a:pt x="90" y="79"/>
                  <a:pt x="97" y="71"/>
                  <a:pt x="98" y="68"/>
                </a:cubicBezTo>
                <a:cubicBezTo>
                  <a:pt x="99" y="64"/>
                  <a:pt x="99" y="57"/>
                  <a:pt x="98" y="54"/>
                </a:cubicBezTo>
                <a:cubicBezTo>
                  <a:pt x="97" y="52"/>
                  <a:pt x="92" y="49"/>
                  <a:pt x="91" y="46"/>
                </a:cubicBezTo>
                <a:cubicBezTo>
                  <a:pt x="90" y="43"/>
                  <a:pt x="88" y="34"/>
                  <a:pt x="89" y="31"/>
                </a:cubicBezTo>
                <a:cubicBezTo>
                  <a:pt x="90" y="27"/>
                  <a:pt x="95" y="20"/>
                  <a:pt x="99" y="18"/>
                </a:cubicBezTo>
                <a:cubicBezTo>
                  <a:pt x="101" y="16"/>
                  <a:pt x="108" y="15"/>
                  <a:pt x="111" y="14"/>
                </a:cubicBezTo>
                <a:cubicBezTo>
                  <a:pt x="114" y="13"/>
                  <a:pt x="120" y="12"/>
                  <a:pt x="122" y="11"/>
                </a:cubicBezTo>
                <a:cubicBezTo>
                  <a:pt x="125" y="11"/>
                  <a:pt x="130" y="11"/>
                  <a:pt x="132" y="10"/>
                </a:cubicBezTo>
                <a:cubicBezTo>
                  <a:pt x="135" y="9"/>
                  <a:pt x="142" y="5"/>
                  <a:pt x="142" y="5"/>
                </a:cubicBezTo>
                <a:cubicBezTo>
                  <a:pt x="142" y="5"/>
                  <a:pt x="151" y="7"/>
                  <a:pt x="152" y="10"/>
                </a:cubicBezTo>
                <a:cubicBezTo>
                  <a:pt x="155" y="13"/>
                  <a:pt x="151" y="22"/>
                  <a:pt x="154" y="25"/>
                </a:cubicBezTo>
                <a:cubicBezTo>
                  <a:pt x="156" y="26"/>
                  <a:pt x="160" y="23"/>
                  <a:pt x="162" y="24"/>
                </a:cubicBezTo>
                <a:cubicBezTo>
                  <a:pt x="165" y="25"/>
                  <a:pt x="166" y="31"/>
                  <a:pt x="169" y="32"/>
                </a:cubicBezTo>
                <a:cubicBezTo>
                  <a:pt x="172" y="33"/>
                  <a:pt x="178" y="31"/>
                  <a:pt x="180" y="30"/>
                </a:cubicBezTo>
                <a:cubicBezTo>
                  <a:pt x="182" y="29"/>
                  <a:pt x="186" y="26"/>
                  <a:pt x="186" y="24"/>
                </a:cubicBezTo>
                <a:cubicBezTo>
                  <a:pt x="188" y="20"/>
                  <a:pt x="182" y="11"/>
                  <a:pt x="184" y="7"/>
                </a:cubicBezTo>
                <a:cubicBezTo>
                  <a:pt x="185" y="4"/>
                  <a:pt x="193" y="0"/>
                  <a:pt x="193" y="0"/>
                </a:cubicBezTo>
                <a:cubicBezTo>
                  <a:pt x="193" y="0"/>
                  <a:pt x="196" y="7"/>
                  <a:pt x="197" y="9"/>
                </a:cubicBezTo>
                <a:cubicBezTo>
                  <a:pt x="199" y="12"/>
                  <a:pt x="202" y="16"/>
                  <a:pt x="204" y="18"/>
                </a:cubicBezTo>
                <a:cubicBezTo>
                  <a:pt x="206" y="20"/>
                  <a:pt x="208" y="24"/>
                  <a:pt x="210" y="25"/>
                </a:cubicBezTo>
                <a:cubicBezTo>
                  <a:pt x="213" y="27"/>
                  <a:pt x="217" y="29"/>
                  <a:pt x="220" y="30"/>
                </a:cubicBezTo>
                <a:cubicBezTo>
                  <a:pt x="223" y="31"/>
                  <a:pt x="226" y="33"/>
                  <a:pt x="229" y="33"/>
                </a:cubicBezTo>
                <a:cubicBezTo>
                  <a:pt x="232" y="33"/>
                  <a:pt x="236" y="31"/>
                  <a:pt x="239" y="30"/>
                </a:cubicBezTo>
                <a:cubicBezTo>
                  <a:pt x="243" y="29"/>
                  <a:pt x="248" y="28"/>
                  <a:pt x="252" y="26"/>
                </a:cubicBezTo>
                <a:cubicBezTo>
                  <a:pt x="254" y="25"/>
                  <a:pt x="256" y="23"/>
                  <a:pt x="258" y="22"/>
                </a:cubicBezTo>
                <a:cubicBezTo>
                  <a:pt x="261" y="21"/>
                  <a:pt x="268" y="19"/>
                  <a:pt x="268" y="19"/>
                </a:cubicBezTo>
                <a:cubicBezTo>
                  <a:pt x="268" y="19"/>
                  <a:pt x="269" y="24"/>
                  <a:pt x="270" y="25"/>
                </a:cubicBezTo>
                <a:cubicBezTo>
                  <a:pt x="271" y="27"/>
                  <a:pt x="277" y="28"/>
                  <a:pt x="280" y="29"/>
                </a:cubicBezTo>
                <a:cubicBezTo>
                  <a:pt x="282" y="30"/>
                  <a:pt x="288" y="32"/>
                  <a:pt x="290" y="34"/>
                </a:cubicBezTo>
                <a:cubicBezTo>
                  <a:pt x="293" y="36"/>
                  <a:pt x="298" y="42"/>
                  <a:pt x="301" y="44"/>
                </a:cubicBezTo>
                <a:cubicBezTo>
                  <a:pt x="303" y="45"/>
                  <a:pt x="306" y="46"/>
                  <a:pt x="307" y="47"/>
                </a:cubicBezTo>
                <a:cubicBezTo>
                  <a:pt x="308" y="47"/>
                  <a:pt x="309" y="50"/>
                  <a:pt x="309" y="51"/>
                </a:cubicBezTo>
                <a:cubicBezTo>
                  <a:pt x="309" y="52"/>
                  <a:pt x="308" y="55"/>
                  <a:pt x="308" y="56"/>
                </a:cubicBezTo>
                <a:cubicBezTo>
                  <a:pt x="308" y="58"/>
                  <a:pt x="307" y="63"/>
                  <a:pt x="309" y="64"/>
                </a:cubicBezTo>
                <a:cubicBezTo>
                  <a:pt x="311" y="66"/>
                  <a:pt x="318" y="65"/>
                  <a:pt x="321" y="64"/>
                </a:cubicBezTo>
                <a:cubicBezTo>
                  <a:pt x="323" y="63"/>
                  <a:pt x="327" y="59"/>
                  <a:pt x="329" y="58"/>
                </a:cubicBezTo>
                <a:cubicBezTo>
                  <a:pt x="331" y="56"/>
                  <a:pt x="335" y="53"/>
                  <a:pt x="336" y="50"/>
                </a:cubicBezTo>
                <a:cubicBezTo>
                  <a:pt x="338" y="49"/>
                  <a:pt x="338" y="44"/>
                  <a:pt x="339" y="42"/>
                </a:cubicBezTo>
                <a:cubicBezTo>
                  <a:pt x="340" y="40"/>
                  <a:pt x="341" y="37"/>
                  <a:pt x="341" y="35"/>
                </a:cubicBezTo>
                <a:cubicBezTo>
                  <a:pt x="342" y="33"/>
                  <a:pt x="342" y="29"/>
                  <a:pt x="343" y="27"/>
                </a:cubicBezTo>
                <a:cubicBezTo>
                  <a:pt x="343" y="25"/>
                  <a:pt x="345" y="23"/>
                  <a:pt x="346" y="21"/>
                </a:cubicBezTo>
                <a:cubicBezTo>
                  <a:pt x="347" y="20"/>
                  <a:pt x="349" y="19"/>
                  <a:pt x="351" y="18"/>
                </a:cubicBezTo>
                <a:cubicBezTo>
                  <a:pt x="352" y="18"/>
                  <a:pt x="355" y="18"/>
                  <a:pt x="356" y="19"/>
                </a:cubicBezTo>
                <a:cubicBezTo>
                  <a:pt x="358" y="19"/>
                  <a:pt x="361" y="21"/>
                  <a:pt x="362" y="23"/>
                </a:cubicBezTo>
                <a:cubicBezTo>
                  <a:pt x="363" y="24"/>
                  <a:pt x="364" y="26"/>
                  <a:pt x="365" y="27"/>
                </a:cubicBezTo>
                <a:cubicBezTo>
                  <a:pt x="367" y="29"/>
                  <a:pt x="371" y="34"/>
                  <a:pt x="373" y="36"/>
                </a:cubicBezTo>
                <a:cubicBezTo>
                  <a:pt x="375" y="39"/>
                  <a:pt x="380" y="45"/>
                  <a:pt x="382" y="48"/>
                </a:cubicBezTo>
                <a:cubicBezTo>
                  <a:pt x="385" y="53"/>
                  <a:pt x="390" y="62"/>
                  <a:pt x="392" y="67"/>
                </a:cubicBezTo>
                <a:cubicBezTo>
                  <a:pt x="394" y="71"/>
                  <a:pt x="395" y="78"/>
                  <a:pt x="396" y="82"/>
                </a:cubicBezTo>
                <a:cubicBezTo>
                  <a:pt x="398" y="85"/>
                  <a:pt x="402" y="91"/>
                  <a:pt x="405" y="93"/>
                </a:cubicBezTo>
                <a:cubicBezTo>
                  <a:pt x="406" y="94"/>
                  <a:pt x="409" y="96"/>
                  <a:pt x="411" y="97"/>
                </a:cubicBezTo>
                <a:cubicBezTo>
                  <a:pt x="413" y="97"/>
                  <a:pt x="418" y="97"/>
                  <a:pt x="420" y="97"/>
                </a:cubicBezTo>
                <a:cubicBezTo>
                  <a:pt x="422" y="97"/>
                  <a:pt x="428" y="96"/>
                  <a:pt x="430" y="98"/>
                </a:cubicBezTo>
                <a:cubicBezTo>
                  <a:pt x="431" y="100"/>
                  <a:pt x="429" y="104"/>
                  <a:pt x="429" y="106"/>
                </a:cubicBezTo>
                <a:cubicBezTo>
                  <a:pt x="429" y="110"/>
                  <a:pt x="429" y="116"/>
                  <a:pt x="431" y="119"/>
                </a:cubicBezTo>
                <a:cubicBezTo>
                  <a:pt x="432" y="121"/>
                  <a:pt x="441" y="125"/>
                  <a:pt x="441" y="125"/>
                </a:cubicBezTo>
                <a:cubicBezTo>
                  <a:pt x="441" y="125"/>
                  <a:pt x="439" y="131"/>
                  <a:pt x="438" y="133"/>
                </a:cubicBezTo>
                <a:cubicBezTo>
                  <a:pt x="437" y="135"/>
                  <a:pt x="435" y="139"/>
                  <a:pt x="434" y="141"/>
                </a:cubicBezTo>
                <a:cubicBezTo>
                  <a:pt x="434" y="143"/>
                  <a:pt x="432" y="149"/>
                  <a:pt x="433" y="151"/>
                </a:cubicBezTo>
                <a:cubicBezTo>
                  <a:pt x="434" y="153"/>
                  <a:pt x="437" y="156"/>
                  <a:pt x="438" y="158"/>
                </a:cubicBezTo>
                <a:cubicBezTo>
                  <a:pt x="440" y="160"/>
                  <a:pt x="442" y="164"/>
                  <a:pt x="443" y="16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11">
            <a:extLst>
              <a:ext uri="{FF2B5EF4-FFF2-40B4-BE49-F238E27FC236}">
                <a16:creationId xmlns:a16="http://schemas.microsoft.com/office/drawing/2014/main" id="{7B3EBB92-2C0E-4186-891C-31FCFCB5B4BB}"/>
              </a:ext>
            </a:extLst>
          </p:cNvPr>
          <p:cNvSpPr>
            <a:spLocks/>
          </p:cNvSpPr>
          <p:nvPr/>
        </p:nvSpPr>
        <p:spPr bwMode="auto">
          <a:xfrm>
            <a:off x="3132362" y="4119610"/>
            <a:ext cx="3099607" cy="2095787"/>
          </a:xfrm>
          <a:custGeom>
            <a:avLst/>
            <a:gdLst/>
            <a:ahLst/>
            <a:cxnLst>
              <a:cxn ang="0">
                <a:pos x="1304" y="186"/>
              </a:cxn>
              <a:cxn ang="0">
                <a:pos x="1268" y="200"/>
              </a:cxn>
              <a:cxn ang="0">
                <a:pos x="1198" y="263"/>
              </a:cxn>
              <a:cxn ang="0">
                <a:pos x="1212" y="308"/>
              </a:cxn>
              <a:cxn ang="0">
                <a:pos x="1147" y="356"/>
              </a:cxn>
              <a:cxn ang="0">
                <a:pos x="1103" y="404"/>
              </a:cxn>
              <a:cxn ang="0">
                <a:pos x="1041" y="432"/>
              </a:cxn>
              <a:cxn ang="0">
                <a:pos x="1073" y="492"/>
              </a:cxn>
              <a:cxn ang="0">
                <a:pos x="1079" y="555"/>
              </a:cxn>
              <a:cxn ang="0">
                <a:pos x="1052" y="603"/>
              </a:cxn>
              <a:cxn ang="0">
                <a:pos x="988" y="638"/>
              </a:cxn>
              <a:cxn ang="0">
                <a:pos x="972" y="711"/>
              </a:cxn>
              <a:cxn ang="0">
                <a:pos x="864" y="767"/>
              </a:cxn>
              <a:cxn ang="0">
                <a:pos x="838" y="818"/>
              </a:cxn>
              <a:cxn ang="0">
                <a:pos x="766" y="806"/>
              </a:cxn>
              <a:cxn ang="0">
                <a:pos x="723" y="787"/>
              </a:cxn>
              <a:cxn ang="0">
                <a:pos x="658" y="767"/>
              </a:cxn>
              <a:cxn ang="0">
                <a:pos x="610" y="751"/>
              </a:cxn>
              <a:cxn ang="0">
                <a:pos x="574" y="780"/>
              </a:cxn>
              <a:cxn ang="0">
                <a:pos x="549" y="809"/>
              </a:cxn>
              <a:cxn ang="0">
                <a:pos x="497" y="840"/>
              </a:cxn>
              <a:cxn ang="0">
                <a:pos x="441" y="837"/>
              </a:cxn>
              <a:cxn ang="0">
                <a:pos x="389" y="859"/>
              </a:cxn>
              <a:cxn ang="0">
                <a:pos x="338" y="872"/>
              </a:cxn>
              <a:cxn ang="0">
                <a:pos x="308" y="873"/>
              </a:cxn>
              <a:cxn ang="0">
                <a:pos x="266" y="892"/>
              </a:cxn>
              <a:cxn ang="0">
                <a:pos x="219" y="818"/>
              </a:cxn>
              <a:cxn ang="0">
                <a:pos x="199" y="765"/>
              </a:cxn>
              <a:cxn ang="0">
                <a:pos x="145" y="673"/>
              </a:cxn>
              <a:cxn ang="0">
                <a:pos x="110" y="661"/>
              </a:cxn>
              <a:cxn ang="0">
                <a:pos x="92" y="652"/>
              </a:cxn>
              <a:cxn ang="0">
                <a:pos x="98" y="595"/>
              </a:cxn>
              <a:cxn ang="0">
                <a:pos x="25" y="588"/>
              </a:cxn>
              <a:cxn ang="0">
                <a:pos x="35" y="542"/>
              </a:cxn>
              <a:cxn ang="0">
                <a:pos x="66" y="446"/>
              </a:cxn>
              <a:cxn ang="0">
                <a:pos x="47" y="393"/>
              </a:cxn>
              <a:cxn ang="0">
                <a:pos x="13" y="356"/>
              </a:cxn>
              <a:cxn ang="0">
                <a:pos x="29" y="316"/>
              </a:cxn>
              <a:cxn ang="0">
                <a:pos x="85" y="304"/>
              </a:cxn>
              <a:cxn ang="0">
                <a:pos x="109" y="345"/>
              </a:cxn>
              <a:cxn ang="0">
                <a:pos x="143" y="391"/>
              </a:cxn>
              <a:cxn ang="0">
                <a:pos x="156" y="445"/>
              </a:cxn>
              <a:cxn ang="0">
                <a:pos x="190" y="506"/>
              </a:cxn>
              <a:cxn ang="0">
                <a:pos x="248" y="506"/>
              </a:cxn>
              <a:cxn ang="0">
                <a:pos x="326" y="421"/>
              </a:cxn>
              <a:cxn ang="0">
                <a:pos x="370" y="375"/>
              </a:cxn>
              <a:cxn ang="0">
                <a:pos x="410" y="323"/>
              </a:cxn>
              <a:cxn ang="0">
                <a:pos x="455" y="350"/>
              </a:cxn>
              <a:cxn ang="0">
                <a:pos x="570" y="326"/>
              </a:cxn>
              <a:cxn ang="0">
                <a:pos x="597" y="288"/>
              </a:cxn>
              <a:cxn ang="0">
                <a:pos x="655" y="265"/>
              </a:cxn>
              <a:cxn ang="0">
                <a:pos x="735" y="289"/>
              </a:cxn>
              <a:cxn ang="0">
                <a:pos x="904" y="187"/>
              </a:cxn>
              <a:cxn ang="0">
                <a:pos x="968" y="116"/>
              </a:cxn>
              <a:cxn ang="0">
                <a:pos x="1033" y="123"/>
              </a:cxn>
              <a:cxn ang="0">
                <a:pos x="1123" y="156"/>
              </a:cxn>
              <a:cxn ang="0">
                <a:pos x="1220" y="110"/>
              </a:cxn>
              <a:cxn ang="0">
                <a:pos x="1250" y="41"/>
              </a:cxn>
              <a:cxn ang="0">
                <a:pos x="1295" y="7"/>
              </a:cxn>
              <a:cxn ang="0">
                <a:pos x="1284" y="97"/>
              </a:cxn>
              <a:cxn ang="0">
                <a:pos x="1312" y="140"/>
              </a:cxn>
            </a:cxnLst>
            <a:rect l="0" t="0" r="r" b="b"/>
            <a:pathLst>
              <a:path w="1330" h="900">
                <a:moveTo>
                  <a:pt x="1330" y="146"/>
                </a:moveTo>
                <a:cubicBezTo>
                  <a:pt x="1330" y="146"/>
                  <a:pt x="1326" y="155"/>
                  <a:pt x="1324" y="157"/>
                </a:cubicBezTo>
                <a:cubicBezTo>
                  <a:pt x="1322" y="161"/>
                  <a:pt x="1314" y="166"/>
                  <a:pt x="1312" y="169"/>
                </a:cubicBezTo>
                <a:cubicBezTo>
                  <a:pt x="1310" y="171"/>
                  <a:pt x="1309" y="176"/>
                  <a:pt x="1308" y="178"/>
                </a:cubicBezTo>
                <a:cubicBezTo>
                  <a:pt x="1307" y="181"/>
                  <a:pt x="1306" y="185"/>
                  <a:pt x="1304" y="186"/>
                </a:cubicBezTo>
                <a:cubicBezTo>
                  <a:pt x="1303" y="187"/>
                  <a:pt x="1300" y="188"/>
                  <a:pt x="1298" y="188"/>
                </a:cubicBezTo>
                <a:cubicBezTo>
                  <a:pt x="1296" y="188"/>
                  <a:pt x="1290" y="187"/>
                  <a:pt x="1288" y="187"/>
                </a:cubicBezTo>
                <a:cubicBezTo>
                  <a:pt x="1284" y="187"/>
                  <a:pt x="1278" y="187"/>
                  <a:pt x="1274" y="187"/>
                </a:cubicBezTo>
                <a:cubicBezTo>
                  <a:pt x="1272" y="187"/>
                  <a:pt x="1268" y="184"/>
                  <a:pt x="1267" y="185"/>
                </a:cubicBezTo>
                <a:cubicBezTo>
                  <a:pt x="1264" y="187"/>
                  <a:pt x="1268" y="196"/>
                  <a:pt x="1268" y="200"/>
                </a:cubicBezTo>
                <a:cubicBezTo>
                  <a:pt x="1268" y="203"/>
                  <a:pt x="1268" y="208"/>
                  <a:pt x="1268" y="210"/>
                </a:cubicBezTo>
                <a:cubicBezTo>
                  <a:pt x="1267" y="216"/>
                  <a:pt x="1262" y="232"/>
                  <a:pt x="1262" y="232"/>
                </a:cubicBezTo>
                <a:cubicBezTo>
                  <a:pt x="1262" y="232"/>
                  <a:pt x="1238" y="243"/>
                  <a:pt x="1231" y="247"/>
                </a:cubicBezTo>
                <a:cubicBezTo>
                  <a:pt x="1226" y="250"/>
                  <a:pt x="1219" y="257"/>
                  <a:pt x="1214" y="259"/>
                </a:cubicBezTo>
                <a:cubicBezTo>
                  <a:pt x="1210" y="261"/>
                  <a:pt x="1202" y="261"/>
                  <a:pt x="1198" y="263"/>
                </a:cubicBezTo>
                <a:cubicBezTo>
                  <a:pt x="1196" y="264"/>
                  <a:pt x="1193" y="269"/>
                  <a:pt x="1192" y="272"/>
                </a:cubicBezTo>
                <a:cubicBezTo>
                  <a:pt x="1190" y="275"/>
                  <a:pt x="1187" y="283"/>
                  <a:pt x="1188" y="286"/>
                </a:cubicBezTo>
                <a:cubicBezTo>
                  <a:pt x="1189" y="289"/>
                  <a:pt x="1194" y="293"/>
                  <a:pt x="1197" y="295"/>
                </a:cubicBezTo>
                <a:cubicBezTo>
                  <a:pt x="1200" y="296"/>
                  <a:pt x="1206" y="295"/>
                  <a:pt x="1209" y="298"/>
                </a:cubicBezTo>
                <a:cubicBezTo>
                  <a:pt x="1211" y="299"/>
                  <a:pt x="1213" y="305"/>
                  <a:pt x="1212" y="308"/>
                </a:cubicBezTo>
                <a:cubicBezTo>
                  <a:pt x="1212" y="311"/>
                  <a:pt x="1209" y="318"/>
                  <a:pt x="1207" y="320"/>
                </a:cubicBezTo>
                <a:cubicBezTo>
                  <a:pt x="1201" y="325"/>
                  <a:pt x="1186" y="328"/>
                  <a:pt x="1180" y="331"/>
                </a:cubicBezTo>
                <a:cubicBezTo>
                  <a:pt x="1177" y="332"/>
                  <a:pt x="1170" y="336"/>
                  <a:pt x="1168" y="338"/>
                </a:cubicBezTo>
                <a:cubicBezTo>
                  <a:pt x="1165" y="341"/>
                  <a:pt x="1163" y="349"/>
                  <a:pt x="1160" y="352"/>
                </a:cubicBezTo>
                <a:cubicBezTo>
                  <a:pt x="1157" y="354"/>
                  <a:pt x="1150" y="354"/>
                  <a:pt x="1147" y="356"/>
                </a:cubicBezTo>
                <a:cubicBezTo>
                  <a:pt x="1145" y="357"/>
                  <a:pt x="1141" y="359"/>
                  <a:pt x="1140" y="361"/>
                </a:cubicBezTo>
                <a:cubicBezTo>
                  <a:pt x="1139" y="363"/>
                  <a:pt x="1140" y="366"/>
                  <a:pt x="1140" y="368"/>
                </a:cubicBezTo>
                <a:cubicBezTo>
                  <a:pt x="1139" y="371"/>
                  <a:pt x="1135" y="376"/>
                  <a:pt x="1133" y="379"/>
                </a:cubicBezTo>
                <a:cubicBezTo>
                  <a:pt x="1129" y="384"/>
                  <a:pt x="1122" y="396"/>
                  <a:pt x="1117" y="400"/>
                </a:cubicBezTo>
                <a:cubicBezTo>
                  <a:pt x="1114" y="402"/>
                  <a:pt x="1106" y="404"/>
                  <a:pt x="1103" y="404"/>
                </a:cubicBezTo>
                <a:cubicBezTo>
                  <a:pt x="1099" y="403"/>
                  <a:pt x="1093" y="399"/>
                  <a:pt x="1089" y="398"/>
                </a:cubicBezTo>
                <a:cubicBezTo>
                  <a:pt x="1086" y="398"/>
                  <a:pt x="1079" y="396"/>
                  <a:pt x="1076" y="397"/>
                </a:cubicBezTo>
                <a:cubicBezTo>
                  <a:pt x="1073" y="397"/>
                  <a:pt x="1068" y="400"/>
                  <a:pt x="1065" y="401"/>
                </a:cubicBezTo>
                <a:cubicBezTo>
                  <a:pt x="1062" y="404"/>
                  <a:pt x="1056" y="410"/>
                  <a:pt x="1053" y="413"/>
                </a:cubicBezTo>
                <a:cubicBezTo>
                  <a:pt x="1050" y="418"/>
                  <a:pt x="1044" y="428"/>
                  <a:pt x="1041" y="432"/>
                </a:cubicBezTo>
                <a:cubicBezTo>
                  <a:pt x="1038" y="435"/>
                  <a:pt x="1032" y="439"/>
                  <a:pt x="1030" y="442"/>
                </a:cubicBezTo>
                <a:cubicBezTo>
                  <a:pt x="1029" y="445"/>
                  <a:pt x="1027" y="452"/>
                  <a:pt x="1029" y="455"/>
                </a:cubicBezTo>
                <a:cubicBezTo>
                  <a:pt x="1031" y="459"/>
                  <a:pt x="1043" y="461"/>
                  <a:pt x="1048" y="464"/>
                </a:cubicBezTo>
                <a:cubicBezTo>
                  <a:pt x="1052" y="467"/>
                  <a:pt x="1059" y="473"/>
                  <a:pt x="1062" y="476"/>
                </a:cubicBezTo>
                <a:cubicBezTo>
                  <a:pt x="1065" y="480"/>
                  <a:pt x="1071" y="487"/>
                  <a:pt x="1073" y="492"/>
                </a:cubicBezTo>
                <a:cubicBezTo>
                  <a:pt x="1074" y="495"/>
                  <a:pt x="1074" y="502"/>
                  <a:pt x="1075" y="505"/>
                </a:cubicBezTo>
                <a:cubicBezTo>
                  <a:pt x="1076" y="510"/>
                  <a:pt x="1077" y="519"/>
                  <a:pt x="1080" y="523"/>
                </a:cubicBezTo>
                <a:cubicBezTo>
                  <a:pt x="1081" y="525"/>
                  <a:pt x="1087" y="528"/>
                  <a:pt x="1088" y="531"/>
                </a:cubicBezTo>
                <a:cubicBezTo>
                  <a:pt x="1090" y="534"/>
                  <a:pt x="1091" y="542"/>
                  <a:pt x="1090" y="545"/>
                </a:cubicBezTo>
                <a:cubicBezTo>
                  <a:pt x="1089" y="549"/>
                  <a:pt x="1080" y="552"/>
                  <a:pt x="1079" y="555"/>
                </a:cubicBezTo>
                <a:cubicBezTo>
                  <a:pt x="1078" y="559"/>
                  <a:pt x="1082" y="568"/>
                  <a:pt x="1082" y="572"/>
                </a:cubicBezTo>
                <a:cubicBezTo>
                  <a:pt x="1082" y="573"/>
                  <a:pt x="1082" y="576"/>
                  <a:pt x="1081" y="578"/>
                </a:cubicBezTo>
                <a:cubicBezTo>
                  <a:pt x="1080" y="580"/>
                  <a:pt x="1073" y="579"/>
                  <a:pt x="1071" y="581"/>
                </a:cubicBezTo>
                <a:cubicBezTo>
                  <a:pt x="1068" y="582"/>
                  <a:pt x="1062" y="587"/>
                  <a:pt x="1060" y="590"/>
                </a:cubicBezTo>
                <a:cubicBezTo>
                  <a:pt x="1057" y="593"/>
                  <a:pt x="1054" y="599"/>
                  <a:pt x="1052" y="603"/>
                </a:cubicBezTo>
                <a:cubicBezTo>
                  <a:pt x="1051" y="605"/>
                  <a:pt x="1052" y="611"/>
                  <a:pt x="1050" y="613"/>
                </a:cubicBezTo>
                <a:cubicBezTo>
                  <a:pt x="1048" y="615"/>
                  <a:pt x="1040" y="613"/>
                  <a:pt x="1037" y="613"/>
                </a:cubicBezTo>
                <a:cubicBezTo>
                  <a:pt x="1033" y="613"/>
                  <a:pt x="1025" y="614"/>
                  <a:pt x="1021" y="615"/>
                </a:cubicBezTo>
                <a:cubicBezTo>
                  <a:pt x="1016" y="616"/>
                  <a:pt x="1006" y="622"/>
                  <a:pt x="1001" y="625"/>
                </a:cubicBezTo>
                <a:cubicBezTo>
                  <a:pt x="998" y="628"/>
                  <a:pt x="991" y="634"/>
                  <a:pt x="988" y="638"/>
                </a:cubicBezTo>
                <a:cubicBezTo>
                  <a:pt x="987" y="639"/>
                  <a:pt x="984" y="643"/>
                  <a:pt x="984" y="645"/>
                </a:cubicBezTo>
                <a:cubicBezTo>
                  <a:pt x="982" y="652"/>
                  <a:pt x="981" y="666"/>
                  <a:pt x="983" y="673"/>
                </a:cubicBezTo>
                <a:cubicBezTo>
                  <a:pt x="984" y="677"/>
                  <a:pt x="990" y="682"/>
                  <a:pt x="989" y="686"/>
                </a:cubicBezTo>
                <a:cubicBezTo>
                  <a:pt x="989" y="689"/>
                  <a:pt x="981" y="692"/>
                  <a:pt x="979" y="695"/>
                </a:cubicBezTo>
                <a:cubicBezTo>
                  <a:pt x="976" y="698"/>
                  <a:pt x="974" y="707"/>
                  <a:pt x="972" y="711"/>
                </a:cubicBezTo>
                <a:cubicBezTo>
                  <a:pt x="970" y="716"/>
                  <a:pt x="966" y="725"/>
                  <a:pt x="963" y="729"/>
                </a:cubicBezTo>
                <a:cubicBezTo>
                  <a:pt x="961" y="732"/>
                  <a:pt x="956" y="737"/>
                  <a:pt x="953" y="738"/>
                </a:cubicBezTo>
                <a:cubicBezTo>
                  <a:pt x="939" y="744"/>
                  <a:pt x="907" y="737"/>
                  <a:pt x="892" y="742"/>
                </a:cubicBezTo>
                <a:cubicBezTo>
                  <a:pt x="888" y="743"/>
                  <a:pt x="881" y="749"/>
                  <a:pt x="878" y="752"/>
                </a:cubicBezTo>
                <a:cubicBezTo>
                  <a:pt x="874" y="755"/>
                  <a:pt x="866" y="763"/>
                  <a:pt x="864" y="767"/>
                </a:cubicBezTo>
                <a:cubicBezTo>
                  <a:pt x="861" y="771"/>
                  <a:pt x="859" y="779"/>
                  <a:pt x="859" y="784"/>
                </a:cubicBezTo>
                <a:cubicBezTo>
                  <a:pt x="858" y="790"/>
                  <a:pt x="861" y="804"/>
                  <a:pt x="861" y="810"/>
                </a:cubicBezTo>
                <a:cubicBezTo>
                  <a:pt x="861" y="811"/>
                  <a:pt x="862" y="813"/>
                  <a:pt x="861" y="814"/>
                </a:cubicBezTo>
                <a:cubicBezTo>
                  <a:pt x="860" y="816"/>
                  <a:pt x="854" y="819"/>
                  <a:pt x="852" y="819"/>
                </a:cubicBezTo>
                <a:cubicBezTo>
                  <a:pt x="848" y="820"/>
                  <a:pt x="842" y="819"/>
                  <a:pt x="838" y="818"/>
                </a:cubicBezTo>
                <a:cubicBezTo>
                  <a:pt x="834" y="818"/>
                  <a:pt x="827" y="815"/>
                  <a:pt x="823" y="815"/>
                </a:cubicBezTo>
                <a:cubicBezTo>
                  <a:pt x="819" y="816"/>
                  <a:pt x="813" y="825"/>
                  <a:pt x="809" y="825"/>
                </a:cubicBezTo>
                <a:cubicBezTo>
                  <a:pt x="803" y="825"/>
                  <a:pt x="797" y="812"/>
                  <a:pt x="792" y="809"/>
                </a:cubicBezTo>
                <a:cubicBezTo>
                  <a:pt x="789" y="808"/>
                  <a:pt x="781" y="805"/>
                  <a:pt x="778" y="805"/>
                </a:cubicBezTo>
                <a:cubicBezTo>
                  <a:pt x="775" y="805"/>
                  <a:pt x="769" y="805"/>
                  <a:pt x="766" y="806"/>
                </a:cubicBezTo>
                <a:cubicBezTo>
                  <a:pt x="762" y="807"/>
                  <a:pt x="754" y="812"/>
                  <a:pt x="749" y="814"/>
                </a:cubicBezTo>
                <a:cubicBezTo>
                  <a:pt x="748" y="814"/>
                  <a:pt x="747" y="815"/>
                  <a:pt x="746" y="815"/>
                </a:cubicBezTo>
                <a:cubicBezTo>
                  <a:pt x="744" y="815"/>
                  <a:pt x="741" y="814"/>
                  <a:pt x="740" y="812"/>
                </a:cubicBezTo>
                <a:cubicBezTo>
                  <a:pt x="737" y="809"/>
                  <a:pt x="738" y="798"/>
                  <a:pt x="735" y="794"/>
                </a:cubicBezTo>
                <a:cubicBezTo>
                  <a:pt x="733" y="791"/>
                  <a:pt x="726" y="788"/>
                  <a:pt x="723" y="787"/>
                </a:cubicBezTo>
                <a:cubicBezTo>
                  <a:pt x="721" y="785"/>
                  <a:pt x="715" y="781"/>
                  <a:pt x="713" y="779"/>
                </a:cubicBezTo>
                <a:cubicBezTo>
                  <a:pt x="712" y="778"/>
                  <a:pt x="709" y="774"/>
                  <a:pt x="708" y="772"/>
                </a:cubicBezTo>
                <a:cubicBezTo>
                  <a:pt x="706" y="770"/>
                  <a:pt x="700" y="767"/>
                  <a:pt x="698" y="766"/>
                </a:cubicBezTo>
                <a:cubicBezTo>
                  <a:pt x="693" y="764"/>
                  <a:pt x="684" y="763"/>
                  <a:pt x="680" y="764"/>
                </a:cubicBezTo>
                <a:cubicBezTo>
                  <a:pt x="674" y="764"/>
                  <a:pt x="664" y="767"/>
                  <a:pt x="658" y="767"/>
                </a:cubicBezTo>
                <a:cubicBezTo>
                  <a:pt x="655" y="767"/>
                  <a:pt x="648" y="767"/>
                  <a:pt x="645" y="765"/>
                </a:cubicBezTo>
                <a:cubicBezTo>
                  <a:pt x="641" y="763"/>
                  <a:pt x="637" y="754"/>
                  <a:pt x="633" y="752"/>
                </a:cubicBezTo>
                <a:cubicBezTo>
                  <a:pt x="631" y="750"/>
                  <a:pt x="625" y="747"/>
                  <a:pt x="622" y="747"/>
                </a:cubicBezTo>
                <a:cubicBezTo>
                  <a:pt x="620" y="746"/>
                  <a:pt x="617" y="749"/>
                  <a:pt x="615" y="749"/>
                </a:cubicBezTo>
                <a:cubicBezTo>
                  <a:pt x="614" y="750"/>
                  <a:pt x="611" y="750"/>
                  <a:pt x="610" y="751"/>
                </a:cubicBezTo>
                <a:cubicBezTo>
                  <a:pt x="607" y="753"/>
                  <a:pt x="604" y="760"/>
                  <a:pt x="603" y="763"/>
                </a:cubicBezTo>
                <a:cubicBezTo>
                  <a:pt x="603" y="766"/>
                  <a:pt x="606" y="770"/>
                  <a:pt x="606" y="772"/>
                </a:cubicBezTo>
                <a:cubicBezTo>
                  <a:pt x="605" y="774"/>
                  <a:pt x="599" y="777"/>
                  <a:pt x="596" y="778"/>
                </a:cubicBezTo>
                <a:cubicBezTo>
                  <a:pt x="594" y="779"/>
                  <a:pt x="589" y="778"/>
                  <a:pt x="587" y="778"/>
                </a:cubicBezTo>
                <a:cubicBezTo>
                  <a:pt x="584" y="778"/>
                  <a:pt x="577" y="779"/>
                  <a:pt x="574" y="780"/>
                </a:cubicBezTo>
                <a:cubicBezTo>
                  <a:pt x="572" y="781"/>
                  <a:pt x="569" y="782"/>
                  <a:pt x="567" y="783"/>
                </a:cubicBezTo>
                <a:cubicBezTo>
                  <a:pt x="565" y="784"/>
                  <a:pt x="562" y="788"/>
                  <a:pt x="559" y="789"/>
                </a:cubicBezTo>
                <a:cubicBezTo>
                  <a:pt x="558" y="789"/>
                  <a:pt x="554" y="788"/>
                  <a:pt x="552" y="790"/>
                </a:cubicBezTo>
                <a:cubicBezTo>
                  <a:pt x="549" y="792"/>
                  <a:pt x="546" y="801"/>
                  <a:pt x="547" y="805"/>
                </a:cubicBezTo>
                <a:cubicBezTo>
                  <a:pt x="547" y="806"/>
                  <a:pt x="549" y="808"/>
                  <a:pt x="549" y="809"/>
                </a:cubicBezTo>
                <a:cubicBezTo>
                  <a:pt x="548" y="810"/>
                  <a:pt x="543" y="811"/>
                  <a:pt x="542" y="812"/>
                </a:cubicBezTo>
                <a:cubicBezTo>
                  <a:pt x="537" y="814"/>
                  <a:pt x="529" y="819"/>
                  <a:pt x="525" y="821"/>
                </a:cubicBezTo>
                <a:cubicBezTo>
                  <a:pt x="522" y="823"/>
                  <a:pt x="514" y="825"/>
                  <a:pt x="511" y="827"/>
                </a:cubicBezTo>
                <a:cubicBezTo>
                  <a:pt x="509" y="829"/>
                  <a:pt x="508" y="836"/>
                  <a:pt x="506" y="838"/>
                </a:cubicBezTo>
                <a:cubicBezTo>
                  <a:pt x="504" y="839"/>
                  <a:pt x="499" y="839"/>
                  <a:pt x="497" y="840"/>
                </a:cubicBezTo>
                <a:cubicBezTo>
                  <a:pt x="495" y="841"/>
                  <a:pt x="492" y="842"/>
                  <a:pt x="490" y="843"/>
                </a:cubicBezTo>
                <a:cubicBezTo>
                  <a:pt x="489" y="844"/>
                  <a:pt x="486" y="848"/>
                  <a:pt x="484" y="848"/>
                </a:cubicBezTo>
                <a:cubicBezTo>
                  <a:pt x="480" y="849"/>
                  <a:pt x="474" y="844"/>
                  <a:pt x="470" y="842"/>
                </a:cubicBezTo>
                <a:cubicBezTo>
                  <a:pt x="467" y="840"/>
                  <a:pt x="459" y="837"/>
                  <a:pt x="455" y="836"/>
                </a:cubicBezTo>
                <a:cubicBezTo>
                  <a:pt x="452" y="836"/>
                  <a:pt x="445" y="837"/>
                  <a:pt x="441" y="837"/>
                </a:cubicBezTo>
                <a:cubicBezTo>
                  <a:pt x="437" y="836"/>
                  <a:pt x="428" y="834"/>
                  <a:pt x="423" y="833"/>
                </a:cubicBezTo>
                <a:cubicBezTo>
                  <a:pt x="419" y="832"/>
                  <a:pt x="411" y="829"/>
                  <a:pt x="408" y="831"/>
                </a:cubicBezTo>
                <a:cubicBezTo>
                  <a:pt x="405" y="832"/>
                  <a:pt x="405" y="838"/>
                  <a:pt x="403" y="840"/>
                </a:cubicBezTo>
                <a:cubicBezTo>
                  <a:pt x="402" y="843"/>
                  <a:pt x="397" y="850"/>
                  <a:pt x="395" y="853"/>
                </a:cubicBezTo>
                <a:cubicBezTo>
                  <a:pt x="394" y="854"/>
                  <a:pt x="391" y="858"/>
                  <a:pt x="389" y="859"/>
                </a:cubicBezTo>
                <a:cubicBezTo>
                  <a:pt x="386" y="860"/>
                  <a:pt x="381" y="860"/>
                  <a:pt x="378" y="861"/>
                </a:cubicBezTo>
                <a:cubicBezTo>
                  <a:pt x="376" y="861"/>
                  <a:pt x="372" y="862"/>
                  <a:pt x="370" y="862"/>
                </a:cubicBezTo>
                <a:cubicBezTo>
                  <a:pt x="367" y="863"/>
                  <a:pt x="360" y="863"/>
                  <a:pt x="357" y="864"/>
                </a:cubicBezTo>
                <a:cubicBezTo>
                  <a:pt x="354" y="864"/>
                  <a:pt x="349" y="863"/>
                  <a:pt x="347" y="864"/>
                </a:cubicBezTo>
                <a:cubicBezTo>
                  <a:pt x="344" y="865"/>
                  <a:pt x="340" y="869"/>
                  <a:pt x="338" y="872"/>
                </a:cubicBezTo>
                <a:cubicBezTo>
                  <a:pt x="337" y="874"/>
                  <a:pt x="338" y="879"/>
                  <a:pt x="337" y="881"/>
                </a:cubicBezTo>
                <a:cubicBezTo>
                  <a:pt x="337" y="885"/>
                  <a:pt x="341" y="894"/>
                  <a:pt x="337" y="897"/>
                </a:cubicBezTo>
                <a:cubicBezTo>
                  <a:pt x="336" y="898"/>
                  <a:pt x="332" y="896"/>
                  <a:pt x="331" y="895"/>
                </a:cubicBezTo>
                <a:cubicBezTo>
                  <a:pt x="328" y="894"/>
                  <a:pt x="325" y="887"/>
                  <a:pt x="323" y="885"/>
                </a:cubicBezTo>
                <a:cubicBezTo>
                  <a:pt x="319" y="882"/>
                  <a:pt x="312" y="875"/>
                  <a:pt x="308" y="873"/>
                </a:cubicBezTo>
                <a:cubicBezTo>
                  <a:pt x="304" y="872"/>
                  <a:pt x="295" y="873"/>
                  <a:pt x="291" y="875"/>
                </a:cubicBezTo>
                <a:cubicBezTo>
                  <a:pt x="288" y="876"/>
                  <a:pt x="284" y="882"/>
                  <a:pt x="282" y="884"/>
                </a:cubicBezTo>
                <a:cubicBezTo>
                  <a:pt x="280" y="888"/>
                  <a:pt x="278" y="896"/>
                  <a:pt x="275" y="898"/>
                </a:cubicBezTo>
                <a:cubicBezTo>
                  <a:pt x="273" y="899"/>
                  <a:pt x="270" y="900"/>
                  <a:pt x="269" y="899"/>
                </a:cubicBezTo>
                <a:cubicBezTo>
                  <a:pt x="267" y="898"/>
                  <a:pt x="266" y="894"/>
                  <a:pt x="266" y="892"/>
                </a:cubicBezTo>
                <a:cubicBezTo>
                  <a:pt x="264" y="889"/>
                  <a:pt x="262" y="881"/>
                  <a:pt x="260" y="878"/>
                </a:cubicBezTo>
                <a:cubicBezTo>
                  <a:pt x="259" y="874"/>
                  <a:pt x="254" y="868"/>
                  <a:pt x="252" y="864"/>
                </a:cubicBezTo>
                <a:cubicBezTo>
                  <a:pt x="250" y="861"/>
                  <a:pt x="248" y="855"/>
                  <a:pt x="244" y="850"/>
                </a:cubicBezTo>
                <a:cubicBezTo>
                  <a:pt x="240" y="846"/>
                  <a:pt x="233" y="834"/>
                  <a:pt x="229" y="829"/>
                </a:cubicBezTo>
                <a:cubicBezTo>
                  <a:pt x="226" y="826"/>
                  <a:pt x="220" y="822"/>
                  <a:pt x="219" y="818"/>
                </a:cubicBezTo>
                <a:cubicBezTo>
                  <a:pt x="217" y="815"/>
                  <a:pt x="219" y="806"/>
                  <a:pt x="219" y="802"/>
                </a:cubicBezTo>
                <a:cubicBezTo>
                  <a:pt x="219" y="798"/>
                  <a:pt x="220" y="788"/>
                  <a:pt x="217" y="785"/>
                </a:cubicBezTo>
                <a:cubicBezTo>
                  <a:pt x="215" y="783"/>
                  <a:pt x="209" y="783"/>
                  <a:pt x="206" y="782"/>
                </a:cubicBezTo>
                <a:cubicBezTo>
                  <a:pt x="203" y="781"/>
                  <a:pt x="195" y="782"/>
                  <a:pt x="194" y="779"/>
                </a:cubicBezTo>
                <a:cubicBezTo>
                  <a:pt x="192" y="776"/>
                  <a:pt x="199" y="769"/>
                  <a:pt x="199" y="765"/>
                </a:cubicBezTo>
                <a:cubicBezTo>
                  <a:pt x="199" y="761"/>
                  <a:pt x="197" y="753"/>
                  <a:pt x="195" y="749"/>
                </a:cubicBezTo>
                <a:cubicBezTo>
                  <a:pt x="193" y="744"/>
                  <a:pt x="187" y="733"/>
                  <a:pt x="183" y="728"/>
                </a:cubicBezTo>
                <a:cubicBezTo>
                  <a:pt x="180" y="723"/>
                  <a:pt x="171" y="713"/>
                  <a:pt x="167" y="708"/>
                </a:cubicBezTo>
                <a:cubicBezTo>
                  <a:pt x="164" y="703"/>
                  <a:pt x="158" y="692"/>
                  <a:pt x="154" y="687"/>
                </a:cubicBezTo>
                <a:cubicBezTo>
                  <a:pt x="152" y="684"/>
                  <a:pt x="148" y="676"/>
                  <a:pt x="145" y="673"/>
                </a:cubicBezTo>
                <a:cubicBezTo>
                  <a:pt x="143" y="672"/>
                  <a:pt x="140" y="672"/>
                  <a:pt x="138" y="671"/>
                </a:cubicBezTo>
                <a:cubicBezTo>
                  <a:pt x="135" y="669"/>
                  <a:pt x="134" y="660"/>
                  <a:pt x="132" y="658"/>
                </a:cubicBezTo>
                <a:cubicBezTo>
                  <a:pt x="130" y="656"/>
                  <a:pt x="127" y="656"/>
                  <a:pt x="125" y="655"/>
                </a:cubicBezTo>
                <a:cubicBezTo>
                  <a:pt x="122" y="655"/>
                  <a:pt x="115" y="654"/>
                  <a:pt x="112" y="656"/>
                </a:cubicBezTo>
                <a:cubicBezTo>
                  <a:pt x="111" y="657"/>
                  <a:pt x="111" y="660"/>
                  <a:pt x="110" y="661"/>
                </a:cubicBezTo>
                <a:cubicBezTo>
                  <a:pt x="109" y="664"/>
                  <a:pt x="106" y="669"/>
                  <a:pt x="105" y="672"/>
                </a:cubicBezTo>
                <a:cubicBezTo>
                  <a:pt x="104" y="673"/>
                  <a:pt x="101" y="677"/>
                  <a:pt x="100" y="678"/>
                </a:cubicBezTo>
                <a:cubicBezTo>
                  <a:pt x="98" y="679"/>
                  <a:pt x="93" y="680"/>
                  <a:pt x="91" y="679"/>
                </a:cubicBezTo>
                <a:cubicBezTo>
                  <a:pt x="89" y="677"/>
                  <a:pt x="90" y="671"/>
                  <a:pt x="90" y="669"/>
                </a:cubicBezTo>
                <a:cubicBezTo>
                  <a:pt x="90" y="665"/>
                  <a:pt x="90" y="656"/>
                  <a:pt x="92" y="652"/>
                </a:cubicBezTo>
                <a:cubicBezTo>
                  <a:pt x="93" y="650"/>
                  <a:pt x="98" y="649"/>
                  <a:pt x="100" y="646"/>
                </a:cubicBezTo>
                <a:cubicBezTo>
                  <a:pt x="101" y="644"/>
                  <a:pt x="101" y="638"/>
                  <a:pt x="101" y="635"/>
                </a:cubicBezTo>
                <a:cubicBezTo>
                  <a:pt x="101" y="630"/>
                  <a:pt x="98" y="619"/>
                  <a:pt x="99" y="614"/>
                </a:cubicBezTo>
                <a:cubicBezTo>
                  <a:pt x="99" y="611"/>
                  <a:pt x="104" y="608"/>
                  <a:pt x="104" y="605"/>
                </a:cubicBezTo>
                <a:cubicBezTo>
                  <a:pt x="104" y="602"/>
                  <a:pt x="101" y="596"/>
                  <a:pt x="98" y="595"/>
                </a:cubicBezTo>
                <a:cubicBezTo>
                  <a:pt x="95" y="592"/>
                  <a:pt x="85" y="592"/>
                  <a:pt x="80" y="590"/>
                </a:cubicBezTo>
                <a:cubicBezTo>
                  <a:pt x="77" y="589"/>
                  <a:pt x="70" y="585"/>
                  <a:pt x="66" y="584"/>
                </a:cubicBezTo>
                <a:cubicBezTo>
                  <a:pt x="63" y="584"/>
                  <a:pt x="58" y="585"/>
                  <a:pt x="55" y="586"/>
                </a:cubicBezTo>
                <a:cubicBezTo>
                  <a:pt x="53" y="586"/>
                  <a:pt x="47" y="587"/>
                  <a:pt x="45" y="587"/>
                </a:cubicBezTo>
                <a:cubicBezTo>
                  <a:pt x="40" y="588"/>
                  <a:pt x="29" y="590"/>
                  <a:pt x="25" y="588"/>
                </a:cubicBezTo>
                <a:cubicBezTo>
                  <a:pt x="22" y="587"/>
                  <a:pt x="19" y="581"/>
                  <a:pt x="17" y="578"/>
                </a:cubicBezTo>
                <a:cubicBezTo>
                  <a:pt x="15" y="577"/>
                  <a:pt x="10" y="575"/>
                  <a:pt x="9" y="572"/>
                </a:cubicBezTo>
                <a:cubicBezTo>
                  <a:pt x="9" y="570"/>
                  <a:pt x="11" y="566"/>
                  <a:pt x="12" y="564"/>
                </a:cubicBezTo>
                <a:cubicBezTo>
                  <a:pt x="14" y="560"/>
                  <a:pt x="19" y="553"/>
                  <a:pt x="23" y="549"/>
                </a:cubicBezTo>
                <a:cubicBezTo>
                  <a:pt x="25" y="547"/>
                  <a:pt x="34" y="545"/>
                  <a:pt x="35" y="542"/>
                </a:cubicBezTo>
                <a:cubicBezTo>
                  <a:pt x="38" y="538"/>
                  <a:pt x="34" y="527"/>
                  <a:pt x="34" y="522"/>
                </a:cubicBezTo>
                <a:cubicBezTo>
                  <a:pt x="33" y="517"/>
                  <a:pt x="31" y="508"/>
                  <a:pt x="32" y="504"/>
                </a:cubicBezTo>
                <a:cubicBezTo>
                  <a:pt x="32" y="498"/>
                  <a:pt x="39" y="488"/>
                  <a:pt x="42" y="483"/>
                </a:cubicBezTo>
                <a:cubicBezTo>
                  <a:pt x="45" y="477"/>
                  <a:pt x="53" y="468"/>
                  <a:pt x="57" y="463"/>
                </a:cubicBezTo>
                <a:cubicBezTo>
                  <a:pt x="59" y="459"/>
                  <a:pt x="65" y="451"/>
                  <a:pt x="66" y="446"/>
                </a:cubicBezTo>
                <a:cubicBezTo>
                  <a:pt x="68" y="443"/>
                  <a:pt x="69" y="434"/>
                  <a:pt x="69" y="430"/>
                </a:cubicBezTo>
                <a:cubicBezTo>
                  <a:pt x="70" y="426"/>
                  <a:pt x="71" y="417"/>
                  <a:pt x="69" y="412"/>
                </a:cubicBezTo>
                <a:cubicBezTo>
                  <a:pt x="68" y="410"/>
                  <a:pt x="65" y="404"/>
                  <a:pt x="63" y="403"/>
                </a:cubicBezTo>
                <a:cubicBezTo>
                  <a:pt x="60" y="401"/>
                  <a:pt x="54" y="401"/>
                  <a:pt x="52" y="400"/>
                </a:cubicBezTo>
                <a:cubicBezTo>
                  <a:pt x="50" y="399"/>
                  <a:pt x="48" y="395"/>
                  <a:pt x="47" y="393"/>
                </a:cubicBezTo>
                <a:cubicBezTo>
                  <a:pt x="46" y="391"/>
                  <a:pt x="43" y="387"/>
                  <a:pt x="42" y="386"/>
                </a:cubicBezTo>
                <a:cubicBezTo>
                  <a:pt x="39" y="383"/>
                  <a:pt x="33" y="378"/>
                  <a:pt x="29" y="377"/>
                </a:cubicBezTo>
                <a:cubicBezTo>
                  <a:pt x="28" y="376"/>
                  <a:pt x="25" y="376"/>
                  <a:pt x="23" y="375"/>
                </a:cubicBezTo>
                <a:cubicBezTo>
                  <a:pt x="22" y="374"/>
                  <a:pt x="20" y="370"/>
                  <a:pt x="19" y="369"/>
                </a:cubicBezTo>
                <a:cubicBezTo>
                  <a:pt x="17" y="366"/>
                  <a:pt x="15" y="359"/>
                  <a:pt x="13" y="356"/>
                </a:cubicBezTo>
                <a:cubicBezTo>
                  <a:pt x="11" y="353"/>
                  <a:pt x="6" y="348"/>
                  <a:pt x="4" y="345"/>
                </a:cubicBezTo>
                <a:cubicBezTo>
                  <a:pt x="3" y="343"/>
                  <a:pt x="0" y="339"/>
                  <a:pt x="1" y="338"/>
                </a:cubicBezTo>
                <a:cubicBezTo>
                  <a:pt x="3" y="334"/>
                  <a:pt x="12" y="335"/>
                  <a:pt x="15" y="333"/>
                </a:cubicBezTo>
                <a:cubicBezTo>
                  <a:pt x="18" y="332"/>
                  <a:pt x="22" y="327"/>
                  <a:pt x="23" y="325"/>
                </a:cubicBezTo>
                <a:cubicBezTo>
                  <a:pt x="25" y="323"/>
                  <a:pt x="28" y="319"/>
                  <a:pt x="29" y="316"/>
                </a:cubicBezTo>
                <a:cubicBezTo>
                  <a:pt x="29" y="311"/>
                  <a:pt x="26" y="302"/>
                  <a:pt x="26" y="297"/>
                </a:cubicBezTo>
                <a:cubicBezTo>
                  <a:pt x="25" y="289"/>
                  <a:pt x="22" y="267"/>
                  <a:pt x="22" y="267"/>
                </a:cubicBezTo>
                <a:cubicBezTo>
                  <a:pt x="22" y="267"/>
                  <a:pt x="60" y="263"/>
                  <a:pt x="70" y="270"/>
                </a:cubicBezTo>
                <a:cubicBezTo>
                  <a:pt x="76" y="275"/>
                  <a:pt x="78" y="292"/>
                  <a:pt x="81" y="298"/>
                </a:cubicBezTo>
                <a:cubicBezTo>
                  <a:pt x="82" y="299"/>
                  <a:pt x="84" y="303"/>
                  <a:pt x="85" y="304"/>
                </a:cubicBezTo>
                <a:cubicBezTo>
                  <a:pt x="87" y="306"/>
                  <a:pt x="90" y="310"/>
                  <a:pt x="92" y="312"/>
                </a:cubicBezTo>
                <a:cubicBezTo>
                  <a:pt x="94" y="314"/>
                  <a:pt x="97" y="316"/>
                  <a:pt x="99" y="319"/>
                </a:cubicBezTo>
                <a:cubicBezTo>
                  <a:pt x="100" y="321"/>
                  <a:pt x="100" y="324"/>
                  <a:pt x="101" y="326"/>
                </a:cubicBezTo>
                <a:cubicBezTo>
                  <a:pt x="102" y="330"/>
                  <a:pt x="104" y="334"/>
                  <a:pt x="106" y="338"/>
                </a:cubicBezTo>
                <a:cubicBezTo>
                  <a:pt x="106" y="340"/>
                  <a:pt x="107" y="343"/>
                  <a:pt x="109" y="345"/>
                </a:cubicBezTo>
                <a:cubicBezTo>
                  <a:pt x="111" y="347"/>
                  <a:pt x="115" y="348"/>
                  <a:pt x="117" y="351"/>
                </a:cubicBezTo>
                <a:cubicBezTo>
                  <a:pt x="121" y="354"/>
                  <a:pt x="125" y="358"/>
                  <a:pt x="127" y="362"/>
                </a:cubicBezTo>
                <a:cubicBezTo>
                  <a:pt x="129" y="366"/>
                  <a:pt x="131" y="371"/>
                  <a:pt x="133" y="375"/>
                </a:cubicBezTo>
                <a:cubicBezTo>
                  <a:pt x="134" y="377"/>
                  <a:pt x="137" y="379"/>
                  <a:pt x="139" y="382"/>
                </a:cubicBezTo>
                <a:cubicBezTo>
                  <a:pt x="140" y="384"/>
                  <a:pt x="142" y="388"/>
                  <a:pt x="143" y="391"/>
                </a:cubicBezTo>
                <a:cubicBezTo>
                  <a:pt x="145" y="395"/>
                  <a:pt x="148" y="400"/>
                  <a:pt x="149" y="404"/>
                </a:cubicBezTo>
                <a:cubicBezTo>
                  <a:pt x="150" y="407"/>
                  <a:pt x="152" y="411"/>
                  <a:pt x="152" y="414"/>
                </a:cubicBezTo>
                <a:cubicBezTo>
                  <a:pt x="153" y="416"/>
                  <a:pt x="152" y="420"/>
                  <a:pt x="152" y="422"/>
                </a:cubicBezTo>
                <a:cubicBezTo>
                  <a:pt x="152" y="426"/>
                  <a:pt x="152" y="430"/>
                  <a:pt x="152" y="434"/>
                </a:cubicBezTo>
                <a:cubicBezTo>
                  <a:pt x="153" y="437"/>
                  <a:pt x="155" y="441"/>
                  <a:pt x="156" y="445"/>
                </a:cubicBezTo>
                <a:cubicBezTo>
                  <a:pt x="158" y="448"/>
                  <a:pt x="159" y="453"/>
                  <a:pt x="162" y="456"/>
                </a:cubicBezTo>
                <a:cubicBezTo>
                  <a:pt x="163" y="458"/>
                  <a:pt x="166" y="459"/>
                  <a:pt x="168" y="460"/>
                </a:cubicBezTo>
                <a:cubicBezTo>
                  <a:pt x="171" y="463"/>
                  <a:pt x="173" y="468"/>
                  <a:pt x="175" y="471"/>
                </a:cubicBezTo>
                <a:cubicBezTo>
                  <a:pt x="179" y="476"/>
                  <a:pt x="185" y="482"/>
                  <a:pt x="187" y="487"/>
                </a:cubicBezTo>
                <a:cubicBezTo>
                  <a:pt x="189" y="492"/>
                  <a:pt x="189" y="500"/>
                  <a:pt x="190" y="506"/>
                </a:cubicBezTo>
                <a:cubicBezTo>
                  <a:pt x="190" y="508"/>
                  <a:pt x="190" y="512"/>
                  <a:pt x="191" y="514"/>
                </a:cubicBezTo>
                <a:cubicBezTo>
                  <a:pt x="193" y="522"/>
                  <a:pt x="193" y="536"/>
                  <a:pt x="201" y="538"/>
                </a:cubicBezTo>
                <a:cubicBezTo>
                  <a:pt x="201" y="538"/>
                  <a:pt x="202" y="536"/>
                  <a:pt x="203" y="535"/>
                </a:cubicBezTo>
                <a:cubicBezTo>
                  <a:pt x="208" y="531"/>
                  <a:pt x="218" y="524"/>
                  <a:pt x="223" y="521"/>
                </a:cubicBezTo>
                <a:cubicBezTo>
                  <a:pt x="229" y="517"/>
                  <a:pt x="242" y="510"/>
                  <a:pt x="248" y="506"/>
                </a:cubicBezTo>
                <a:cubicBezTo>
                  <a:pt x="253" y="502"/>
                  <a:pt x="263" y="494"/>
                  <a:pt x="268" y="490"/>
                </a:cubicBezTo>
                <a:cubicBezTo>
                  <a:pt x="273" y="485"/>
                  <a:pt x="283" y="475"/>
                  <a:pt x="289" y="470"/>
                </a:cubicBezTo>
                <a:cubicBezTo>
                  <a:pt x="293" y="466"/>
                  <a:pt x="302" y="459"/>
                  <a:pt x="305" y="454"/>
                </a:cubicBezTo>
                <a:cubicBezTo>
                  <a:pt x="309" y="450"/>
                  <a:pt x="316" y="440"/>
                  <a:pt x="319" y="434"/>
                </a:cubicBezTo>
                <a:cubicBezTo>
                  <a:pt x="321" y="431"/>
                  <a:pt x="324" y="425"/>
                  <a:pt x="326" y="421"/>
                </a:cubicBezTo>
                <a:cubicBezTo>
                  <a:pt x="327" y="419"/>
                  <a:pt x="332" y="413"/>
                  <a:pt x="332" y="410"/>
                </a:cubicBezTo>
                <a:cubicBezTo>
                  <a:pt x="332" y="406"/>
                  <a:pt x="324" y="398"/>
                  <a:pt x="325" y="394"/>
                </a:cubicBezTo>
                <a:cubicBezTo>
                  <a:pt x="325" y="391"/>
                  <a:pt x="332" y="387"/>
                  <a:pt x="334" y="385"/>
                </a:cubicBezTo>
                <a:cubicBezTo>
                  <a:pt x="338" y="382"/>
                  <a:pt x="349" y="375"/>
                  <a:pt x="349" y="375"/>
                </a:cubicBezTo>
                <a:cubicBezTo>
                  <a:pt x="349" y="375"/>
                  <a:pt x="365" y="376"/>
                  <a:pt x="370" y="375"/>
                </a:cubicBezTo>
                <a:cubicBezTo>
                  <a:pt x="373" y="374"/>
                  <a:pt x="378" y="370"/>
                  <a:pt x="380" y="368"/>
                </a:cubicBezTo>
                <a:cubicBezTo>
                  <a:pt x="382" y="365"/>
                  <a:pt x="384" y="358"/>
                  <a:pt x="385" y="354"/>
                </a:cubicBezTo>
                <a:cubicBezTo>
                  <a:pt x="385" y="350"/>
                  <a:pt x="385" y="342"/>
                  <a:pt x="387" y="339"/>
                </a:cubicBezTo>
                <a:cubicBezTo>
                  <a:pt x="389" y="336"/>
                  <a:pt x="394" y="334"/>
                  <a:pt x="397" y="332"/>
                </a:cubicBezTo>
                <a:cubicBezTo>
                  <a:pt x="400" y="330"/>
                  <a:pt x="406" y="324"/>
                  <a:pt x="410" y="323"/>
                </a:cubicBezTo>
                <a:cubicBezTo>
                  <a:pt x="414" y="322"/>
                  <a:pt x="422" y="323"/>
                  <a:pt x="424" y="326"/>
                </a:cubicBezTo>
                <a:cubicBezTo>
                  <a:pt x="428" y="330"/>
                  <a:pt x="423" y="343"/>
                  <a:pt x="424" y="348"/>
                </a:cubicBezTo>
                <a:cubicBezTo>
                  <a:pt x="425" y="350"/>
                  <a:pt x="428" y="354"/>
                  <a:pt x="429" y="356"/>
                </a:cubicBezTo>
                <a:cubicBezTo>
                  <a:pt x="431" y="358"/>
                  <a:pt x="436" y="360"/>
                  <a:pt x="439" y="360"/>
                </a:cubicBezTo>
                <a:cubicBezTo>
                  <a:pt x="444" y="359"/>
                  <a:pt x="451" y="352"/>
                  <a:pt x="455" y="350"/>
                </a:cubicBezTo>
                <a:cubicBezTo>
                  <a:pt x="459" y="347"/>
                  <a:pt x="467" y="342"/>
                  <a:pt x="471" y="339"/>
                </a:cubicBezTo>
                <a:cubicBezTo>
                  <a:pt x="477" y="335"/>
                  <a:pt x="492" y="323"/>
                  <a:pt x="494" y="321"/>
                </a:cubicBezTo>
                <a:cubicBezTo>
                  <a:pt x="496" y="320"/>
                  <a:pt x="516" y="313"/>
                  <a:pt x="524" y="313"/>
                </a:cubicBezTo>
                <a:cubicBezTo>
                  <a:pt x="529" y="313"/>
                  <a:pt x="537" y="316"/>
                  <a:pt x="541" y="317"/>
                </a:cubicBezTo>
                <a:cubicBezTo>
                  <a:pt x="548" y="319"/>
                  <a:pt x="562" y="326"/>
                  <a:pt x="570" y="326"/>
                </a:cubicBezTo>
                <a:cubicBezTo>
                  <a:pt x="574" y="326"/>
                  <a:pt x="581" y="323"/>
                  <a:pt x="585" y="321"/>
                </a:cubicBezTo>
                <a:cubicBezTo>
                  <a:pt x="589" y="320"/>
                  <a:pt x="596" y="317"/>
                  <a:pt x="600" y="314"/>
                </a:cubicBezTo>
                <a:cubicBezTo>
                  <a:pt x="602" y="312"/>
                  <a:pt x="607" y="307"/>
                  <a:pt x="609" y="305"/>
                </a:cubicBezTo>
                <a:cubicBezTo>
                  <a:pt x="610" y="303"/>
                  <a:pt x="613" y="300"/>
                  <a:pt x="613" y="299"/>
                </a:cubicBezTo>
                <a:cubicBezTo>
                  <a:pt x="612" y="294"/>
                  <a:pt x="597" y="293"/>
                  <a:pt x="597" y="288"/>
                </a:cubicBezTo>
                <a:cubicBezTo>
                  <a:pt x="597" y="286"/>
                  <a:pt x="602" y="283"/>
                  <a:pt x="603" y="282"/>
                </a:cubicBezTo>
                <a:cubicBezTo>
                  <a:pt x="605" y="280"/>
                  <a:pt x="609" y="278"/>
                  <a:pt x="612" y="277"/>
                </a:cubicBezTo>
                <a:cubicBezTo>
                  <a:pt x="615" y="276"/>
                  <a:pt x="623" y="277"/>
                  <a:pt x="627" y="277"/>
                </a:cubicBezTo>
                <a:cubicBezTo>
                  <a:pt x="632" y="277"/>
                  <a:pt x="641" y="280"/>
                  <a:pt x="645" y="278"/>
                </a:cubicBezTo>
                <a:cubicBezTo>
                  <a:pt x="649" y="276"/>
                  <a:pt x="653" y="268"/>
                  <a:pt x="655" y="265"/>
                </a:cubicBezTo>
                <a:cubicBezTo>
                  <a:pt x="657" y="261"/>
                  <a:pt x="660" y="254"/>
                  <a:pt x="663" y="251"/>
                </a:cubicBezTo>
                <a:cubicBezTo>
                  <a:pt x="665" y="248"/>
                  <a:pt x="669" y="242"/>
                  <a:pt x="672" y="241"/>
                </a:cubicBezTo>
                <a:cubicBezTo>
                  <a:pt x="677" y="240"/>
                  <a:pt x="687" y="243"/>
                  <a:pt x="692" y="245"/>
                </a:cubicBezTo>
                <a:cubicBezTo>
                  <a:pt x="700" y="248"/>
                  <a:pt x="713" y="259"/>
                  <a:pt x="719" y="265"/>
                </a:cubicBezTo>
                <a:cubicBezTo>
                  <a:pt x="724" y="270"/>
                  <a:pt x="728" y="288"/>
                  <a:pt x="735" y="289"/>
                </a:cubicBezTo>
                <a:cubicBezTo>
                  <a:pt x="752" y="291"/>
                  <a:pt x="774" y="257"/>
                  <a:pt x="787" y="246"/>
                </a:cubicBezTo>
                <a:cubicBezTo>
                  <a:pt x="798" y="236"/>
                  <a:pt x="818" y="212"/>
                  <a:pt x="832" y="207"/>
                </a:cubicBezTo>
                <a:cubicBezTo>
                  <a:pt x="840" y="204"/>
                  <a:pt x="857" y="206"/>
                  <a:pt x="865" y="205"/>
                </a:cubicBezTo>
                <a:cubicBezTo>
                  <a:pt x="870" y="205"/>
                  <a:pt x="881" y="204"/>
                  <a:pt x="886" y="202"/>
                </a:cubicBezTo>
                <a:cubicBezTo>
                  <a:pt x="891" y="199"/>
                  <a:pt x="900" y="191"/>
                  <a:pt x="904" y="187"/>
                </a:cubicBezTo>
                <a:cubicBezTo>
                  <a:pt x="906" y="184"/>
                  <a:pt x="909" y="178"/>
                  <a:pt x="912" y="176"/>
                </a:cubicBezTo>
                <a:cubicBezTo>
                  <a:pt x="917" y="172"/>
                  <a:pt x="932" y="170"/>
                  <a:pt x="936" y="164"/>
                </a:cubicBezTo>
                <a:cubicBezTo>
                  <a:pt x="941" y="157"/>
                  <a:pt x="934" y="136"/>
                  <a:pt x="939" y="129"/>
                </a:cubicBezTo>
                <a:cubicBezTo>
                  <a:pt x="941" y="126"/>
                  <a:pt x="951" y="125"/>
                  <a:pt x="954" y="123"/>
                </a:cubicBezTo>
                <a:cubicBezTo>
                  <a:pt x="958" y="122"/>
                  <a:pt x="965" y="118"/>
                  <a:pt x="968" y="116"/>
                </a:cubicBezTo>
                <a:cubicBezTo>
                  <a:pt x="971" y="115"/>
                  <a:pt x="975" y="111"/>
                  <a:pt x="978" y="110"/>
                </a:cubicBezTo>
                <a:cubicBezTo>
                  <a:pt x="980" y="109"/>
                  <a:pt x="986" y="109"/>
                  <a:pt x="989" y="109"/>
                </a:cubicBezTo>
                <a:cubicBezTo>
                  <a:pt x="992" y="110"/>
                  <a:pt x="998" y="115"/>
                  <a:pt x="1002" y="116"/>
                </a:cubicBezTo>
                <a:cubicBezTo>
                  <a:pt x="1006" y="118"/>
                  <a:pt x="1015" y="124"/>
                  <a:pt x="1019" y="124"/>
                </a:cubicBezTo>
                <a:cubicBezTo>
                  <a:pt x="1023" y="125"/>
                  <a:pt x="1030" y="123"/>
                  <a:pt x="1033" y="123"/>
                </a:cubicBezTo>
                <a:cubicBezTo>
                  <a:pt x="1037" y="124"/>
                  <a:pt x="1045" y="127"/>
                  <a:pt x="1049" y="129"/>
                </a:cubicBezTo>
                <a:cubicBezTo>
                  <a:pt x="1054" y="132"/>
                  <a:pt x="1064" y="141"/>
                  <a:pt x="1069" y="143"/>
                </a:cubicBezTo>
                <a:cubicBezTo>
                  <a:pt x="1075" y="145"/>
                  <a:pt x="1087" y="145"/>
                  <a:pt x="1092" y="147"/>
                </a:cubicBezTo>
                <a:cubicBezTo>
                  <a:pt x="1096" y="149"/>
                  <a:pt x="1100" y="158"/>
                  <a:pt x="1104" y="159"/>
                </a:cubicBezTo>
                <a:cubicBezTo>
                  <a:pt x="1109" y="161"/>
                  <a:pt x="1118" y="157"/>
                  <a:pt x="1123" y="156"/>
                </a:cubicBezTo>
                <a:cubicBezTo>
                  <a:pt x="1132" y="154"/>
                  <a:pt x="1150" y="150"/>
                  <a:pt x="1159" y="147"/>
                </a:cubicBezTo>
                <a:cubicBezTo>
                  <a:pt x="1163" y="146"/>
                  <a:pt x="1172" y="143"/>
                  <a:pt x="1176" y="141"/>
                </a:cubicBezTo>
                <a:cubicBezTo>
                  <a:pt x="1183" y="137"/>
                  <a:pt x="1197" y="130"/>
                  <a:pt x="1202" y="124"/>
                </a:cubicBezTo>
                <a:cubicBezTo>
                  <a:pt x="1204" y="123"/>
                  <a:pt x="1205" y="118"/>
                  <a:pt x="1207" y="116"/>
                </a:cubicBezTo>
                <a:cubicBezTo>
                  <a:pt x="1210" y="114"/>
                  <a:pt x="1217" y="112"/>
                  <a:pt x="1220" y="110"/>
                </a:cubicBezTo>
                <a:cubicBezTo>
                  <a:pt x="1222" y="108"/>
                  <a:pt x="1228" y="104"/>
                  <a:pt x="1230" y="102"/>
                </a:cubicBezTo>
                <a:cubicBezTo>
                  <a:pt x="1234" y="99"/>
                  <a:pt x="1241" y="94"/>
                  <a:pt x="1243" y="91"/>
                </a:cubicBezTo>
                <a:cubicBezTo>
                  <a:pt x="1244" y="88"/>
                  <a:pt x="1245" y="82"/>
                  <a:pt x="1246" y="80"/>
                </a:cubicBezTo>
                <a:cubicBezTo>
                  <a:pt x="1246" y="75"/>
                  <a:pt x="1245" y="66"/>
                  <a:pt x="1246" y="61"/>
                </a:cubicBezTo>
                <a:cubicBezTo>
                  <a:pt x="1246" y="56"/>
                  <a:pt x="1248" y="46"/>
                  <a:pt x="1250" y="41"/>
                </a:cubicBezTo>
                <a:cubicBezTo>
                  <a:pt x="1252" y="38"/>
                  <a:pt x="1256" y="31"/>
                  <a:pt x="1258" y="27"/>
                </a:cubicBezTo>
                <a:cubicBezTo>
                  <a:pt x="1260" y="24"/>
                  <a:pt x="1265" y="18"/>
                  <a:pt x="1267" y="15"/>
                </a:cubicBezTo>
                <a:cubicBezTo>
                  <a:pt x="1270" y="11"/>
                  <a:pt x="1281" y="0"/>
                  <a:pt x="1281" y="0"/>
                </a:cubicBezTo>
                <a:cubicBezTo>
                  <a:pt x="1281" y="0"/>
                  <a:pt x="1285" y="1"/>
                  <a:pt x="1287" y="2"/>
                </a:cubicBezTo>
                <a:cubicBezTo>
                  <a:pt x="1289" y="3"/>
                  <a:pt x="1294" y="5"/>
                  <a:pt x="1295" y="7"/>
                </a:cubicBezTo>
                <a:cubicBezTo>
                  <a:pt x="1296" y="9"/>
                  <a:pt x="1296" y="13"/>
                  <a:pt x="1296" y="15"/>
                </a:cubicBezTo>
                <a:cubicBezTo>
                  <a:pt x="1296" y="24"/>
                  <a:pt x="1296" y="43"/>
                  <a:pt x="1294" y="52"/>
                </a:cubicBezTo>
                <a:cubicBezTo>
                  <a:pt x="1293" y="58"/>
                  <a:pt x="1288" y="67"/>
                  <a:pt x="1286" y="72"/>
                </a:cubicBezTo>
                <a:cubicBezTo>
                  <a:pt x="1285" y="77"/>
                  <a:pt x="1280" y="85"/>
                  <a:pt x="1280" y="90"/>
                </a:cubicBezTo>
                <a:cubicBezTo>
                  <a:pt x="1281" y="92"/>
                  <a:pt x="1283" y="95"/>
                  <a:pt x="1284" y="97"/>
                </a:cubicBezTo>
                <a:cubicBezTo>
                  <a:pt x="1286" y="101"/>
                  <a:pt x="1291" y="107"/>
                  <a:pt x="1292" y="111"/>
                </a:cubicBezTo>
                <a:cubicBezTo>
                  <a:pt x="1293" y="113"/>
                  <a:pt x="1295" y="117"/>
                  <a:pt x="1296" y="119"/>
                </a:cubicBezTo>
                <a:cubicBezTo>
                  <a:pt x="1297" y="121"/>
                  <a:pt x="1299" y="126"/>
                  <a:pt x="1300" y="128"/>
                </a:cubicBezTo>
                <a:cubicBezTo>
                  <a:pt x="1301" y="130"/>
                  <a:pt x="1303" y="134"/>
                  <a:pt x="1304" y="135"/>
                </a:cubicBezTo>
                <a:cubicBezTo>
                  <a:pt x="1306" y="137"/>
                  <a:pt x="1310" y="139"/>
                  <a:pt x="1312" y="140"/>
                </a:cubicBezTo>
                <a:cubicBezTo>
                  <a:pt x="1314" y="141"/>
                  <a:pt x="1318" y="143"/>
                  <a:pt x="1320" y="144"/>
                </a:cubicBezTo>
                <a:cubicBezTo>
                  <a:pt x="1323" y="145"/>
                  <a:pt x="1330" y="146"/>
                  <a:pt x="1330" y="1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12">
            <a:extLst>
              <a:ext uri="{FF2B5EF4-FFF2-40B4-BE49-F238E27FC236}">
                <a16:creationId xmlns:a16="http://schemas.microsoft.com/office/drawing/2014/main" id="{E0FC13F2-963C-49AA-AC21-5050955F81BE}"/>
              </a:ext>
            </a:extLst>
          </p:cNvPr>
          <p:cNvSpPr>
            <a:spLocks noEditPoints="1"/>
          </p:cNvSpPr>
          <p:nvPr/>
        </p:nvSpPr>
        <p:spPr bwMode="auto">
          <a:xfrm>
            <a:off x="3348482" y="2339472"/>
            <a:ext cx="2846521" cy="2655990"/>
          </a:xfrm>
          <a:custGeom>
            <a:avLst/>
            <a:gdLst/>
            <a:ahLst/>
            <a:cxnLst>
              <a:cxn ang="0">
                <a:pos x="1176" y="725"/>
              </a:cxn>
              <a:cxn ang="0">
                <a:pos x="1154" y="825"/>
              </a:cxn>
              <a:cxn ang="0">
                <a:pos x="1067" y="911"/>
              </a:cxn>
              <a:cxn ang="0">
                <a:pos x="910" y="880"/>
              </a:cxn>
              <a:cxn ang="0">
                <a:pos x="812" y="951"/>
              </a:cxn>
              <a:cxn ang="0">
                <a:pos x="580" y="1005"/>
              </a:cxn>
              <a:cxn ang="0">
                <a:pos x="521" y="1063"/>
              </a:cxn>
              <a:cxn ang="0">
                <a:pos x="379" y="1103"/>
              </a:cxn>
              <a:cxn ang="0">
                <a:pos x="295" y="1103"/>
              </a:cxn>
              <a:cxn ang="0">
                <a:pos x="245" y="1086"/>
              </a:cxn>
              <a:cxn ang="0">
                <a:pos x="268" y="998"/>
              </a:cxn>
              <a:cxn ang="0">
                <a:pos x="288" y="869"/>
              </a:cxn>
              <a:cxn ang="0">
                <a:pos x="340" y="773"/>
              </a:cxn>
              <a:cxn ang="0">
                <a:pos x="357" y="704"/>
              </a:cxn>
              <a:cxn ang="0">
                <a:pos x="317" y="636"/>
              </a:cxn>
              <a:cxn ang="0">
                <a:pos x="351" y="561"/>
              </a:cxn>
              <a:cxn ang="0">
                <a:pos x="356" y="545"/>
              </a:cxn>
              <a:cxn ang="0">
                <a:pos x="338" y="497"/>
              </a:cxn>
              <a:cxn ang="0">
                <a:pos x="279" y="488"/>
              </a:cxn>
              <a:cxn ang="0">
                <a:pos x="272" y="391"/>
              </a:cxn>
              <a:cxn ang="0">
                <a:pos x="142" y="396"/>
              </a:cxn>
              <a:cxn ang="0">
                <a:pos x="120" y="325"/>
              </a:cxn>
              <a:cxn ang="0">
                <a:pos x="165" y="268"/>
              </a:cxn>
              <a:cxn ang="0">
                <a:pos x="16" y="262"/>
              </a:cxn>
              <a:cxn ang="0">
                <a:pos x="37" y="187"/>
              </a:cxn>
              <a:cxn ang="0">
                <a:pos x="135" y="125"/>
              </a:cxn>
              <a:cxn ang="0">
                <a:pos x="233" y="34"/>
              </a:cxn>
              <a:cxn ang="0">
                <a:pos x="376" y="17"/>
              </a:cxn>
              <a:cxn ang="0">
                <a:pos x="497" y="23"/>
              </a:cxn>
              <a:cxn ang="0">
                <a:pos x="488" y="48"/>
              </a:cxn>
              <a:cxn ang="0">
                <a:pos x="431" y="91"/>
              </a:cxn>
              <a:cxn ang="0">
                <a:pos x="390" y="163"/>
              </a:cxn>
              <a:cxn ang="0">
                <a:pos x="428" y="157"/>
              </a:cxn>
              <a:cxn ang="0">
                <a:pos x="479" y="188"/>
              </a:cxn>
              <a:cxn ang="0">
                <a:pos x="428" y="236"/>
              </a:cxn>
              <a:cxn ang="0">
                <a:pos x="393" y="261"/>
              </a:cxn>
              <a:cxn ang="0">
                <a:pos x="432" y="274"/>
              </a:cxn>
              <a:cxn ang="0">
                <a:pos x="458" y="249"/>
              </a:cxn>
              <a:cxn ang="0">
                <a:pos x="524" y="182"/>
              </a:cxn>
              <a:cxn ang="0">
                <a:pos x="619" y="176"/>
              </a:cxn>
              <a:cxn ang="0">
                <a:pos x="580" y="109"/>
              </a:cxn>
              <a:cxn ang="0">
                <a:pos x="552" y="66"/>
              </a:cxn>
              <a:cxn ang="0">
                <a:pos x="621" y="44"/>
              </a:cxn>
              <a:cxn ang="0">
                <a:pos x="694" y="70"/>
              </a:cxn>
              <a:cxn ang="0">
                <a:pos x="753" y="64"/>
              </a:cxn>
              <a:cxn ang="0">
                <a:pos x="763" y="157"/>
              </a:cxn>
              <a:cxn ang="0">
                <a:pos x="782" y="240"/>
              </a:cxn>
              <a:cxn ang="0">
                <a:pos x="769" y="320"/>
              </a:cxn>
              <a:cxn ang="0">
                <a:pos x="824" y="368"/>
              </a:cxn>
              <a:cxn ang="0">
                <a:pos x="804" y="450"/>
              </a:cxn>
              <a:cxn ang="0">
                <a:pos x="770" y="507"/>
              </a:cxn>
              <a:cxn ang="0">
                <a:pos x="843" y="613"/>
              </a:cxn>
              <a:cxn ang="0">
                <a:pos x="973" y="646"/>
              </a:cxn>
              <a:cxn ang="0">
                <a:pos x="1112" y="641"/>
              </a:cxn>
              <a:cxn ang="0">
                <a:pos x="1197" y="627"/>
              </a:cxn>
              <a:cxn ang="0">
                <a:pos x="639" y="198"/>
              </a:cxn>
              <a:cxn ang="0">
                <a:pos x="619" y="212"/>
              </a:cxn>
            </a:cxnLst>
            <a:rect l="0" t="0" r="r" b="b"/>
            <a:pathLst>
              <a:path w="1222" h="1140">
                <a:moveTo>
                  <a:pt x="1221" y="712"/>
                </a:moveTo>
                <a:cubicBezTo>
                  <a:pt x="1222" y="715"/>
                  <a:pt x="1222" y="720"/>
                  <a:pt x="1221" y="723"/>
                </a:cubicBezTo>
                <a:cubicBezTo>
                  <a:pt x="1221" y="724"/>
                  <a:pt x="1220" y="727"/>
                  <a:pt x="1218" y="728"/>
                </a:cubicBezTo>
                <a:cubicBezTo>
                  <a:pt x="1217" y="730"/>
                  <a:pt x="1214" y="732"/>
                  <a:pt x="1212" y="732"/>
                </a:cubicBezTo>
                <a:cubicBezTo>
                  <a:pt x="1210" y="733"/>
                  <a:pt x="1205" y="732"/>
                  <a:pt x="1203" y="731"/>
                </a:cubicBezTo>
                <a:cubicBezTo>
                  <a:pt x="1201" y="731"/>
                  <a:pt x="1196" y="729"/>
                  <a:pt x="1194" y="728"/>
                </a:cubicBezTo>
                <a:cubicBezTo>
                  <a:pt x="1191" y="727"/>
                  <a:pt x="1186" y="726"/>
                  <a:pt x="1183" y="726"/>
                </a:cubicBezTo>
                <a:cubicBezTo>
                  <a:pt x="1181" y="726"/>
                  <a:pt x="1177" y="724"/>
                  <a:pt x="1176" y="725"/>
                </a:cubicBezTo>
                <a:cubicBezTo>
                  <a:pt x="1174" y="726"/>
                  <a:pt x="1176" y="730"/>
                  <a:pt x="1176" y="732"/>
                </a:cubicBezTo>
                <a:cubicBezTo>
                  <a:pt x="1177" y="735"/>
                  <a:pt x="1178" y="741"/>
                  <a:pt x="1179" y="744"/>
                </a:cubicBezTo>
                <a:cubicBezTo>
                  <a:pt x="1179" y="747"/>
                  <a:pt x="1181" y="751"/>
                  <a:pt x="1182" y="753"/>
                </a:cubicBezTo>
                <a:cubicBezTo>
                  <a:pt x="1183" y="756"/>
                  <a:pt x="1189" y="764"/>
                  <a:pt x="1189" y="764"/>
                </a:cubicBezTo>
                <a:cubicBezTo>
                  <a:pt x="1189" y="764"/>
                  <a:pt x="1178" y="775"/>
                  <a:pt x="1175" y="779"/>
                </a:cubicBezTo>
                <a:cubicBezTo>
                  <a:pt x="1173" y="782"/>
                  <a:pt x="1168" y="788"/>
                  <a:pt x="1166" y="791"/>
                </a:cubicBezTo>
                <a:cubicBezTo>
                  <a:pt x="1164" y="795"/>
                  <a:pt x="1160" y="802"/>
                  <a:pt x="1158" y="805"/>
                </a:cubicBezTo>
                <a:cubicBezTo>
                  <a:pt x="1156" y="810"/>
                  <a:pt x="1154" y="820"/>
                  <a:pt x="1154" y="825"/>
                </a:cubicBezTo>
                <a:cubicBezTo>
                  <a:pt x="1153" y="830"/>
                  <a:pt x="1154" y="839"/>
                  <a:pt x="1154" y="844"/>
                </a:cubicBezTo>
                <a:cubicBezTo>
                  <a:pt x="1153" y="846"/>
                  <a:pt x="1152" y="852"/>
                  <a:pt x="1151" y="855"/>
                </a:cubicBezTo>
                <a:cubicBezTo>
                  <a:pt x="1149" y="858"/>
                  <a:pt x="1142" y="863"/>
                  <a:pt x="1138" y="866"/>
                </a:cubicBezTo>
                <a:cubicBezTo>
                  <a:pt x="1136" y="868"/>
                  <a:pt x="1130" y="872"/>
                  <a:pt x="1128" y="874"/>
                </a:cubicBezTo>
                <a:cubicBezTo>
                  <a:pt x="1125" y="876"/>
                  <a:pt x="1118" y="878"/>
                  <a:pt x="1115" y="880"/>
                </a:cubicBezTo>
                <a:cubicBezTo>
                  <a:pt x="1113" y="882"/>
                  <a:pt x="1112" y="887"/>
                  <a:pt x="1110" y="888"/>
                </a:cubicBezTo>
                <a:cubicBezTo>
                  <a:pt x="1105" y="894"/>
                  <a:pt x="1091" y="901"/>
                  <a:pt x="1084" y="905"/>
                </a:cubicBezTo>
                <a:cubicBezTo>
                  <a:pt x="1080" y="907"/>
                  <a:pt x="1071" y="910"/>
                  <a:pt x="1067" y="911"/>
                </a:cubicBezTo>
                <a:cubicBezTo>
                  <a:pt x="1058" y="914"/>
                  <a:pt x="1040" y="918"/>
                  <a:pt x="1031" y="920"/>
                </a:cubicBezTo>
                <a:cubicBezTo>
                  <a:pt x="1026" y="921"/>
                  <a:pt x="1017" y="925"/>
                  <a:pt x="1012" y="923"/>
                </a:cubicBezTo>
                <a:cubicBezTo>
                  <a:pt x="1008" y="922"/>
                  <a:pt x="1004" y="913"/>
                  <a:pt x="1000" y="911"/>
                </a:cubicBezTo>
                <a:cubicBezTo>
                  <a:pt x="995" y="909"/>
                  <a:pt x="983" y="909"/>
                  <a:pt x="977" y="907"/>
                </a:cubicBezTo>
                <a:cubicBezTo>
                  <a:pt x="972" y="905"/>
                  <a:pt x="962" y="896"/>
                  <a:pt x="957" y="893"/>
                </a:cubicBezTo>
                <a:cubicBezTo>
                  <a:pt x="953" y="891"/>
                  <a:pt x="945" y="888"/>
                  <a:pt x="941" y="887"/>
                </a:cubicBezTo>
                <a:cubicBezTo>
                  <a:pt x="938" y="887"/>
                  <a:pt x="931" y="889"/>
                  <a:pt x="927" y="888"/>
                </a:cubicBezTo>
                <a:cubicBezTo>
                  <a:pt x="923" y="888"/>
                  <a:pt x="914" y="882"/>
                  <a:pt x="910" y="880"/>
                </a:cubicBezTo>
                <a:cubicBezTo>
                  <a:pt x="906" y="879"/>
                  <a:pt x="900" y="874"/>
                  <a:pt x="897" y="873"/>
                </a:cubicBezTo>
                <a:cubicBezTo>
                  <a:pt x="894" y="873"/>
                  <a:pt x="888" y="873"/>
                  <a:pt x="886" y="874"/>
                </a:cubicBezTo>
                <a:cubicBezTo>
                  <a:pt x="883" y="875"/>
                  <a:pt x="879" y="879"/>
                  <a:pt x="876" y="880"/>
                </a:cubicBezTo>
                <a:cubicBezTo>
                  <a:pt x="873" y="882"/>
                  <a:pt x="866" y="886"/>
                  <a:pt x="862" y="887"/>
                </a:cubicBezTo>
                <a:cubicBezTo>
                  <a:pt x="859" y="889"/>
                  <a:pt x="849" y="890"/>
                  <a:pt x="847" y="893"/>
                </a:cubicBezTo>
                <a:cubicBezTo>
                  <a:pt x="842" y="900"/>
                  <a:pt x="849" y="921"/>
                  <a:pt x="844" y="928"/>
                </a:cubicBezTo>
                <a:cubicBezTo>
                  <a:pt x="840" y="934"/>
                  <a:pt x="825" y="936"/>
                  <a:pt x="820" y="940"/>
                </a:cubicBezTo>
                <a:cubicBezTo>
                  <a:pt x="817" y="942"/>
                  <a:pt x="814" y="948"/>
                  <a:pt x="812" y="951"/>
                </a:cubicBezTo>
                <a:cubicBezTo>
                  <a:pt x="808" y="955"/>
                  <a:pt x="799" y="963"/>
                  <a:pt x="794" y="966"/>
                </a:cubicBezTo>
                <a:cubicBezTo>
                  <a:pt x="789" y="968"/>
                  <a:pt x="778" y="969"/>
                  <a:pt x="773" y="969"/>
                </a:cubicBezTo>
                <a:cubicBezTo>
                  <a:pt x="765" y="970"/>
                  <a:pt x="748" y="968"/>
                  <a:pt x="740" y="971"/>
                </a:cubicBezTo>
                <a:cubicBezTo>
                  <a:pt x="726" y="976"/>
                  <a:pt x="706" y="1000"/>
                  <a:pt x="695" y="1010"/>
                </a:cubicBezTo>
                <a:cubicBezTo>
                  <a:pt x="682" y="1021"/>
                  <a:pt x="660" y="1055"/>
                  <a:pt x="643" y="1053"/>
                </a:cubicBezTo>
                <a:cubicBezTo>
                  <a:pt x="636" y="1052"/>
                  <a:pt x="632" y="1034"/>
                  <a:pt x="627" y="1029"/>
                </a:cubicBezTo>
                <a:cubicBezTo>
                  <a:pt x="621" y="1023"/>
                  <a:pt x="608" y="1012"/>
                  <a:pt x="600" y="1009"/>
                </a:cubicBezTo>
                <a:cubicBezTo>
                  <a:pt x="595" y="1007"/>
                  <a:pt x="585" y="1004"/>
                  <a:pt x="580" y="1005"/>
                </a:cubicBezTo>
                <a:cubicBezTo>
                  <a:pt x="577" y="1006"/>
                  <a:pt x="573" y="1012"/>
                  <a:pt x="571" y="1015"/>
                </a:cubicBezTo>
                <a:cubicBezTo>
                  <a:pt x="568" y="1018"/>
                  <a:pt x="565" y="1025"/>
                  <a:pt x="563" y="1029"/>
                </a:cubicBezTo>
                <a:cubicBezTo>
                  <a:pt x="561" y="1032"/>
                  <a:pt x="557" y="1040"/>
                  <a:pt x="553" y="1042"/>
                </a:cubicBezTo>
                <a:cubicBezTo>
                  <a:pt x="549" y="1044"/>
                  <a:pt x="540" y="1041"/>
                  <a:pt x="535" y="1041"/>
                </a:cubicBezTo>
                <a:cubicBezTo>
                  <a:pt x="531" y="1041"/>
                  <a:pt x="523" y="1040"/>
                  <a:pt x="520" y="1041"/>
                </a:cubicBezTo>
                <a:cubicBezTo>
                  <a:pt x="517" y="1042"/>
                  <a:pt x="513" y="1044"/>
                  <a:pt x="511" y="1046"/>
                </a:cubicBezTo>
                <a:cubicBezTo>
                  <a:pt x="510" y="1047"/>
                  <a:pt x="505" y="1050"/>
                  <a:pt x="505" y="1052"/>
                </a:cubicBezTo>
                <a:cubicBezTo>
                  <a:pt x="505" y="1057"/>
                  <a:pt x="520" y="1058"/>
                  <a:pt x="521" y="1063"/>
                </a:cubicBezTo>
                <a:cubicBezTo>
                  <a:pt x="521" y="1064"/>
                  <a:pt x="518" y="1067"/>
                  <a:pt x="517" y="1069"/>
                </a:cubicBezTo>
                <a:cubicBezTo>
                  <a:pt x="515" y="1071"/>
                  <a:pt x="510" y="1076"/>
                  <a:pt x="508" y="1078"/>
                </a:cubicBezTo>
                <a:cubicBezTo>
                  <a:pt x="504" y="1081"/>
                  <a:pt x="497" y="1084"/>
                  <a:pt x="493" y="1085"/>
                </a:cubicBezTo>
                <a:cubicBezTo>
                  <a:pt x="489" y="1087"/>
                  <a:pt x="482" y="1090"/>
                  <a:pt x="478" y="1090"/>
                </a:cubicBezTo>
                <a:cubicBezTo>
                  <a:pt x="470" y="1090"/>
                  <a:pt x="456" y="1083"/>
                  <a:pt x="449" y="1081"/>
                </a:cubicBezTo>
                <a:cubicBezTo>
                  <a:pt x="445" y="1080"/>
                  <a:pt x="437" y="1077"/>
                  <a:pt x="432" y="1077"/>
                </a:cubicBezTo>
                <a:cubicBezTo>
                  <a:pt x="424" y="1077"/>
                  <a:pt x="404" y="1084"/>
                  <a:pt x="402" y="1085"/>
                </a:cubicBezTo>
                <a:cubicBezTo>
                  <a:pt x="400" y="1087"/>
                  <a:pt x="385" y="1099"/>
                  <a:pt x="379" y="1103"/>
                </a:cubicBezTo>
                <a:cubicBezTo>
                  <a:pt x="375" y="1106"/>
                  <a:pt x="367" y="1111"/>
                  <a:pt x="363" y="1114"/>
                </a:cubicBezTo>
                <a:cubicBezTo>
                  <a:pt x="359" y="1116"/>
                  <a:pt x="352" y="1123"/>
                  <a:pt x="347" y="1124"/>
                </a:cubicBezTo>
                <a:cubicBezTo>
                  <a:pt x="344" y="1124"/>
                  <a:pt x="339" y="1122"/>
                  <a:pt x="337" y="1120"/>
                </a:cubicBezTo>
                <a:cubicBezTo>
                  <a:pt x="336" y="1118"/>
                  <a:pt x="333" y="1114"/>
                  <a:pt x="332" y="1112"/>
                </a:cubicBezTo>
                <a:cubicBezTo>
                  <a:pt x="331" y="1107"/>
                  <a:pt x="336" y="1094"/>
                  <a:pt x="332" y="1090"/>
                </a:cubicBezTo>
                <a:cubicBezTo>
                  <a:pt x="330" y="1087"/>
                  <a:pt x="322" y="1086"/>
                  <a:pt x="318" y="1087"/>
                </a:cubicBezTo>
                <a:cubicBezTo>
                  <a:pt x="314" y="1088"/>
                  <a:pt x="308" y="1094"/>
                  <a:pt x="305" y="1096"/>
                </a:cubicBezTo>
                <a:cubicBezTo>
                  <a:pt x="302" y="1098"/>
                  <a:pt x="297" y="1100"/>
                  <a:pt x="295" y="1103"/>
                </a:cubicBezTo>
                <a:cubicBezTo>
                  <a:pt x="293" y="1106"/>
                  <a:pt x="293" y="1114"/>
                  <a:pt x="293" y="1118"/>
                </a:cubicBezTo>
                <a:cubicBezTo>
                  <a:pt x="292" y="1122"/>
                  <a:pt x="290" y="1129"/>
                  <a:pt x="288" y="1132"/>
                </a:cubicBezTo>
                <a:cubicBezTo>
                  <a:pt x="286" y="1134"/>
                  <a:pt x="281" y="1138"/>
                  <a:pt x="278" y="1139"/>
                </a:cubicBezTo>
                <a:cubicBezTo>
                  <a:pt x="273" y="1140"/>
                  <a:pt x="257" y="1139"/>
                  <a:pt x="257" y="1139"/>
                </a:cubicBezTo>
                <a:cubicBezTo>
                  <a:pt x="257" y="1139"/>
                  <a:pt x="261" y="1131"/>
                  <a:pt x="261" y="1128"/>
                </a:cubicBezTo>
                <a:cubicBezTo>
                  <a:pt x="261" y="1123"/>
                  <a:pt x="257" y="1112"/>
                  <a:pt x="256" y="1106"/>
                </a:cubicBezTo>
                <a:cubicBezTo>
                  <a:pt x="256" y="1104"/>
                  <a:pt x="258" y="1098"/>
                  <a:pt x="257" y="1096"/>
                </a:cubicBezTo>
                <a:cubicBezTo>
                  <a:pt x="255" y="1093"/>
                  <a:pt x="247" y="1089"/>
                  <a:pt x="245" y="1086"/>
                </a:cubicBezTo>
                <a:cubicBezTo>
                  <a:pt x="242" y="1080"/>
                  <a:pt x="243" y="1066"/>
                  <a:pt x="245" y="1060"/>
                </a:cubicBezTo>
                <a:cubicBezTo>
                  <a:pt x="246" y="1057"/>
                  <a:pt x="250" y="1052"/>
                  <a:pt x="251" y="1049"/>
                </a:cubicBezTo>
                <a:cubicBezTo>
                  <a:pt x="252" y="1046"/>
                  <a:pt x="251" y="1040"/>
                  <a:pt x="251" y="1037"/>
                </a:cubicBezTo>
                <a:cubicBezTo>
                  <a:pt x="249" y="1034"/>
                  <a:pt x="244" y="1029"/>
                  <a:pt x="243" y="1026"/>
                </a:cubicBezTo>
                <a:cubicBezTo>
                  <a:pt x="242" y="1023"/>
                  <a:pt x="242" y="1017"/>
                  <a:pt x="242" y="1014"/>
                </a:cubicBezTo>
                <a:cubicBezTo>
                  <a:pt x="243" y="1012"/>
                  <a:pt x="245" y="1009"/>
                  <a:pt x="247" y="1008"/>
                </a:cubicBezTo>
                <a:cubicBezTo>
                  <a:pt x="250" y="1007"/>
                  <a:pt x="257" y="1008"/>
                  <a:pt x="260" y="1006"/>
                </a:cubicBezTo>
                <a:cubicBezTo>
                  <a:pt x="262" y="1005"/>
                  <a:pt x="267" y="1001"/>
                  <a:pt x="268" y="998"/>
                </a:cubicBezTo>
                <a:cubicBezTo>
                  <a:pt x="270" y="994"/>
                  <a:pt x="268" y="986"/>
                  <a:pt x="268" y="982"/>
                </a:cubicBezTo>
                <a:cubicBezTo>
                  <a:pt x="269" y="979"/>
                  <a:pt x="265" y="968"/>
                  <a:pt x="267" y="964"/>
                </a:cubicBezTo>
                <a:cubicBezTo>
                  <a:pt x="268" y="959"/>
                  <a:pt x="275" y="953"/>
                  <a:pt x="278" y="949"/>
                </a:cubicBezTo>
                <a:cubicBezTo>
                  <a:pt x="280" y="947"/>
                  <a:pt x="285" y="941"/>
                  <a:pt x="286" y="938"/>
                </a:cubicBezTo>
                <a:cubicBezTo>
                  <a:pt x="287" y="933"/>
                  <a:pt x="285" y="923"/>
                  <a:pt x="285" y="918"/>
                </a:cubicBezTo>
                <a:cubicBezTo>
                  <a:pt x="284" y="912"/>
                  <a:pt x="283" y="902"/>
                  <a:pt x="282" y="896"/>
                </a:cubicBezTo>
                <a:cubicBezTo>
                  <a:pt x="281" y="892"/>
                  <a:pt x="278" y="882"/>
                  <a:pt x="278" y="882"/>
                </a:cubicBezTo>
                <a:cubicBezTo>
                  <a:pt x="278" y="882"/>
                  <a:pt x="285" y="872"/>
                  <a:pt x="288" y="869"/>
                </a:cubicBezTo>
                <a:cubicBezTo>
                  <a:pt x="291" y="865"/>
                  <a:pt x="300" y="859"/>
                  <a:pt x="304" y="856"/>
                </a:cubicBezTo>
                <a:cubicBezTo>
                  <a:pt x="307" y="854"/>
                  <a:pt x="313" y="850"/>
                  <a:pt x="317" y="849"/>
                </a:cubicBezTo>
                <a:cubicBezTo>
                  <a:pt x="321" y="848"/>
                  <a:pt x="331" y="852"/>
                  <a:pt x="335" y="851"/>
                </a:cubicBezTo>
                <a:cubicBezTo>
                  <a:pt x="339" y="850"/>
                  <a:pt x="347" y="847"/>
                  <a:pt x="348" y="844"/>
                </a:cubicBezTo>
                <a:cubicBezTo>
                  <a:pt x="349" y="838"/>
                  <a:pt x="337" y="830"/>
                  <a:pt x="336" y="825"/>
                </a:cubicBezTo>
                <a:cubicBezTo>
                  <a:pt x="334" y="819"/>
                  <a:pt x="337" y="807"/>
                  <a:pt x="337" y="801"/>
                </a:cubicBezTo>
                <a:cubicBezTo>
                  <a:pt x="338" y="796"/>
                  <a:pt x="338" y="787"/>
                  <a:pt x="338" y="782"/>
                </a:cubicBezTo>
                <a:cubicBezTo>
                  <a:pt x="339" y="780"/>
                  <a:pt x="339" y="775"/>
                  <a:pt x="340" y="773"/>
                </a:cubicBezTo>
                <a:cubicBezTo>
                  <a:pt x="342" y="770"/>
                  <a:pt x="348" y="766"/>
                  <a:pt x="351" y="766"/>
                </a:cubicBezTo>
                <a:cubicBezTo>
                  <a:pt x="354" y="766"/>
                  <a:pt x="360" y="771"/>
                  <a:pt x="364" y="772"/>
                </a:cubicBezTo>
                <a:cubicBezTo>
                  <a:pt x="365" y="772"/>
                  <a:pt x="368" y="771"/>
                  <a:pt x="369" y="770"/>
                </a:cubicBezTo>
                <a:cubicBezTo>
                  <a:pt x="372" y="770"/>
                  <a:pt x="378" y="773"/>
                  <a:pt x="380" y="771"/>
                </a:cubicBezTo>
                <a:cubicBezTo>
                  <a:pt x="383" y="768"/>
                  <a:pt x="382" y="758"/>
                  <a:pt x="382" y="754"/>
                </a:cubicBezTo>
                <a:cubicBezTo>
                  <a:pt x="382" y="747"/>
                  <a:pt x="384" y="732"/>
                  <a:pt x="381" y="726"/>
                </a:cubicBezTo>
                <a:cubicBezTo>
                  <a:pt x="380" y="723"/>
                  <a:pt x="374" y="719"/>
                  <a:pt x="372" y="717"/>
                </a:cubicBezTo>
                <a:cubicBezTo>
                  <a:pt x="368" y="713"/>
                  <a:pt x="361" y="707"/>
                  <a:pt x="357" y="704"/>
                </a:cubicBezTo>
                <a:cubicBezTo>
                  <a:pt x="355" y="702"/>
                  <a:pt x="350" y="699"/>
                  <a:pt x="347" y="697"/>
                </a:cubicBezTo>
                <a:cubicBezTo>
                  <a:pt x="343" y="695"/>
                  <a:pt x="334" y="693"/>
                  <a:pt x="330" y="691"/>
                </a:cubicBezTo>
                <a:cubicBezTo>
                  <a:pt x="327" y="689"/>
                  <a:pt x="322" y="689"/>
                  <a:pt x="321" y="686"/>
                </a:cubicBezTo>
                <a:cubicBezTo>
                  <a:pt x="319" y="684"/>
                  <a:pt x="320" y="679"/>
                  <a:pt x="321" y="676"/>
                </a:cubicBezTo>
                <a:cubicBezTo>
                  <a:pt x="322" y="673"/>
                  <a:pt x="326" y="670"/>
                  <a:pt x="328" y="667"/>
                </a:cubicBezTo>
                <a:cubicBezTo>
                  <a:pt x="329" y="664"/>
                  <a:pt x="330" y="661"/>
                  <a:pt x="330" y="659"/>
                </a:cubicBezTo>
                <a:cubicBezTo>
                  <a:pt x="329" y="656"/>
                  <a:pt x="325" y="653"/>
                  <a:pt x="323" y="650"/>
                </a:cubicBezTo>
                <a:cubicBezTo>
                  <a:pt x="321" y="646"/>
                  <a:pt x="318" y="640"/>
                  <a:pt x="317" y="636"/>
                </a:cubicBezTo>
                <a:cubicBezTo>
                  <a:pt x="317" y="633"/>
                  <a:pt x="317" y="629"/>
                  <a:pt x="318" y="627"/>
                </a:cubicBezTo>
                <a:cubicBezTo>
                  <a:pt x="320" y="624"/>
                  <a:pt x="326" y="623"/>
                  <a:pt x="328" y="620"/>
                </a:cubicBezTo>
                <a:cubicBezTo>
                  <a:pt x="329" y="618"/>
                  <a:pt x="328" y="614"/>
                  <a:pt x="329" y="611"/>
                </a:cubicBezTo>
                <a:cubicBezTo>
                  <a:pt x="329" y="608"/>
                  <a:pt x="329" y="604"/>
                  <a:pt x="330" y="601"/>
                </a:cubicBezTo>
                <a:cubicBezTo>
                  <a:pt x="331" y="598"/>
                  <a:pt x="334" y="594"/>
                  <a:pt x="335" y="591"/>
                </a:cubicBezTo>
                <a:cubicBezTo>
                  <a:pt x="337" y="588"/>
                  <a:pt x="337" y="584"/>
                  <a:pt x="338" y="581"/>
                </a:cubicBezTo>
                <a:cubicBezTo>
                  <a:pt x="340" y="578"/>
                  <a:pt x="342" y="573"/>
                  <a:pt x="344" y="570"/>
                </a:cubicBezTo>
                <a:cubicBezTo>
                  <a:pt x="346" y="567"/>
                  <a:pt x="351" y="564"/>
                  <a:pt x="351" y="561"/>
                </a:cubicBezTo>
                <a:cubicBezTo>
                  <a:pt x="351" y="560"/>
                  <a:pt x="349" y="560"/>
                  <a:pt x="348" y="559"/>
                </a:cubicBezTo>
                <a:cubicBezTo>
                  <a:pt x="346" y="558"/>
                  <a:pt x="342" y="556"/>
                  <a:pt x="340" y="554"/>
                </a:cubicBezTo>
                <a:cubicBezTo>
                  <a:pt x="338" y="552"/>
                  <a:pt x="331" y="547"/>
                  <a:pt x="332" y="544"/>
                </a:cubicBezTo>
                <a:cubicBezTo>
                  <a:pt x="332" y="542"/>
                  <a:pt x="334" y="538"/>
                  <a:pt x="335" y="536"/>
                </a:cubicBezTo>
                <a:cubicBezTo>
                  <a:pt x="336" y="534"/>
                  <a:pt x="339" y="527"/>
                  <a:pt x="342" y="527"/>
                </a:cubicBezTo>
                <a:cubicBezTo>
                  <a:pt x="343" y="527"/>
                  <a:pt x="343" y="531"/>
                  <a:pt x="344" y="533"/>
                </a:cubicBezTo>
                <a:cubicBezTo>
                  <a:pt x="346" y="535"/>
                  <a:pt x="351" y="537"/>
                  <a:pt x="353" y="539"/>
                </a:cubicBezTo>
                <a:cubicBezTo>
                  <a:pt x="354" y="541"/>
                  <a:pt x="354" y="545"/>
                  <a:pt x="356" y="545"/>
                </a:cubicBezTo>
                <a:cubicBezTo>
                  <a:pt x="361" y="544"/>
                  <a:pt x="366" y="536"/>
                  <a:pt x="369" y="532"/>
                </a:cubicBezTo>
                <a:cubicBezTo>
                  <a:pt x="370" y="531"/>
                  <a:pt x="372" y="529"/>
                  <a:pt x="371" y="528"/>
                </a:cubicBezTo>
                <a:cubicBezTo>
                  <a:pt x="371" y="526"/>
                  <a:pt x="367" y="525"/>
                  <a:pt x="367" y="523"/>
                </a:cubicBezTo>
                <a:cubicBezTo>
                  <a:pt x="365" y="521"/>
                  <a:pt x="366" y="517"/>
                  <a:pt x="366" y="514"/>
                </a:cubicBezTo>
                <a:cubicBezTo>
                  <a:pt x="365" y="512"/>
                  <a:pt x="367" y="508"/>
                  <a:pt x="366" y="506"/>
                </a:cubicBezTo>
                <a:cubicBezTo>
                  <a:pt x="364" y="503"/>
                  <a:pt x="361" y="500"/>
                  <a:pt x="358" y="498"/>
                </a:cubicBezTo>
                <a:cubicBezTo>
                  <a:pt x="355" y="496"/>
                  <a:pt x="351" y="495"/>
                  <a:pt x="348" y="495"/>
                </a:cubicBezTo>
                <a:cubicBezTo>
                  <a:pt x="345" y="495"/>
                  <a:pt x="341" y="495"/>
                  <a:pt x="338" y="497"/>
                </a:cubicBezTo>
                <a:cubicBezTo>
                  <a:pt x="337" y="498"/>
                  <a:pt x="337" y="501"/>
                  <a:pt x="335" y="502"/>
                </a:cubicBezTo>
                <a:cubicBezTo>
                  <a:pt x="333" y="503"/>
                  <a:pt x="329" y="499"/>
                  <a:pt x="327" y="498"/>
                </a:cubicBezTo>
                <a:cubicBezTo>
                  <a:pt x="325" y="497"/>
                  <a:pt x="323" y="495"/>
                  <a:pt x="321" y="495"/>
                </a:cubicBezTo>
                <a:cubicBezTo>
                  <a:pt x="318" y="495"/>
                  <a:pt x="315" y="496"/>
                  <a:pt x="312" y="497"/>
                </a:cubicBezTo>
                <a:cubicBezTo>
                  <a:pt x="311" y="497"/>
                  <a:pt x="310" y="499"/>
                  <a:pt x="309" y="499"/>
                </a:cubicBezTo>
                <a:cubicBezTo>
                  <a:pt x="306" y="500"/>
                  <a:pt x="302" y="498"/>
                  <a:pt x="299" y="497"/>
                </a:cubicBezTo>
                <a:cubicBezTo>
                  <a:pt x="294" y="495"/>
                  <a:pt x="290" y="488"/>
                  <a:pt x="285" y="487"/>
                </a:cubicBezTo>
                <a:cubicBezTo>
                  <a:pt x="283" y="487"/>
                  <a:pt x="281" y="489"/>
                  <a:pt x="279" y="488"/>
                </a:cubicBezTo>
                <a:cubicBezTo>
                  <a:pt x="278" y="488"/>
                  <a:pt x="276" y="487"/>
                  <a:pt x="274" y="485"/>
                </a:cubicBezTo>
                <a:cubicBezTo>
                  <a:pt x="273" y="484"/>
                  <a:pt x="270" y="479"/>
                  <a:pt x="270" y="479"/>
                </a:cubicBezTo>
                <a:cubicBezTo>
                  <a:pt x="269" y="482"/>
                  <a:pt x="257" y="480"/>
                  <a:pt x="255" y="478"/>
                </a:cubicBezTo>
                <a:cubicBezTo>
                  <a:pt x="250" y="472"/>
                  <a:pt x="258" y="456"/>
                  <a:pt x="259" y="449"/>
                </a:cubicBezTo>
                <a:cubicBezTo>
                  <a:pt x="259" y="444"/>
                  <a:pt x="258" y="434"/>
                  <a:pt x="257" y="429"/>
                </a:cubicBezTo>
                <a:cubicBezTo>
                  <a:pt x="256" y="423"/>
                  <a:pt x="251" y="413"/>
                  <a:pt x="252" y="408"/>
                </a:cubicBezTo>
                <a:cubicBezTo>
                  <a:pt x="252" y="406"/>
                  <a:pt x="256" y="402"/>
                  <a:pt x="258" y="400"/>
                </a:cubicBezTo>
                <a:cubicBezTo>
                  <a:pt x="261" y="397"/>
                  <a:pt x="271" y="395"/>
                  <a:pt x="272" y="391"/>
                </a:cubicBezTo>
                <a:cubicBezTo>
                  <a:pt x="273" y="388"/>
                  <a:pt x="271" y="381"/>
                  <a:pt x="270" y="378"/>
                </a:cubicBezTo>
                <a:cubicBezTo>
                  <a:pt x="268" y="374"/>
                  <a:pt x="262" y="365"/>
                  <a:pt x="257" y="365"/>
                </a:cubicBezTo>
                <a:cubicBezTo>
                  <a:pt x="255" y="365"/>
                  <a:pt x="251" y="369"/>
                  <a:pt x="249" y="370"/>
                </a:cubicBezTo>
                <a:cubicBezTo>
                  <a:pt x="242" y="374"/>
                  <a:pt x="226" y="382"/>
                  <a:pt x="218" y="385"/>
                </a:cubicBezTo>
                <a:cubicBezTo>
                  <a:pt x="209" y="387"/>
                  <a:pt x="192" y="389"/>
                  <a:pt x="184" y="390"/>
                </a:cubicBezTo>
                <a:cubicBezTo>
                  <a:pt x="180" y="391"/>
                  <a:pt x="172" y="390"/>
                  <a:pt x="168" y="391"/>
                </a:cubicBezTo>
                <a:cubicBezTo>
                  <a:pt x="162" y="392"/>
                  <a:pt x="144" y="398"/>
                  <a:pt x="144" y="398"/>
                </a:cubicBezTo>
                <a:cubicBezTo>
                  <a:pt x="142" y="396"/>
                  <a:pt x="142" y="396"/>
                  <a:pt x="142" y="396"/>
                </a:cubicBezTo>
                <a:cubicBezTo>
                  <a:pt x="142" y="396"/>
                  <a:pt x="131" y="393"/>
                  <a:pt x="128" y="392"/>
                </a:cubicBezTo>
                <a:cubicBezTo>
                  <a:pt x="123" y="390"/>
                  <a:pt x="110" y="383"/>
                  <a:pt x="110" y="383"/>
                </a:cubicBezTo>
                <a:cubicBezTo>
                  <a:pt x="110" y="383"/>
                  <a:pt x="93" y="372"/>
                  <a:pt x="91" y="366"/>
                </a:cubicBezTo>
                <a:cubicBezTo>
                  <a:pt x="91" y="363"/>
                  <a:pt x="94" y="359"/>
                  <a:pt x="96" y="356"/>
                </a:cubicBezTo>
                <a:cubicBezTo>
                  <a:pt x="97" y="354"/>
                  <a:pt x="99" y="350"/>
                  <a:pt x="100" y="347"/>
                </a:cubicBezTo>
                <a:cubicBezTo>
                  <a:pt x="102" y="344"/>
                  <a:pt x="103" y="340"/>
                  <a:pt x="105" y="338"/>
                </a:cubicBezTo>
                <a:cubicBezTo>
                  <a:pt x="106" y="335"/>
                  <a:pt x="109" y="333"/>
                  <a:pt x="111" y="331"/>
                </a:cubicBezTo>
                <a:cubicBezTo>
                  <a:pt x="114" y="329"/>
                  <a:pt x="118" y="327"/>
                  <a:pt x="120" y="325"/>
                </a:cubicBezTo>
                <a:cubicBezTo>
                  <a:pt x="123" y="323"/>
                  <a:pt x="126" y="321"/>
                  <a:pt x="129" y="320"/>
                </a:cubicBezTo>
                <a:cubicBezTo>
                  <a:pt x="132" y="319"/>
                  <a:pt x="135" y="318"/>
                  <a:pt x="137" y="317"/>
                </a:cubicBezTo>
                <a:cubicBezTo>
                  <a:pt x="140" y="316"/>
                  <a:pt x="143" y="317"/>
                  <a:pt x="145" y="316"/>
                </a:cubicBezTo>
                <a:cubicBezTo>
                  <a:pt x="148" y="316"/>
                  <a:pt x="152" y="315"/>
                  <a:pt x="154" y="315"/>
                </a:cubicBezTo>
                <a:cubicBezTo>
                  <a:pt x="156" y="314"/>
                  <a:pt x="162" y="312"/>
                  <a:pt x="164" y="310"/>
                </a:cubicBezTo>
                <a:cubicBezTo>
                  <a:pt x="166" y="307"/>
                  <a:pt x="166" y="297"/>
                  <a:pt x="167" y="293"/>
                </a:cubicBezTo>
                <a:cubicBezTo>
                  <a:pt x="167" y="290"/>
                  <a:pt x="168" y="283"/>
                  <a:pt x="168" y="280"/>
                </a:cubicBezTo>
                <a:cubicBezTo>
                  <a:pt x="168" y="277"/>
                  <a:pt x="167" y="271"/>
                  <a:pt x="165" y="268"/>
                </a:cubicBezTo>
                <a:cubicBezTo>
                  <a:pt x="161" y="263"/>
                  <a:pt x="148" y="257"/>
                  <a:pt x="142" y="253"/>
                </a:cubicBezTo>
                <a:cubicBezTo>
                  <a:pt x="136" y="250"/>
                  <a:pt x="123" y="244"/>
                  <a:pt x="117" y="240"/>
                </a:cubicBezTo>
                <a:cubicBezTo>
                  <a:pt x="116" y="239"/>
                  <a:pt x="113" y="237"/>
                  <a:pt x="111" y="236"/>
                </a:cubicBezTo>
                <a:cubicBezTo>
                  <a:pt x="106" y="235"/>
                  <a:pt x="96" y="236"/>
                  <a:pt x="91" y="237"/>
                </a:cubicBezTo>
                <a:cubicBezTo>
                  <a:pt x="83" y="237"/>
                  <a:pt x="68" y="238"/>
                  <a:pt x="61" y="241"/>
                </a:cubicBezTo>
                <a:cubicBezTo>
                  <a:pt x="56" y="242"/>
                  <a:pt x="48" y="247"/>
                  <a:pt x="43" y="249"/>
                </a:cubicBezTo>
                <a:cubicBezTo>
                  <a:pt x="39" y="251"/>
                  <a:pt x="32" y="255"/>
                  <a:pt x="28" y="257"/>
                </a:cubicBezTo>
                <a:cubicBezTo>
                  <a:pt x="25" y="258"/>
                  <a:pt x="19" y="261"/>
                  <a:pt x="16" y="262"/>
                </a:cubicBezTo>
                <a:cubicBezTo>
                  <a:pt x="13" y="264"/>
                  <a:pt x="6" y="270"/>
                  <a:pt x="3" y="268"/>
                </a:cubicBezTo>
                <a:cubicBezTo>
                  <a:pt x="0" y="266"/>
                  <a:pt x="0" y="258"/>
                  <a:pt x="1" y="255"/>
                </a:cubicBezTo>
                <a:cubicBezTo>
                  <a:pt x="2" y="252"/>
                  <a:pt x="7" y="248"/>
                  <a:pt x="9" y="245"/>
                </a:cubicBezTo>
                <a:cubicBezTo>
                  <a:pt x="10" y="242"/>
                  <a:pt x="12" y="234"/>
                  <a:pt x="13" y="230"/>
                </a:cubicBezTo>
                <a:cubicBezTo>
                  <a:pt x="13" y="225"/>
                  <a:pt x="12" y="215"/>
                  <a:pt x="11" y="209"/>
                </a:cubicBezTo>
                <a:cubicBezTo>
                  <a:pt x="10" y="206"/>
                  <a:pt x="5" y="196"/>
                  <a:pt x="5" y="196"/>
                </a:cubicBezTo>
                <a:cubicBezTo>
                  <a:pt x="5" y="196"/>
                  <a:pt x="20" y="196"/>
                  <a:pt x="25" y="194"/>
                </a:cubicBezTo>
                <a:cubicBezTo>
                  <a:pt x="28" y="193"/>
                  <a:pt x="34" y="189"/>
                  <a:pt x="37" y="187"/>
                </a:cubicBezTo>
                <a:cubicBezTo>
                  <a:pt x="41" y="183"/>
                  <a:pt x="49" y="176"/>
                  <a:pt x="53" y="172"/>
                </a:cubicBezTo>
                <a:cubicBezTo>
                  <a:pt x="56" y="170"/>
                  <a:pt x="60" y="164"/>
                  <a:pt x="63" y="163"/>
                </a:cubicBezTo>
                <a:cubicBezTo>
                  <a:pt x="68" y="161"/>
                  <a:pt x="78" y="165"/>
                  <a:pt x="83" y="165"/>
                </a:cubicBezTo>
                <a:cubicBezTo>
                  <a:pt x="86" y="165"/>
                  <a:pt x="92" y="165"/>
                  <a:pt x="94" y="164"/>
                </a:cubicBezTo>
                <a:cubicBezTo>
                  <a:pt x="97" y="162"/>
                  <a:pt x="99" y="157"/>
                  <a:pt x="100" y="155"/>
                </a:cubicBezTo>
                <a:cubicBezTo>
                  <a:pt x="101" y="153"/>
                  <a:pt x="99" y="148"/>
                  <a:pt x="101" y="146"/>
                </a:cubicBezTo>
                <a:cubicBezTo>
                  <a:pt x="105" y="142"/>
                  <a:pt x="117" y="146"/>
                  <a:pt x="122" y="143"/>
                </a:cubicBezTo>
                <a:cubicBezTo>
                  <a:pt x="126" y="140"/>
                  <a:pt x="132" y="130"/>
                  <a:pt x="135" y="125"/>
                </a:cubicBezTo>
                <a:cubicBezTo>
                  <a:pt x="138" y="120"/>
                  <a:pt x="144" y="108"/>
                  <a:pt x="146" y="101"/>
                </a:cubicBezTo>
                <a:cubicBezTo>
                  <a:pt x="147" y="99"/>
                  <a:pt x="145" y="91"/>
                  <a:pt x="148" y="89"/>
                </a:cubicBezTo>
                <a:cubicBezTo>
                  <a:pt x="153" y="86"/>
                  <a:pt x="167" y="94"/>
                  <a:pt x="174" y="95"/>
                </a:cubicBezTo>
                <a:cubicBezTo>
                  <a:pt x="186" y="96"/>
                  <a:pt x="213" y="101"/>
                  <a:pt x="220" y="92"/>
                </a:cubicBezTo>
                <a:cubicBezTo>
                  <a:pt x="223" y="87"/>
                  <a:pt x="213" y="74"/>
                  <a:pt x="216" y="69"/>
                </a:cubicBezTo>
                <a:cubicBezTo>
                  <a:pt x="217" y="65"/>
                  <a:pt x="227" y="64"/>
                  <a:pt x="229" y="61"/>
                </a:cubicBezTo>
                <a:cubicBezTo>
                  <a:pt x="230" y="58"/>
                  <a:pt x="227" y="50"/>
                  <a:pt x="228" y="46"/>
                </a:cubicBezTo>
                <a:cubicBezTo>
                  <a:pt x="228" y="43"/>
                  <a:pt x="230" y="36"/>
                  <a:pt x="233" y="34"/>
                </a:cubicBezTo>
                <a:cubicBezTo>
                  <a:pt x="236" y="32"/>
                  <a:pt x="243" y="32"/>
                  <a:pt x="246" y="32"/>
                </a:cubicBezTo>
                <a:cubicBezTo>
                  <a:pt x="250" y="31"/>
                  <a:pt x="257" y="30"/>
                  <a:pt x="260" y="32"/>
                </a:cubicBezTo>
                <a:cubicBezTo>
                  <a:pt x="264" y="33"/>
                  <a:pt x="268" y="42"/>
                  <a:pt x="271" y="44"/>
                </a:cubicBezTo>
                <a:cubicBezTo>
                  <a:pt x="276" y="46"/>
                  <a:pt x="287" y="48"/>
                  <a:pt x="292" y="48"/>
                </a:cubicBezTo>
                <a:cubicBezTo>
                  <a:pt x="298" y="48"/>
                  <a:pt x="311" y="48"/>
                  <a:pt x="317" y="47"/>
                </a:cubicBezTo>
                <a:cubicBezTo>
                  <a:pt x="323" y="46"/>
                  <a:pt x="334" y="44"/>
                  <a:pt x="339" y="42"/>
                </a:cubicBezTo>
                <a:cubicBezTo>
                  <a:pt x="344" y="41"/>
                  <a:pt x="353" y="36"/>
                  <a:pt x="357" y="33"/>
                </a:cubicBezTo>
                <a:cubicBezTo>
                  <a:pt x="362" y="29"/>
                  <a:pt x="372" y="22"/>
                  <a:pt x="376" y="17"/>
                </a:cubicBezTo>
                <a:cubicBezTo>
                  <a:pt x="380" y="13"/>
                  <a:pt x="384" y="1"/>
                  <a:pt x="389" y="0"/>
                </a:cubicBezTo>
                <a:cubicBezTo>
                  <a:pt x="391" y="0"/>
                  <a:pt x="394" y="1"/>
                  <a:pt x="395" y="2"/>
                </a:cubicBezTo>
                <a:cubicBezTo>
                  <a:pt x="397" y="6"/>
                  <a:pt x="394" y="17"/>
                  <a:pt x="398" y="20"/>
                </a:cubicBezTo>
                <a:cubicBezTo>
                  <a:pt x="401" y="22"/>
                  <a:pt x="409" y="18"/>
                  <a:pt x="413" y="18"/>
                </a:cubicBezTo>
                <a:cubicBezTo>
                  <a:pt x="421" y="19"/>
                  <a:pt x="437" y="21"/>
                  <a:pt x="445" y="22"/>
                </a:cubicBezTo>
                <a:cubicBezTo>
                  <a:pt x="449" y="22"/>
                  <a:pt x="459" y="23"/>
                  <a:pt x="463" y="24"/>
                </a:cubicBezTo>
                <a:cubicBezTo>
                  <a:pt x="469" y="25"/>
                  <a:pt x="479" y="32"/>
                  <a:pt x="485" y="32"/>
                </a:cubicBezTo>
                <a:cubicBezTo>
                  <a:pt x="489" y="31"/>
                  <a:pt x="494" y="25"/>
                  <a:pt x="497" y="23"/>
                </a:cubicBezTo>
                <a:cubicBezTo>
                  <a:pt x="500" y="20"/>
                  <a:pt x="504" y="12"/>
                  <a:pt x="508" y="10"/>
                </a:cubicBezTo>
                <a:cubicBezTo>
                  <a:pt x="513" y="7"/>
                  <a:pt x="525" y="9"/>
                  <a:pt x="531" y="10"/>
                </a:cubicBezTo>
                <a:cubicBezTo>
                  <a:pt x="533" y="10"/>
                  <a:pt x="538" y="10"/>
                  <a:pt x="538" y="10"/>
                </a:cubicBezTo>
                <a:cubicBezTo>
                  <a:pt x="538" y="10"/>
                  <a:pt x="532" y="20"/>
                  <a:pt x="529" y="23"/>
                </a:cubicBezTo>
                <a:cubicBezTo>
                  <a:pt x="528" y="24"/>
                  <a:pt x="524" y="27"/>
                  <a:pt x="522" y="29"/>
                </a:cubicBezTo>
                <a:cubicBezTo>
                  <a:pt x="521" y="31"/>
                  <a:pt x="519" y="35"/>
                  <a:pt x="517" y="36"/>
                </a:cubicBezTo>
                <a:cubicBezTo>
                  <a:pt x="515" y="38"/>
                  <a:pt x="511" y="41"/>
                  <a:pt x="509" y="42"/>
                </a:cubicBezTo>
                <a:cubicBezTo>
                  <a:pt x="504" y="44"/>
                  <a:pt x="493" y="46"/>
                  <a:pt x="488" y="48"/>
                </a:cubicBezTo>
                <a:cubicBezTo>
                  <a:pt x="485" y="49"/>
                  <a:pt x="480" y="50"/>
                  <a:pt x="478" y="52"/>
                </a:cubicBezTo>
                <a:cubicBezTo>
                  <a:pt x="475" y="53"/>
                  <a:pt x="470" y="57"/>
                  <a:pt x="469" y="59"/>
                </a:cubicBezTo>
                <a:cubicBezTo>
                  <a:pt x="467" y="61"/>
                  <a:pt x="467" y="67"/>
                  <a:pt x="466" y="69"/>
                </a:cubicBezTo>
                <a:cubicBezTo>
                  <a:pt x="466" y="70"/>
                  <a:pt x="465" y="72"/>
                  <a:pt x="464" y="73"/>
                </a:cubicBezTo>
                <a:cubicBezTo>
                  <a:pt x="463" y="74"/>
                  <a:pt x="461" y="74"/>
                  <a:pt x="459" y="75"/>
                </a:cubicBezTo>
                <a:cubicBezTo>
                  <a:pt x="456" y="76"/>
                  <a:pt x="448" y="77"/>
                  <a:pt x="444" y="78"/>
                </a:cubicBezTo>
                <a:cubicBezTo>
                  <a:pt x="441" y="79"/>
                  <a:pt x="434" y="77"/>
                  <a:pt x="431" y="80"/>
                </a:cubicBezTo>
                <a:cubicBezTo>
                  <a:pt x="430" y="82"/>
                  <a:pt x="432" y="88"/>
                  <a:pt x="431" y="91"/>
                </a:cubicBezTo>
                <a:cubicBezTo>
                  <a:pt x="429" y="94"/>
                  <a:pt x="422" y="99"/>
                  <a:pt x="419" y="101"/>
                </a:cubicBezTo>
                <a:cubicBezTo>
                  <a:pt x="416" y="103"/>
                  <a:pt x="409" y="107"/>
                  <a:pt x="405" y="109"/>
                </a:cubicBezTo>
                <a:cubicBezTo>
                  <a:pt x="400" y="112"/>
                  <a:pt x="389" y="117"/>
                  <a:pt x="384" y="119"/>
                </a:cubicBezTo>
                <a:cubicBezTo>
                  <a:pt x="379" y="121"/>
                  <a:pt x="368" y="122"/>
                  <a:pt x="365" y="127"/>
                </a:cubicBezTo>
                <a:cubicBezTo>
                  <a:pt x="362" y="132"/>
                  <a:pt x="366" y="145"/>
                  <a:pt x="368" y="151"/>
                </a:cubicBezTo>
                <a:cubicBezTo>
                  <a:pt x="369" y="153"/>
                  <a:pt x="372" y="156"/>
                  <a:pt x="374" y="157"/>
                </a:cubicBezTo>
                <a:cubicBezTo>
                  <a:pt x="376" y="159"/>
                  <a:pt x="383" y="160"/>
                  <a:pt x="386" y="161"/>
                </a:cubicBezTo>
                <a:cubicBezTo>
                  <a:pt x="387" y="161"/>
                  <a:pt x="389" y="162"/>
                  <a:pt x="390" y="163"/>
                </a:cubicBezTo>
                <a:cubicBezTo>
                  <a:pt x="393" y="166"/>
                  <a:pt x="393" y="176"/>
                  <a:pt x="394" y="180"/>
                </a:cubicBezTo>
                <a:cubicBezTo>
                  <a:pt x="395" y="181"/>
                  <a:pt x="396" y="185"/>
                  <a:pt x="397" y="186"/>
                </a:cubicBezTo>
                <a:cubicBezTo>
                  <a:pt x="399" y="186"/>
                  <a:pt x="402" y="184"/>
                  <a:pt x="403" y="183"/>
                </a:cubicBezTo>
                <a:cubicBezTo>
                  <a:pt x="405" y="182"/>
                  <a:pt x="406" y="180"/>
                  <a:pt x="407" y="179"/>
                </a:cubicBezTo>
                <a:cubicBezTo>
                  <a:pt x="410" y="177"/>
                  <a:pt x="414" y="177"/>
                  <a:pt x="416" y="175"/>
                </a:cubicBezTo>
                <a:cubicBezTo>
                  <a:pt x="418" y="174"/>
                  <a:pt x="421" y="171"/>
                  <a:pt x="422" y="168"/>
                </a:cubicBezTo>
                <a:cubicBezTo>
                  <a:pt x="423" y="166"/>
                  <a:pt x="423" y="163"/>
                  <a:pt x="424" y="161"/>
                </a:cubicBezTo>
                <a:cubicBezTo>
                  <a:pt x="425" y="159"/>
                  <a:pt x="426" y="157"/>
                  <a:pt x="428" y="157"/>
                </a:cubicBezTo>
                <a:cubicBezTo>
                  <a:pt x="430" y="156"/>
                  <a:pt x="434" y="158"/>
                  <a:pt x="436" y="158"/>
                </a:cubicBezTo>
                <a:cubicBezTo>
                  <a:pt x="439" y="157"/>
                  <a:pt x="442" y="156"/>
                  <a:pt x="444" y="155"/>
                </a:cubicBezTo>
                <a:cubicBezTo>
                  <a:pt x="446" y="154"/>
                  <a:pt x="448" y="151"/>
                  <a:pt x="450" y="150"/>
                </a:cubicBezTo>
                <a:cubicBezTo>
                  <a:pt x="452" y="148"/>
                  <a:pt x="456" y="146"/>
                  <a:pt x="459" y="145"/>
                </a:cubicBezTo>
                <a:cubicBezTo>
                  <a:pt x="461" y="144"/>
                  <a:pt x="464" y="142"/>
                  <a:pt x="467" y="143"/>
                </a:cubicBezTo>
                <a:cubicBezTo>
                  <a:pt x="470" y="144"/>
                  <a:pt x="467" y="154"/>
                  <a:pt x="468" y="158"/>
                </a:cubicBezTo>
                <a:cubicBezTo>
                  <a:pt x="468" y="161"/>
                  <a:pt x="468" y="168"/>
                  <a:pt x="469" y="172"/>
                </a:cubicBezTo>
                <a:cubicBezTo>
                  <a:pt x="470" y="176"/>
                  <a:pt x="479" y="183"/>
                  <a:pt x="479" y="188"/>
                </a:cubicBezTo>
                <a:cubicBezTo>
                  <a:pt x="480" y="192"/>
                  <a:pt x="476" y="199"/>
                  <a:pt x="473" y="201"/>
                </a:cubicBezTo>
                <a:cubicBezTo>
                  <a:pt x="472" y="202"/>
                  <a:pt x="469" y="203"/>
                  <a:pt x="467" y="203"/>
                </a:cubicBezTo>
                <a:cubicBezTo>
                  <a:pt x="465" y="203"/>
                  <a:pt x="460" y="202"/>
                  <a:pt x="457" y="202"/>
                </a:cubicBezTo>
                <a:cubicBezTo>
                  <a:pt x="454" y="202"/>
                  <a:pt x="446" y="200"/>
                  <a:pt x="443" y="201"/>
                </a:cubicBezTo>
                <a:cubicBezTo>
                  <a:pt x="440" y="203"/>
                  <a:pt x="437" y="208"/>
                  <a:pt x="436" y="211"/>
                </a:cubicBezTo>
                <a:cubicBezTo>
                  <a:pt x="434" y="212"/>
                  <a:pt x="431" y="216"/>
                  <a:pt x="431" y="218"/>
                </a:cubicBezTo>
                <a:cubicBezTo>
                  <a:pt x="430" y="221"/>
                  <a:pt x="431" y="226"/>
                  <a:pt x="431" y="228"/>
                </a:cubicBezTo>
                <a:cubicBezTo>
                  <a:pt x="430" y="230"/>
                  <a:pt x="430" y="234"/>
                  <a:pt x="428" y="236"/>
                </a:cubicBezTo>
                <a:cubicBezTo>
                  <a:pt x="425" y="238"/>
                  <a:pt x="416" y="236"/>
                  <a:pt x="412" y="237"/>
                </a:cubicBezTo>
                <a:cubicBezTo>
                  <a:pt x="410" y="237"/>
                  <a:pt x="406" y="238"/>
                  <a:pt x="404" y="238"/>
                </a:cubicBezTo>
                <a:cubicBezTo>
                  <a:pt x="403" y="237"/>
                  <a:pt x="401" y="234"/>
                  <a:pt x="399" y="234"/>
                </a:cubicBezTo>
                <a:cubicBezTo>
                  <a:pt x="397" y="232"/>
                  <a:pt x="392" y="231"/>
                  <a:pt x="389" y="232"/>
                </a:cubicBezTo>
                <a:cubicBezTo>
                  <a:pt x="388" y="232"/>
                  <a:pt x="386" y="234"/>
                  <a:pt x="385" y="235"/>
                </a:cubicBezTo>
                <a:cubicBezTo>
                  <a:pt x="384" y="236"/>
                  <a:pt x="384" y="241"/>
                  <a:pt x="385" y="243"/>
                </a:cubicBezTo>
                <a:cubicBezTo>
                  <a:pt x="385" y="245"/>
                  <a:pt x="387" y="249"/>
                  <a:pt x="388" y="251"/>
                </a:cubicBezTo>
                <a:cubicBezTo>
                  <a:pt x="389" y="254"/>
                  <a:pt x="392" y="259"/>
                  <a:pt x="393" y="261"/>
                </a:cubicBezTo>
                <a:cubicBezTo>
                  <a:pt x="395" y="265"/>
                  <a:pt x="399" y="271"/>
                  <a:pt x="401" y="274"/>
                </a:cubicBezTo>
                <a:cubicBezTo>
                  <a:pt x="401" y="275"/>
                  <a:pt x="402" y="277"/>
                  <a:pt x="403" y="277"/>
                </a:cubicBezTo>
                <a:cubicBezTo>
                  <a:pt x="404" y="277"/>
                  <a:pt x="405" y="275"/>
                  <a:pt x="406" y="275"/>
                </a:cubicBezTo>
                <a:cubicBezTo>
                  <a:pt x="408" y="273"/>
                  <a:pt x="414" y="269"/>
                  <a:pt x="416" y="267"/>
                </a:cubicBezTo>
                <a:cubicBezTo>
                  <a:pt x="418" y="266"/>
                  <a:pt x="423" y="263"/>
                  <a:pt x="425" y="262"/>
                </a:cubicBezTo>
                <a:cubicBezTo>
                  <a:pt x="427" y="262"/>
                  <a:pt x="432" y="259"/>
                  <a:pt x="433" y="260"/>
                </a:cubicBezTo>
                <a:cubicBezTo>
                  <a:pt x="435" y="261"/>
                  <a:pt x="433" y="266"/>
                  <a:pt x="433" y="268"/>
                </a:cubicBezTo>
                <a:cubicBezTo>
                  <a:pt x="433" y="270"/>
                  <a:pt x="432" y="273"/>
                  <a:pt x="432" y="274"/>
                </a:cubicBezTo>
                <a:cubicBezTo>
                  <a:pt x="433" y="276"/>
                  <a:pt x="435" y="280"/>
                  <a:pt x="437" y="281"/>
                </a:cubicBezTo>
                <a:cubicBezTo>
                  <a:pt x="439" y="282"/>
                  <a:pt x="444" y="281"/>
                  <a:pt x="447" y="280"/>
                </a:cubicBezTo>
                <a:cubicBezTo>
                  <a:pt x="449" y="280"/>
                  <a:pt x="454" y="278"/>
                  <a:pt x="457" y="276"/>
                </a:cubicBezTo>
                <a:cubicBezTo>
                  <a:pt x="458" y="275"/>
                  <a:pt x="462" y="273"/>
                  <a:pt x="463" y="272"/>
                </a:cubicBezTo>
                <a:cubicBezTo>
                  <a:pt x="464" y="270"/>
                  <a:pt x="465" y="266"/>
                  <a:pt x="464" y="264"/>
                </a:cubicBezTo>
                <a:cubicBezTo>
                  <a:pt x="464" y="263"/>
                  <a:pt x="461" y="260"/>
                  <a:pt x="460" y="259"/>
                </a:cubicBezTo>
                <a:cubicBezTo>
                  <a:pt x="459" y="257"/>
                  <a:pt x="457" y="254"/>
                  <a:pt x="457" y="252"/>
                </a:cubicBezTo>
                <a:cubicBezTo>
                  <a:pt x="457" y="251"/>
                  <a:pt x="458" y="249"/>
                  <a:pt x="458" y="249"/>
                </a:cubicBezTo>
                <a:cubicBezTo>
                  <a:pt x="461" y="246"/>
                  <a:pt x="468" y="244"/>
                  <a:pt x="472" y="242"/>
                </a:cubicBezTo>
                <a:cubicBezTo>
                  <a:pt x="474" y="241"/>
                  <a:pt x="480" y="238"/>
                  <a:pt x="482" y="236"/>
                </a:cubicBezTo>
                <a:cubicBezTo>
                  <a:pt x="485" y="234"/>
                  <a:pt x="491" y="231"/>
                  <a:pt x="493" y="229"/>
                </a:cubicBezTo>
                <a:cubicBezTo>
                  <a:pt x="496" y="226"/>
                  <a:pt x="499" y="219"/>
                  <a:pt x="500" y="215"/>
                </a:cubicBezTo>
                <a:cubicBezTo>
                  <a:pt x="502" y="211"/>
                  <a:pt x="503" y="204"/>
                  <a:pt x="504" y="200"/>
                </a:cubicBezTo>
                <a:cubicBezTo>
                  <a:pt x="505" y="197"/>
                  <a:pt x="504" y="190"/>
                  <a:pt x="506" y="188"/>
                </a:cubicBezTo>
                <a:cubicBezTo>
                  <a:pt x="508" y="186"/>
                  <a:pt x="514" y="186"/>
                  <a:pt x="517" y="185"/>
                </a:cubicBezTo>
                <a:cubicBezTo>
                  <a:pt x="519" y="184"/>
                  <a:pt x="522" y="182"/>
                  <a:pt x="524" y="182"/>
                </a:cubicBezTo>
                <a:cubicBezTo>
                  <a:pt x="527" y="182"/>
                  <a:pt x="531" y="183"/>
                  <a:pt x="533" y="184"/>
                </a:cubicBezTo>
                <a:cubicBezTo>
                  <a:pt x="536" y="185"/>
                  <a:pt x="540" y="188"/>
                  <a:pt x="542" y="190"/>
                </a:cubicBezTo>
                <a:cubicBezTo>
                  <a:pt x="544" y="191"/>
                  <a:pt x="548" y="196"/>
                  <a:pt x="550" y="197"/>
                </a:cubicBezTo>
                <a:cubicBezTo>
                  <a:pt x="554" y="199"/>
                  <a:pt x="564" y="200"/>
                  <a:pt x="569" y="200"/>
                </a:cubicBezTo>
                <a:cubicBezTo>
                  <a:pt x="573" y="201"/>
                  <a:pt x="583" y="202"/>
                  <a:pt x="588" y="202"/>
                </a:cubicBezTo>
                <a:cubicBezTo>
                  <a:pt x="590" y="201"/>
                  <a:pt x="596" y="200"/>
                  <a:pt x="598" y="198"/>
                </a:cubicBezTo>
                <a:cubicBezTo>
                  <a:pt x="602" y="196"/>
                  <a:pt x="608" y="190"/>
                  <a:pt x="611" y="187"/>
                </a:cubicBezTo>
                <a:cubicBezTo>
                  <a:pt x="613" y="185"/>
                  <a:pt x="618" y="180"/>
                  <a:pt x="619" y="176"/>
                </a:cubicBezTo>
                <a:cubicBezTo>
                  <a:pt x="620" y="175"/>
                  <a:pt x="620" y="171"/>
                  <a:pt x="619" y="169"/>
                </a:cubicBezTo>
                <a:cubicBezTo>
                  <a:pt x="619" y="166"/>
                  <a:pt x="619" y="161"/>
                  <a:pt x="618" y="158"/>
                </a:cubicBezTo>
                <a:cubicBezTo>
                  <a:pt x="617" y="156"/>
                  <a:pt x="612" y="152"/>
                  <a:pt x="610" y="151"/>
                </a:cubicBezTo>
                <a:cubicBezTo>
                  <a:pt x="608" y="149"/>
                  <a:pt x="603" y="148"/>
                  <a:pt x="601" y="146"/>
                </a:cubicBezTo>
                <a:cubicBezTo>
                  <a:pt x="599" y="145"/>
                  <a:pt x="596" y="141"/>
                  <a:pt x="595" y="139"/>
                </a:cubicBezTo>
                <a:cubicBezTo>
                  <a:pt x="593" y="137"/>
                  <a:pt x="590" y="133"/>
                  <a:pt x="589" y="131"/>
                </a:cubicBezTo>
                <a:cubicBezTo>
                  <a:pt x="586" y="127"/>
                  <a:pt x="581" y="118"/>
                  <a:pt x="580" y="113"/>
                </a:cubicBezTo>
                <a:cubicBezTo>
                  <a:pt x="580" y="112"/>
                  <a:pt x="581" y="110"/>
                  <a:pt x="580" y="109"/>
                </a:cubicBezTo>
                <a:cubicBezTo>
                  <a:pt x="580" y="107"/>
                  <a:pt x="580" y="103"/>
                  <a:pt x="579" y="102"/>
                </a:cubicBezTo>
                <a:cubicBezTo>
                  <a:pt x="577" y="100"/>
                  <a:pt x="573" y="99"/>
                  <a:pt x="571" y="98"/>
                </a:cubicBezTo>
                <a:cubicBezTo>
                  <a:pt x="570" y="97"/>
                  <a:pt x="568" y="94"/>
                  <a:pt x="566" y="94"/>
                </a:cubicBezTo>
                <a:cubicBezTo>
                  <a:pt x="565" y="93"/>
                  <a:pt x="561" y="94"/>
                  <a:pt x="560" y="94"/>
                </a:cubicBezTo>
                <a:cubicBezTo>
                  <a:pt x="558" y="94"/>
                  <a:pt x="554" y="94"/>
                  <a:pt x="553" y="93"/>
                </a:cubicBezTo>
                <a:cubicBezTo>
                  <a:pt x="552" y="91"/>
                  <a:pt x="554" y="86"/>
                  <a:pt x="553" y="83"/>
                </a:cubicBezTo>
                <a:cubicBezTo>
                  <a:pt x="553" y="81"/>
                  <a:pt x="550" y="76"/>
                  <a:pt x="550" y="74"/>
                </a:cubicBezTo>
                <a:cubicBezTo>
                  <a:pt x="550" y="72"/>
                  <a:pt x="551" y="68"/>
                  <a:pt x="552" y="66"/>
                </a:cubicBezTo>
                <a:cubicBezTo>
                  <a:pt x="552" y="64"/>
                  <a:pt x="551" y="61"/>
                  <a:pt x="551" y="60"/>
                </a:cubicBezTo>
                <a:cubicBezTo>
                  <a:pt x="551" y="58"/>
                  <a:pt x="549" y="55"/>
                  <a:pt x="550" y="53"/>
                </a:cubicBezTo>
                <a:cubicBezTo>
                  <a:pt x="552" y="52"/>
                  <a:pt x="557" y="54"/>
                  <a:pt x="559" y="54"/>
                </a:cubicBezTo>
                <a:cubicBezTo>
                  <a:pt x="565" y="55"/>
                  <a:pt x="579" y="57"/>
                  <a:pt x="585" y="57"/>
                </a:cubicBezTo>
                <a:cubicBezTo>
                  <a:pt x="587" y="57"/>
                  <a:pt x="591" y="56"/>
                  <a:pt x="592" y="56"/>
                </a:cubicBezTo>
                <a:cubicBezTo>
                  <a:pt x="595" y="55"/>
                  <a:pt x="600" y="52"/>
                  <a:pt x="603" y="51"/>
                </a:cubicBezTo>
                <a:cubicBezTo>
                  <a:pt x="606" y="51"/>
                  <a:pt x="611" y="49"/>
                  <a:pt x="614" y="48"/>
                </a:cubicBezTo>
                <a:cubicBezTo>
                  <a:pt x="616" y="47"/>
                  <a:pt x="619" y="44"/>
                  <a:pt x="621" y="44"/>
                </a:cubicBezTo>
                <a:cubicBezTo>
                  <a:pt x="624" y="43"/>
                  <a:pt x="630" y="44"/>
                  <a:pt x="633" y="45"/>
                </a:cubicBezTo>
                <a:cubicBezTo>
                  <a:pt x="634" y="46"/>
                  <a:pt x="636" y="49"/>
                  <a:pt x="637" y="50"/>
                </a:cubicBezTo>
                <a:cubicBezTo>
                  <a:pt x="639" y="53"/>
                  <a:pt x="644" y="60"/>
                  <a:pt x="646" y="63"/>
                </a:cubicBezTo>
                <a:cubicBezTo>
                  <a:pt x="648" y="67"/>
                  <a:pt x="649" y="76"/>
                  <a:pt x="653" y="79"/>
                </a:cubicBezTo>
                <a:cubicBezTo>
                  <a:pt x="655" y="81"/>
                  <a:pt x="662" y="81"/>
                  <a:pt x="665" y="81"/>
                </a:cubicBezTo>
                <a:cubicBezTo>
                  <a:pt x="668" y="81"/>
                  <a:pt x="674" y="80"/>
                  <a:pt x="677" y="79"/>
                </a:cubicBezTo>
                <a:cubicBezTo>
                  <a:pt x="680" y="78"/>
                  <a:pt x="687" y="75"/>
                  <a:pt x="690" y="73"/>
                </a:cubicBezTo>
                <a:cubicBezTo>
                  <a:pt x="691" y="73"/>
                  <a:pt x="693" y="70"/>
                  <a:pt x="694" y="70"/>
                </a:cubicBezTo>
                <a:cubicBezTo>
                  <a:pt x="697" y="71"/>
                  <a:pt x="698" y="80"/>
                  <a:pt x="701" y="80"/>
                </a:cubicBezTo>
                <a:cubicBezTo>
                  <a:pt x="703" y="81"/>
                  <a:pt x="705" y="76"/>
                  <a:pt x="707" y="74"/>
                </a:cubicBezTo>
                <a:cubicBezTo>
                  <a:pt x="709" y="72"/>
                  <a:pt x="712" y="71"/>
                  <a:pt x="713" y="70"/>
                </a:cubicBezTo>
                <a:cubicBezTo>
                  <a:pt x="715" y="68"/>
                  <a:pt x="716" y="66"/>
                  <a:pt x="717" y="65"/>
                </a:cubicBezTo>
                <a:cubicBezTo>
                  <a:pt x="718" y="64"/>
                  <a:pt x="720" y="64"/>
                  <a:pt x="721" y="64"/>
                </a:cubicBezTo>
                <a:cubicBezTo>
                  <a:pt x="725" y="63"/>
                  <a:pt x="730" y="65"/>
                  <a:pt x="734" y="65"/>
                </a:cubicBezTo>
                <a:cubicBezTo>
                  <a:pt x="737" y="65"/>
                  <a:pt x="741" y="64"/>
                  <a:pt x="744" y="64"/>
                </a:cubicBezTo>
                <a:cubicBezTo>
                  <a:pt x="747" y="64"/>
                  <a:pt x="751" y="62"/>
                  <a:pt x="753" y="64"/>
                </a:cubicBezTo>
                <a:cubicBezTo>
                  <a:pt x="754" y="65"/>
                  <a:pt x="752" y="67"/>
                  <a:pt x="751" y="68"/>
                </a:cubicBezTo>
                <a:cubicBezTo>
                  <a:pt x="750" y="71"/>
                  <a:pt x="749" y="77"/>
                  <a:pt x="749" y="80"/>
                </a:cubicBezTo>
                <a:cubicBezTo>
                  <a:pt x="748" y="84"/>
                  <a:pt x="748" y="94"/>
                  <a:pt x="749" y="99"/>
                </a:cubicBezTo>
                <a:cubicBezTo>
                  <a:pt x="749" y="102"/>
                  <a:pt x="750" y="108"/>
                  <a:pt x="750" y="111"/>
                </a:cubicBezTo>
                <a:cubicBezTo>
                  <a:pt x="750" y="112"/>
                  <a:pt x="750" y="114"/>
                  <a:pt x="750" y="115"/>
                </a:cubicBezTo>
                <a:cubicBezTo>
                  <a:pt x="750" y="117"/>
                  <a:pt x="749" y="121"/>
                  <a:pt x="750" y="123"/>
                </a:cubicBezTo>
                <a:cubicBezTo>
                  <a:pt x="750" y="127"/>
                  <a:pt x="752" y="134"/>
                  <a:pt x="753" y="138"/>
                </a:cubicBezTo>
                <a:cubicBezTo>
                  <a:pt x="755" y="143"/>
                  <a:pt x="760" y="153"/>
                  <a:pt x="763" y="157"/>
                </a:cubicBezTo>
                <a:cubicBezTo>
                  <a:pt x="764" y="160"/>
                  <a:pt x="768" y="164"/>
                  <a:pt x="770" y="166"/>
                </a:cubicBezTo>
                <a:cubicBezTo>
                  <a:pt x="771" y="168"/>
                  <a:pt x="774" y="172"/>
                  <a:pt x="775" y="175"/>
                </a:cubicBezTo>
                <a:cubicBezTo>
                  <a:pt x="776" y="176"/>
                  <a:pt x="777" y="179"/>
                  <a:pt x="777" y="181"/>
                </a:cubicBezTo>
                <a:cubicBezTo>
                  <a:pt x="777" y="186"/>
                  <a:pt x="775" y="194"/>
                  <a:pt x="774" y="199"/>
                </a:cubicBezTo>
                <a:cubicBezTo>
                  <a:pt x="774" y="202"/>
                  <a:pt x="773" y="208"/>
                  <a:pt x="774" y="210"/>
                </a:cubicBezTo>
                <a:cubicBezTo>
                  <a:pt x="775" y="214"/>
                  <a:pt x="780" y="219"/>
                  <a:pt x="782" y="222"/>
                </a:cubicBezTo>
                <a:cubicBezTo>
                  <a:pt x="783" y="224"/>
                  <a:pt x="785" y="228"/>
                  <a:pt x="785" y="231"/>
                </a:cubicBezTo>
                <a:cubicBezTo>
                  <a:pt x="785" y="233"/>
                  <a:pt x="783" y="238"/>
                  <a:pt x="782" y="240"/>
                </a:cubicBezTo>
                <a:cubicBezTo>
                  <a:pt x="781" y="242"/>
                  <a:pt x="777" y="245"/>
                  <a:pt x="775" y="247"/>
                </a:cubicBezTo>
                <a:cubicBezTo>
                  <a:pt x="774" y="249"/>
                  <a:pt x="772" y="254"/>
                  <a:pt x="772" y="256"/>
                </a:cubicBezTo>
                <a:cubicBezTo>
                  <a:pt x="772" y="259"/>
                  <a:pt x="774" y="266"/>
                  <a:pt x="775" y="269"/>
                </a:cubicBezTo>
                <a:cubicBezTo>
                  <a:pt x="775" y="271"/>
                  <a:pt x="776" y="275"/>
                  <a:pt x="776" y="276"/>
                </a:cubicBezTo>
                <a:cubicBezTo>
                  <a:pt x="776" y="279"/>
                  <a:pt x="776" y="284"/>
                  <a:pt x="776" y="286"/>
                </a:cubicBezTo>
                <a:cubicBezTo>
                  <a:pt x="776" y="289"/>
                  <a:pt x="775" y="293"/>
                  <a:pt x="774" y="295"/>
                </a:cubicBezTo>
                <a:cubicBezTo>
                  <a:pt x="774" y="299"/>
                  <a:pt x="774" y="307"/>
                  <a:pt x="773" y="311"/>
                </a:cubicBezTo>
                <a:cubicBezTo>
                  <a:pt x="772" y="313"/>
                  <a:pt x="768" y="318"/>
                  <a:pt x="769" y="320"/>
                </a:cubicBezTo>
                <a:cubicBezTo>
                  <a:pt x="769" y="323"/>
                  <a:pt x="775" y="326"/>
                  <a:pt x="777" y="328"/>
                </a:cubicBezTo>
                <a:cubicBezTo>
                  <a:pt x="779" y="330"/>
                  <a:pt x="783" y="335"/>
                  <a:pt x="785" y="337"/>
                </a:cubicBezTo>
                <a:cubicBezTo>
                  <a:pt x="786" y="339"/>
                  <a:pt x="787" y="342"/>
                  <a:pt x="788" y="344"/>
                </a:cubicBezTo>
                <a:cubicBezTo>
                  <a:pt x="788" y="347"/>
                  <a:pt x="788" y="352"/>
                  <a:pt x="789" y="355"/>
                </a:cubicBezTo>
                <a:cubicBezTo>
                  <a:pt x="789" y="358"/>
                  <a:pt x="789" y="364"/>
                  <a:pt x="792" y="366"/>
                </a:cubicBezTo>
                <a:cubicBezTo>
                  <a:pt x="794" y="367"/>
                  <a:pt x="800" y="364"/>
                  <a:pt x="803" y="364"/>
                </a:cubicBezTo>
                <a:cubicBezTo>
                  <a:pt x="806" y="364"/>
                  <a:pt x="812" y="365"/>
                  <a:pt x="815" y="365"/>
                </a:cubicBezTo>
                <a:cubicBezTo>
                  <a:pt x="817" y="366"/>
                  <a:pt x="822" y="366"/>
                  <a:pt x="824" y="368"/>
                </a:cubicBezTo>
                <a:cubicBezTo>
                  <a:pt x="825" y="370"/>
                  <a:pt x="825" y="376"/>
                  <a:pt x="826" y="378"/>
                </a:cubicBezTo>
                <a:cubicBezTo>
                  <a:pt x="827" y="382"/>
                  <a:pt x="830" y="388"/>
                  <a:pt x="831" y="391"/>
                </a:cubicBezTo>
                <a:cubicBezTo>
                  <a:pt x="831" y="393"/>
                  <a:pt x="832" y="397"/>
                  <a:pt x="831" y="399"/>
                </a:cubicBezTo>
                <a:cubicBezTo>
                  <a:pt x="831" y="403"/>
                  <a:pt x="827" y="408"/>
                  <a:pt x="826" y="411"/>
                </a:cubicBezTo>
                <a:cubicBezTo>
                  <a:pt x="824" y="414"/>
                  <a:pt x="820" y="419"/>
                  <a:pt x="819" y="423"/>
                </a:cubicBezTo>
                <a:cubicBezTo>
                  <a:pt x="817" y="425"/>
                  <a:pt x="817" y="432"/>
                  <a:pt x="816" y="435"/>
                </a:cubicBezTo>
                <a:cubicBezTo>
                  <a:pt x="815" y="437"/>
                  <a:pt x="813" y="440"/>
                  <a:pt x="812" y="442"/>
                </a:cubicBezTo>
                <a:cubicBezTo>
                  <a:pt x="810" y="444"/>
                  <a:pt x="807" y="449"/>
                  <a:pt x="804" y="450"/>
                </a:cubicBezTo>
                <a:cubicBezTo>
                  <a:pt x="801" y="452"/>
                  <a:pt x="794" y="448"/>
                  <a:pt x="791" y="449"/>
                </a:cubicBezTo>
                <a:cubicBezTo>
                  <a:pt x="789" y="450"/>
                  <a:pt x="786" y="454"/>
                  <a:pt x="784" y="455"/>
                </a:cubicBezTo>
                <a:cubicBezTo>
                  <a:pt x="782" y="457"/>
                  <a:pt x="777" y="459"/>
                  <a:pt x="775" y="460"/>
                </a:cubicBezTo>
                <a:cubicBezTo>
                  <a:pt x="772" y="462"/>
                  <a:pt x="765" y="465"/>
                  <a:pt x="765" y="469"/>
                </a:cubicBezTo>
                <a:cubicBezTo>
                  <a:pt x="765" y="470"/>
                  <a:pt x="770" y="472"/>
                  <a:pt x="771" y="473"/>
                </a:cubicBezTo>
                <a:cubicBezTo>
                  <a:pt x="772" y="475"/>
                  <a:pt x="774" y="479"/>
                  <a:pt x="774" y="481"/>
                </a:cubicBezTo>
                <a:cubicBezTo>
                  <a:pt x="775" y="485"/>
                  <a:pt x="775" y="494"/>
                  <a:pt x="774" y="498"/>
                </a:cubicBezTo>
                <a:cubicBezTo>
                  <a:pt x="773" y="501"/>
                  <a:pt x="772" y="506"/>
                  <a:pt x="770" y="507"/>
                </a:cubicBezTo>
                <a:cubicBezTo>
                  <a:pt x="767" y="509"/>
                  <a:pt x="759" y="505"/>
                  <a:pt x="757" y="507"/>
                </a:cubicBezTo>
                <a:cubicBezTo>
                  <a:pt x="753" y="511"/>
                  <a:pt x="758" y="526"/>
                  <a:pt x="759" y="532"/>
                </a:cubicBezTo>
                <a:cubicBezTo>
                  <a:pt x="759" y="535"/>
                  <a:pt x="762" y="541"/>
                  <a:pt x="763" y="545"/>
                </a:cubicBezTo>
                <a:cubicBezTo>
                  <a:pt x="764" y="546"/>
                  <a:pt x="766" y="550"/>
                  <a:pt x="767" y="552"/>
                </a:cubicBezTo>
                <a:cubicBezTo>
                  <a:pt x="771" y="557"/>
                  <a:pt x="782" y="563"/>
                  <a:pt x="787" y="567"/>
                </a:cubicBezTo>
                <a:cubicBezTo>
                  <a:pt x="792" y="570"/>
                  <a:pt x="802" y="575"/>
                  <a:pt x="807" y="578"/>
                </a:cubicBezTo>
                <a:cubicBezTo>
                  <a:pt x="813" y="582"/>
                  <a:pt x="824" y="591"/>
                  <a:pt x="829" y="596"/>
                </a:cubicBezTo>
                <a:cubicBezTo>
                  <a:pt x="832" y="600"/>
                  <a:pt x="839" y="609"/>
                  <a:pt x="843" y="613"/>
                </a:cubicBezTo>
                <a:cubicBezTo>
                  <a:pt x="846" y="618"/>
                  <a:pt x="849" y="631"/>
                  <a:pt x="855" y="633"/>
                </a:cubicBezTo>
                <a:cubicBezTo>
                  <a:pt x="858" y="634"/>
                  <a:pt x="863" y="629"/>
                  <a:pt x="865" y="628"/>
                </a:cubicBezTo>
                <a:cubicBezTo>
                  <a:pt x="871" y="626"/>
                  <a:pt x="883" y="622"/>
                  <a:pt x="889" y="621"/>
                </a:cubicBezTo>
                <a:cubicBezTo>
                  <a:pt x="892" y="620"/>
                  <a:pt x="904" y="619"/>
                  <a:pt x="904" y="619"/>
                </a:cubicBezTo>
                <a:cubicBezTo>
                  <a:pt x="904" y="619"/>
                  <a:pt x="910" y="620"/>
                  <a:pt x="911" y="620"/>
                </a:cubicBezTo>
                <a:cubicBezTo>
                  <a:pt x="918" y="621"/>
                  <a:pt x="932" y="622"/>
                  <a:pt x="939" y="624"/>
                </a:cubicBezTo>
                <a:cubicBezTo>
                  <a:pt x="941" y="624"/>
                  <a:pt x="946" y="625"/>
                  <a:pt x="949" y="626"/>
                </a:cubicBezTo>
                <a:cubicBezTo>
                  <a:pt x="956" y="630"/>
                  <a:pt x="966" y="642"/>
                  <a:pt x="973" y="646"/>
                </a:cubicBezTo>
                <a:cubicBezTo>
                  <a:pt x="978" y="649"/>
                  <a:pt x="989" y="654"/>
                  <a:pt x="995" y="654"/>
                </a:cubicBezTo>
                <a:cubicBezTo>
                  <a:pt x="1000" y="654"/>
                  <a:pt x="1009" y="647"/>
                  <a:pt x="1014" y="646"/>
                </a:cubicBezTo>
                <a:cubicBezTo>
                  <a:pt x="1017" y="645"/>
                  <a:pt x="1022" y="643"/>
                  <a:pt x="1024" y="642"/>
                </a:cubicBezTo>
                <a:cubicBezTo>
                  <a:pt x="1029" y="641"/>
                  <a:pt x="1039" y="642"/>
                  <a:pt x="1044" y="642"/>
                </a:cubicBezTo>
                <a:cubicBezTo>
                  <a:pt x="1047" y="641"/>
                  <a:pt x="1053" y="639"/>
                  <a:pt x="1056" y="640"/>
                </a:cubicBezTo>
                <a:cubicBezTo>
                  <a:pt x="1060" y="640"/>
                  <a:pt x="1069" y="644"/>
                  <a:pt x="1072" y="646"/>
                </a:cubicBezTo>
                <a:cubicBezTo>
                  <a:pt x="1077" y="648"/>
                  <a:pt x="1084" y="657"/>
                  <a:pt x="1089" y="657"/>
                </a:cubicBezTo>
                <a:cubicBezTo>
                  <a:pt x="1096" y="657"/>
                  <a:pt x="1106" y="645"/>
                  <a:pt x="1112" y="641"/>
                </a:cubicBezTo>
                <a:cubicBezTo>
                  <a:pt x="1115" y="638"/>
                  <a:pt x="1120" y="632"/>
                  <a:pt x="1124" y="630"/>
                </a:cubicBezTo>
                <a:cubicBezTo>
                  <a:pt x="1127" y="628"/>
                  <a:pt x="1133" y="626"/>
                  <a:pt x="1136" y="624"/>
                </a:cubicBezTo>
                <a:cubicBezTo>
                  <a:pt x="1140" y="623"/>
                  <a:pt x="1147" y="621"/>
                  <a:pt x="1150" y="618"/>
                </a:cubicBezTo>
                <a:cubicBezTo>
                  <a:pt x="1151" y="618"/>
                  <a:pt x="1153" y="614"/>
                  <a:pt x="1153" y="614"/>
                </a:cubicBezTo>
                <a:cubicBezTo>
                  <a:pt x="1153" y="614"/>
                  <a:pt x="1168" y="623"/>
                  <a:pt x="1173" y="627"/>
                </a:cubicBezTo>
                <a:cubicBezTo>
                  <a:pt x="1174" y="628"/>
                  <a:pt x="1178" y="632"/>
                  <a:pt x="1178" y="632"/>
                </a:cubicBezTo>
                <a:cubicBezTo>
                  <a:pt x="1178" y="632"/>
                  <a:pt x="1181" y="638"/>
                  <a:pt x="1183" y="639"/>
                </a:cubicBezTo>
                <a:cubicBezTo>
                  <a:pt x="1187" y="639"/>
                  <a:pt x="1193" y="628"/>
                  <a:pt x="1197" y="627"/>
                </a:cubicBezTo>
                <a:cubicBezTo>
                  <a:pt x="1203" y="627"/>
                  <a:pt x="1217" y="637"/>
                  <a:pt x="1217" y="637"/>
                </a:cubicBezTo>
                <a:cubicBezTo>
                  <a:pt x="1217" y="637"/>
                  <a:pt x="1211" y="647"/>
                  <a:pt x="1210" y="651"/>
                </a:cubicBezTo>
                <a:cubicBezTo>
                  <a:pt x="1209" y="652"/>
                  <a:pt x="1209" y="656"/>
                  <a:pt x="1209" y="658"/>
                </a:cubicBezTo>
                <a:cubicBezTo>
                  <a:pt x="1209" y="662"/>
                  <a:pt x="1209" y="672"/>
                  <a:pt x="1211" y="676"/>
                </a:cubicBezTo>
                <a:cubicBezTo>
                  <a:pt x="1211" y="679"/>
                  <a:pt x="1216" y="685"/>
                  <a:pt x="1217" y="688"/>
                </a:cubicBezTo>
                <a:cubicBezTo>
                  <a:pt x="1218" y="691"/>
                  <a:pt x="1220" y="698"/>
                  <a:pt x="1221" y="701"/>
                </a:cubicBezTo>
                <a:cubicBezTo>
                  <a:pt x="1221" y="704"/>
                  <a:pt x="1221" y="709"/>
                  <a:pt x="1221" y="712"/>
                </a:cubicBezTo>
                <a:close/>
                <a:moveTo>
                  <a:pt x="639" y="198"/>
                </a:moveTo>
                <a:cubicBezTo>
                  <a:pt x="640" y="198"/>
                  <a:pt x="640" y="196"/>
                  <a:pt x="640" y="195"/>
                </a:cubicBezTo>
                <a:cubicBezTo>
                  <a:pt x="639" y="193"/>
                  <a:pt x="636" y="190"/>
                  <a:pt x="634" y="189"/>
                </a:cubicBezTo>
                <a:cubicBezTo>
                  <a:pt x="633" y="189"/>
                  <a:pt x="631" y="188"/>
                  <a:pt x="630" y="189"/>
                </a:cubicBezTo>
                <a:cubicBezTo>
                  <a:pt x="628" y="189"/>
                  <a:pt x="626" y="191"/>
                  <a:pt x="624" y="192"/>
                </a:cubicBezTo>
                <a:cubicBezTo>
                  <a:pt x="623" y="193"/>
                  <a:pt x="621" y="195"/>
                  <a:pt x="620" y="196"/>
                </a:cubicBezTo>
                <a:cubicBezTo>
                  <a:pt x="619" y="197"/>
                  <a:pt x="617" y="200"/>
                  <a:pt x="616" y="202"/>
                </a:cubicBezTo>
                <a:cubicBezTo>
                  <a:pt x="616" y="203"/>
                  <a:pt x="616" y="207"/>
                  <a:pt x="616" y="209"/>
                </a:cubicBezTo>
                <a:cubicBezTo>
                  <a:pt x="617" y="210"/>
                  <a:pt x="618" y="212"/>
                  <a:pt x="619" y="212"/>
                </a:cubicBezTo>
                <a:cubicBezTo>
                  <a:pt x="620" y="213"/>
                  <a:pt x="622" y="213"/>
                  <a:pt x="624" y="213"/>
                </a:cubicBezTo>
                <a:cubicBezTo>
                  <a:pt x="626" y="213"/>
                  <a:pt x="631" y="210"/>
                  <a:pt x="631" y="210"/>
                </a:cubicBezTo>
                <a:cubicBezTo>
                  <a:pt x="632" y="210"/>
                  <a:pt x="635" y="206"/>
                  <a:pt x="636" y="205"/>
                </a:cubicBezTo>
                <a:cubicBezTo>
                  <a:pt x="637" y="204"/>
                  <a:pt x="639" y="200"/>
                  <a:pt x="639" y="19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13">
            <a:extLst>
              <a:ext uri="{FF2B5EF4-FFF2-40B4-BE49-F238E27FC236}">
                <a16:creationId xmlns:a16="http://schemas.microsoft.com/office/drawing/2014/main" id="{6CAFCE72-987B-41DB-A50D-3879A41EF1A8}"/>
              </a:ext>
            </a:extLst>
          </p:cNvPr>
          <p:cNvSpPr>
            <a:spLocks/>
          </p:cNvSpPr>
          <p:nvPr/>
        </p:nvSpPr>
        <p:spPr bwMode="auto">
          <a:xfrm>
            <a:off x="4781695" y="2777397"/>
            <a:ext cx="56874" cy="59718"/>
          </a:xfrm>
          <a:custGeom>
            <a:avLst/>
            <a:gdLst/>
            <a:ahLst/>
            <a:cxnLst>
              <a:cxn ang="0">
                <a:pos x="24" y="7"/>
              </a:cxn>
              <a:cxn ang="0">
                <a:pos x="23" y="10"/>
              </a:cxn>
              <a:cxn ang="0">
                <a:pos x="20" y="17"/>
              </a:cxn>
              <a:cxn ang="0">
                <a:pos x="15" y="22"/>
              </a:cxn>
              <a:cxn ang="0">
                <a:pos x="8" y="25"/>
              </a:cxn>
              <a:cxn ang="0">
                <a:pos x="3" y="24"/>
              </a:cxn>
              <a:cxn ang="0">
                <a:pos x="0" y="21"/>
              </a:cxn>
              <a:cxn ang="0">
                <a:pos x="0" y="14"/>
              </a:cxn>
              <a:cxn ang="0">
                <a:pos x="4" y="8"/>
              </a:cxn>
              <a:cxn ang="0">
                <a:pos x="8" y="4"/>
              </a:cxn>
              <a:cxn ang="0">
                <a:pos x="14" y="1"/>
              </a:cxn>
              <a:cxn ang="0">
                <a:pos x="18" y="1"/>
              </a:cxn>
              <a:cxn ang="0">
                <a:pos x="24" y="7"/>
              </a:cxn>
            </a:cxnLst>
            <a:rect l="0" t="0" r="r" b="b"/>
            <a:pathLst>
              <a:path w="24" h="25">
                <a:moveTo>
                  <a:pt x="24" y="7"/>
                </a:moveTo>
                <a:cubicBezTo>
                  <a:pt x="24" y="8"/>
                  <a:pt x="24" y="10"/>
                  <a:pt x="23" y="10"/>
                </a:cubicBezTo>
                <a:cubicBezTo>
                  <a:pt x="23" y="12"/>
                  <a:pt x="21" y="16"/>
                  <a:pt x="20" y="17"/>
                </a:cubicBezTo>
                <a:cubicBezTo>
                  <a:pt x="19" y="18"/>
                  <a:pt x="16" y="22"/>
                  <a:pt x="15" y="22"/>
                </a:cubicBezTo>
                <a:cubicBezTo>
                  <a:pt x="15" y="22"/>
                  <a:pt x="10" y="25"/>
                  <a:pt x="8" y="25"/>
                </a:cubicBezTo>
                <a:cubicBezTo>
                  <a:pt x="6" y="25"/>
                  <a:pt x="4" y="25"/>
                  <a:pt x="3" y="24"/>
                </a:cubicBezTo>
                <a:cubicBezTo>
                  <a:pt x="2" y="24"/>
                  <a:pt x="1" y="22"/>
                  <a:pt x="0" y="21"/>
                </a:cubicBezTo>
                <a:cubicBezTo>
                  <a:pt x="0" y="19"/>
                  <a:pt x="0" y="15"/>
                  <a:pt x="0" y="14"/>
                </a:cubicBezTo>
                <a:cubicBezTo>
                  <a:pt x="1" y="12"/>
                  <a:pt x="3" y="9"/>
                  <a:pt x="4" y="8"/>
                </a:cubicBezTo>
                <a:cubicBezTo>
                  <a:pt x="5" y="7"/>
                  <a:pt x="7" y="5"/>
                  <a:pt x="8" y="4"/>
                </a:cubicBezTo>
                <a:cubicBezTo>
                  <a:pt x="10" y="3"/>
                  <a:pt x="12" y="1"/>
                  <a:pt x="14" y="1"/>
                </a:cubicBezTo>
                <a:cubicBezTo>
                  <a:pt x="15" y="0"/>
                  <a:pt x="17" y="1"/>
                  <a:pt x="18" y="1"/>
                </a:cubicBezTo>
                <a:cubicBezTo>
                  <a:pt x="20" y="2"/>
                  <a:pt x="23" y="5"/>
                  <a:pt x="24"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4" name="Freeform 14">
            <a:extLst>
              <a:ext uri="{FF2B5EF4-FFF2-40B4-BE49-F238E27FC236}">
                <a16:creationId xmlns:a16="http://schemas.microsoft.com/office/drawing/2014/main" id="{32C1D55B-C872-40BF-BC48-E1B0E678E79B}"/>
              </a:ext>
            </a:extLst>
          </p:cNvPr>
          <p:cNvSpPr>
            <a:spLocks/>
          </p:cNvSpPr>
          <p:nvPr/>
        </p:nvSpPr>
        <p:spPr bwMode="auto">
          <a:xfrm>
            <a:off x="4326707" y="1884484"/>
            <a:ext cx="184840" cy="102372"/>
          </a:xfrm>
          <a:custGeom>
            <a:avLst/>
            <a:gdLst/>
            <a:ahLst/>
            <a:cxnLst>
              <a:cxn ang="0">
                <a:pos x="79" y="16"/>
              </a:cxn>
              <a:cxn ang="0">
                <a:pos x="80" y="21"/>
              </a:cxn>
              <a:cxn ang="0">
                <a:pos x="75" y="29"/>
              </a:cxn>
              <a:cxn ang="0">
                <a:pos x="72" y="35"/>
              </a:cxn>
              <a:cxn ang="0">
                <a:pos x="68" y="40"/>
              </a:cxn>
              <a:cxn ang="0">
                <a:pos x="64" y="39"/>
              </a:cxn>
              <a:cxn ang="0">
                <a:pos x="56" y="39"/>
              </a:cxn>
              <a:cxn ang="0">
                <a:pos x="50" y="38"/>
              </a:cxn>
              <a:cxn ang="0">
                <a:pos x="39" y="43"/>
              </a:cxn>
              <a:cxn ang="0">
                <a:pos x="32" y="44"/>
              </a:cxn>
              <a:cxn ang="0">
                <a:pos x="25" y="41"/>
              </a:cxn>
              <a:cxn ang="0">
                <a:pos x="20" y="39"/>
              </a:cxn>
              <a:cxn ang="0">
                <a:pos x="17" y="34"/>
              </a:cxn>
              <a:cxn ang="0">
                <a:pos x="19" y="32"/>
              </a:cxn>
              <a:cxn ang="0">
                <a:pos x="25" y="26"/>
              </a:cxn>
              <a:cxn ang="0">
                <a:pos x="16" y="18"/>
              </a:cxn>
              <a:cxn ang="0">
                <a:pos x="8" y="13"/>
              </a:cxn>
              <a:cxn ang="0">
                <a:pos x="1" y="11"/>
              </a:cxn>
              <a:cxn ang="0">
                <a:pos x="9" y="1"/>
              </a:cxn>
              <a:cxn ang="0">
                <a:pos x="16" y="0"/>
              </a:cxn>
              <a:cxn ang="0">
                <a:pos x="23" y="4"/>
              </a:cxn>
              <a:cxn ang="0">
                <a:pos x="31" y="13"/>
              </a:cxn>
              <a:cxn ang="0">
                <a:pos x="39" y="20"/>
              </a:cxn>
              <a:cxn ang="0">
                <a:pos x="57" y="15"/>
              </a:cxn>
              <a:cxn ang="0">
                <a:pos x="65" y="5"/>
              </a:cxn>
              <a:cxn ang="0">
                <a:pos x="71" y="6"/>
              </a:cxn>
              <a:cxn ang="0">
                <a:pos x="79" y="11"/>
              </a:cxn>
              <a:cxn ang="0">
                <a:pos x="79" y="16"/>
              </a:cxn>
            </a:cxnLst>
            <a:rect l="0" t="0" r="r" b="b"/>
            <a:pathLst>
              <a:path w="80" h="44">
                <a:moveTo>
                  <a:pt x="79" y="16"/>
                </a:moveTo>
                <a:cubicBezTo>
                  <a:pt x="80" y="18"/>
                  <a:pt x="80" y="20"/>
                  <a:pt x="80" y="21"/>
                </a:cubicBezTo>
                <a:cubicBezTo>
                  <a:pt x="79" y="24"/>
                  <a:pt x="76" y="27"/>
                  <a:pt x="75" y="29"/>
                </a:cubicBezTo>
                <a:cubicBezTo>
                  <a:pt x="74" y="31"/>
                  <a:pt x="73" y="34"/>
                  <a:pt x="72" y="35"/>
                </a:cubicBezTo>
                <a:cubicBezTo>
                  <a:pt x="71" y="36"/>
                  <a:pt x="69" y="39"/>
                  <a:pt x="68" y="40"/>
                </a:cubicBezTo>
                <a:cubicBezTo>
                  <a:pt x="67" y="40"/>
                  <a:pt x="65" y="39"/>
                  <a:pt x="64" y="39"/>
                </a:cubicBezTo>
                <a:cubicBezTo>
                  <a:pt x="62" y="39"/>
                  <a:pt x="58" y="39"/>
                  <a:pt x="56" y="39"/>
                </a:cubicBezTo>
                <a:cubicBezTo>
                  <a:pt x="55" y="39"/>
                  <a:pt x="51" y="38"/>
                  <a:pt x="50" y="38"/>
                </a:cubicBezTo>
                <a:cubicBezTo>
                  <a:pt x="47" y="39"/>
                  <a:pt x="42" y="42"/>
                  <a:pt x="39" y="43"/>
                </a:cubicBezTo>
                <a:cubicBezTo>
                  <a:pt x="37" y="43"/>
                  <a:pt x="34" y="44"/>
                  <a:pt x="32" y="44"/>
                </a:cubicBezTo>
                <a:cubicBezTo>
                  <a:pt x="30" y="43"/>
                  <a:pt x="27" y="42"/>
                  <a:pt x="25" y="41"/>
                </a:cubicBezTo>
                <a:cubicBezTo>
                  <a:pt x="24" y="41"/>
                  <a:pt x="21" y="40"/>
                  <a:pt x="20" y="39"/>
                </a:cubicBezTo>
                <a:cubicBezTo>
                  <a:pt x="19" y="38"/>
                  <a:pt x="17" y="34"/>
                  <a:pt x="17" y="34"/>
                </a:cubicBezTo>
                <a:cubicBezTo>
                  <a:pt x="17" y="34"/>
                  <a:pt x="18" y="33"/>
                  <a:pt x="19" y="32"/>
                </a:cubicBezTo>
                <a:cubicBezTo>
                  <a:pt x="20" y="31"/>
                  <a:pt x="25" y="28"/>
                  <a:pt x="25" y="26"/>
                </a:cubicBezTo>
                <a:cubicBezTo>
                  <a:pt x="25" y="23"/>
                  <a:pt x="18" y="20"/>
                  <a:pt x="16" y="18"/>
                </a:cubicBezTo>
                <a:cubicBezTo>
                  <a:pt x="14" y="17"/>
                  <a:pt x="10" y="14"/>
                  <a:pt x="8" y="13"/>
                </a:cubicBezTo>
                <a:cubicBezTo>
                  <a:pt x="6" y="12"/>
                  <a:pt x="2" y="12"/>
                  <a:pt x="1" y="11"/>
                </a:cubicBezTo>
                <a:cubicBezTo>
                  <a:pt x="0" y="8"/>
                  <a:pt x="6" y="3"/>
                  <a:pt x="9" y="1"/>
                </a:cubicBezTo>
                <a:cubicBezTo>
                  <a:pt x="11" y="0"/>
                  <a:pt x="14" y="0"/>
                  <a:pt x="16" y="0"/>
                </a:cubicBezTo>
                <a:cubicBezTo>
                  <a:pt x="18" y="1"/>
                  <a:pt x="21" y="3"/>
                  <a:pt x="23" y="4"/>
                </a:cubicBezTo>
                <a:cubicBezTo>
                  <a:pt x="25" y="6"/>
                  <a:pt x="30" y="10"/>
                  <a:pt x="31" y="13"/>
                </a:cubicBezTo>
                <a:cubicBezTo>
                  <a:pt x="33" y="15"/>
                  <a:pt x="34" y="19"/>
                  <a:pt x="39" y="20"/>
                </a:cubicBezTo>
                <a:cubicBezTo>
                  <a:pt x="44" y="20"/>
                  <a:pt x="53" y="18"/>
                  <a:pt x="57" y="15"/>
                </a:cubicBezTo>
                <a:cubicBezTo>
                  <a:pt x="59" y="13"/>
                  <a:pt x="65" y="5"/>
                  <a:pt x="65" y="5"/>
                </a:cubicBezTo>
                <a:cubicBezTo>
                  <a:pt x="65" y="5"/>
                  <a:pt x="70" y="5"/>
                  <a:pt x="71" y="6"/>
                </a:cubicBezTo>
                <a:cubicBezTo>
                  <a:pt x="74" y="7"/>
                  <a:pt x="78" y="9"/>
                  <a:pt x="79" y="11"/>
                </a:cubicBezTo>
                <a:cubicBezTo>
                  <a:pt x="80" y="12"/>
                  <a:pt x="79" y="15"/>
                  <a:pt x="79" y="1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5" name="Freeform 15">
            <a:extLst>
              <a:ext uri="{FF2B5EF4-FFF2-40B4-BE49-F238E27FC236}">
                <a16:creationId xmlns:a16="http://schemas.microsoft.com/office/drawing/2014/main" id="{D9AA5B9E-D69E-4DFB-BAA1-CAC3EB566DAB}"/>
              </a:ext>
            </a:extLst>
          </p:cNvPr>
          <p:cNvSpPr>
            <a:spLocks/>
          </p:cNvSpPr>
          <p:nvPr/>
        </p:nvSpPr>
        <p:spPr bwMode="auto">
          <a:xfrm>
            <a:off x="4261301" y="2018136"/>
            <a:ext cx="150716" cy="110904"/>
          </a:xfrm>
          <a:custGeom>
            <a:avLst/>
            <a:gdLst/>
            <a:ahLst/>
            <a:cxnLst>
              <a:cxn ang="0">
                <a:pos x="65" y="29"/>
              </a:cxn>
              <a:cxn ang="0">
                <a:pos x="64" y="37"/>
              </a:cxn>
              <a:cxn ang="0">
                <a:pos x="61" y="44"/>
              </a:cxn>
              <a:cxn ang="0">
                <a:pos x="58" y="47"/>
              </a:cxn>
              <a:cxn ang="0">
                <a:pos x="50" y="48"/>
              </a:cxn>
              <a:cxn ang="0">
                <a:pos x="40" y="43"/>
              </a:cxn>
              <a:cxn ang="0">
                <a:pos x="27" y="40"/>
              </a:cxn>
              <a:cxn ang="0">
                <a:pos x="3" y="37"/>
              </a:cxn>
              <a:cxn ang="0">
                <a:pos x="1" y="19"/>
              </a:cxn>
              <a:cxn ang="0">
                <a:pos x="0" y="19"/>
              </a:cxn>
              <a:cxn ang="0">
                <a:pos x="14" y="12"/>
              </a:cxn>
              <a:cxn ang="0">
                <a:pos x="28" y="0"/>
              </a:cxn>
              <a:cxn ang="0">
                <a:pos x="32" y="3"/>
              </a:cxn>
              <a:cxn ang="0">
                <a:pos x="38" y="0"/>
              </a:cxn>
              <a:cxn ang="0">
                <a:pos x="41" y="4"/>
              </a:cxn>
              <a:cxn ang="0">
                <a:pos x="51" y="12"/>
              </a:cxn>
              <a:cxn ang="0">
                <a:pos x="60" y="21"/>
              </a:cxn>
              <a:cxn ang="0">
                <a:pos x="65" y="29"/>
              </a:cxn>
            </a:cxnLst>
            <a:rect l="0" t="0" r="r" b="b"/>
            <a:pathLst>
              <a:path w="65" h="48">
                <a:moveTo>
                  <a:pt x="65" y="29"/>
                </a:moveTo>
                <a:cubicBezTo>
                  <a:pt x="65" y="31"/>
                  <a:pt x="64" y="35"/>
                  <a:pt x="64" y="37"/>
                </a:cubicBezTo>
                <a:cubicBezTo>
                  <a:pt x="64" y="39"/>
                  <a:pt x="62" y="43"/>
                  <a:pt x="61" y="44"/>
                </a:cubicBezTo>
                <a:cubicBezTo>
                  <a:pt x="61" y="45"/>
                  <a:pt x="59" y="47"/>
                  <a:pt x="58" y="47"/>
                </a:cubicBezTo>
                <a:cubicBezTo>
                  <a:pt x="56" y="48"/>
                  <a:pt x="52" y="48"/>
                  <a:pt x="50" y="48"/>
                </a:cubicBezTo>
                <a:cubicBezTo>
                  <a:pt x="47" y="48"/>
                  <a:pt x="43" y="44"/>
                  <a:pt x="40" y="43"/>
                </a:cubicBezTo>
                <a:cubicBezTo>
                  <a:pt x="37" y="42"/>
                  <a:pt x="30" y="41"/>
                  <a:pt x="27" y="40"/>
                </a:cubicBezTo>
                <a:cubicBezTo>
                  <a:pt x="21" y="39"/>
                  <a:pt x="3" y="37"/>
                  <a:pt x="3" y="37"/>
                </a:cubicBezTo>
                <a:cubicBezTo>
                  <a:pt x="3" y="37"/>
                  <a:pt x="2" y="23"/>
                  <a:pt x="1" y="19"/>
                </a:cubicBezTo>
                <a:cubicBezTo>
                  <a:pt x="1" y="19"/>
                  <a:pt x="0" y="19"/>
                  <a:pt x="0" y="19"/>
                </a:cubicBezTo>
                <a:cubicBezTo>
                  <a:pt x="1" y="15"/>
                  <a:pt x="10" y="14"/>
                  <a:pt x="14" y="12"/>
                </a:cubicBezTo>
                <a:cubicBezTo>
                  <a:pt x="17" y="9"/>
                  <a:pt x="28" y="0"/>
                  <a:pt x="28" y="0"/>
                </a:cubicBezTo>
                <a:cubicBezTo>
                  <a:pt x="28" y="0"/>
                  <a:pt x="30" y="2"/>
                  <a:pt x="32" y="3"/>
                </a:cubicBezTo>
                <a:cubicBezTo>
                  <a:pt x="33" y="3"/>
                  <a:pt x="36" y="0"/>
                  <a:pt x="38" y="0"/>
                </a:cubicBezTo>
                <a:cubicBezTo>
                  <a:pt x="39" y="0"/>
                  <a:pt x="40" y="3"/>
                  <a:pt x="41" y="4"/>
                </a:cubicBezTo>
                <a:cubicBezTo>
                  <a:pt x="44" y="6"/>
                  <a:pt x="49" y="10"/>
                  <a:pt x="51" y="12"/>
                </a:cubicBezTo>
                <a:cubicBezTo>
                  <a:pt x="54" y="14"/>
                  <a:pt x="59" y="18"/>
                  <a:pt x="60" y="21"/>
                </a:cubicBezTo>
                <a:cubicBezTo>
                  <a:pt x="62" y="23"/>
                  <a:pt x="64" y="27"/>
                  <a:pt x="65"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6" name="Freeform 16">
            <a:extLst>
              <a:ext uri="{FF2B5EF4-FFF2-40B4-BE49-F238E27FC236}">
                <a16:creationId xmlns:a16="http://schemas.microsoft.com/office/drawing/2014/main" id="{50D0F78C-1B4E-46DD-8700-003B5CA2E84A}"/>
              </a:ext>
            </a:extLst>
          </p:cNvPr>
          <p:cNvSpPr>
            <a:spLocks/>
          </p:cNvSpPr>
          <p:nvPr/>
        </p:nvSpPr>
        <p:spPr bwMode="auto">
          <a:xfrm>
            <a:off x="4190210" y="1904389"/>
            <a:ext cx="1256905" cy="1091970"/>
          </a:xfrm>
          <a:custGeom>
            <a:avLst/>
            <a:gdLst/>
            <a:ahLst/>
            <a:cxnLst>
              <a:cxn ang="0">
                <a:pos x="152" y="183"/>
              </a:cxn>
              <a:cxn ang="0">
                <a:pos x="130" y="142"/>
              </a:cxn>
              <a:cxn ang="0">
                <a:pos x="80" y="120"/>
              </a:cxn>
              <a:cxn ang="0">
                <a:pos x="112" y="109"/>
              </a:cxn>
              <a:cxn ang="0">
                <a:pos x="147" y="112"/>
              </a:cxn>
              <a:cxn ang="0">
                <a:pos x="184" y="77"/>
              </a:cxn>
              <a:cxn ang="0">
                <a:pos x="221" y="41"/>
              </a:cxn>
              <a:cxn ang="0">
                <a:pos x="229" y="10"/>
              </a:cxn>
              <a:cxn ang="0">
                <a:pos x="257" y="12"/>
              </a:cxn>
              <a:cxn ang="0">
                <a:pos x="292" y="23"/>
              </a:cxn>
              <a:cxn ang="0">
                <a:pos x="268" y="65"/>
              </a:cxn>
              <a:cxn ang="0">
                <a:pos x="249" y="95"/>
              </a:cxn>
              <a:cxn ang="0">
                <a:pos x="237" y="142"/>
              </a:cxn>
              <a:cxn ang="0">
                <a:pos x="299" y="142"/>
              </a:cxn>
              <a:cxn ang="0">
                <a:pos x="323" y="171"/>
              </a:cxn>
              <a:cxn ang="0">
                <a:pos x="349" y="168"/>
              </a:cxn>
              <a:cxn ang="0">
                <a:pos x="390" y="139"/>
              </a:cxn>
              <a:cxn ang="0">
                <a:pos x="433" y="106"/>
              </a:cxn>
              <a:cxn ang="0">
                <a:pos x="476" y="82"/>
              </a:cxn>
              <a:cxn ang="0">
                <a:pos x="471" y="50"/>
              </a:cxn>
              <a:cxn ang="0">
                <a:pos x="485" y="50"/>
              </a:cxn>
              <a:cxn ang="0">
                <a:pos x="496" y="79"/>
              </a:cxn>
              <a:cxn ang="0">
                <a:pos x="513" y="101"/>
              </a:cxn>
              <a:cxn ang="0">
                <a:pos x="538" y="122"/>
              </a:cxn>
              <a:cxn ang="0">
                <a:pos x="515" y="182"/>
              </a:cxn>
              <a:cxn ang="0">
                <a:pos x="487" y="190"/>
              </a:cxn>
              <a:cxn ang="0">
                <a:pos x="441" y="178"/>
              </a:cxn>
              <a:cxn ang="0">
                <a:pos x="429" y="201"/>
              </a:cxn>
              <a:cxn ang="0">
                <a:pos x="407" y="230"/>
              </a:cxn>
              <a:cxn ang="0">
                <a:pos x="372" y="252"/>
              </a:cxn>
              <a:cxn ang="0">
                <a:pos x="345" y="261"/>
              </a:cxn>
              <a:cxn ang="0">
                <a:pos x="315" y="266"/>
              </a:cxn>
              <a:cxn ang="0">
                <a:pos x="275" y="237"/>
              </a:cxn>
              <a:cxn ang="0">
                <a:pos x="241" y="238"/>
              </a:cxn>
              <a:cxn ang="0">
                <a:pos x="188" y="240"/>
              </a:cxn>
              <a:cxn ang="0">
                <a:pos x="191" y="270"/>
              </a:cxn>
              <a:cxn ang="0">
                <a:pos x="209" y="285"/>
              </a:cxn>
              <a:cxn ang="0">
                <a:pos x="227" y="318"/>
              </a:cxn>
              <a:cxn ang="0">
                <a:pos x="256" y="345"/>
              </a:cxn>
              <a:cxn ang="0">
                <a:pos x="236" y="385"/>
              </a:cxn>
              <a:cxn ang="0">
                <a:pos x="180" y="377"/>
              </a:cxn>
              <a:cxn ang="0">
                <a:pos x="144" y="375"/>
              </a:cxn>
              <a:cxn ang="0">
                <a:pos x="120" y="423"/>
              </a:cxn>
              <a:cxn ang="0">
                <a:pos x="98" y="446"/>
              </a:cxn>
              <a:cxn ang="0">
                <a:pos x="85" y="467"/>
              </a:cxn>
              <a:cxn ang="0">
                <a:pos x="71" y="447"/>
              </a:cxn>
              <a:cxn ang="0">
                <a:pos x="41" y="464"/>
              </a:cxn>
              <a:cxn ang="0">
                <a:pos x="23" y="430"/>
              </a:cxn>
              <a:cxn ang="0">
                <a:pos x="42" y="425"/>
              </a:cxn>
              <a:cxn ang="0">
                <a:pos x="69" y="405"/>
              </a:cxn>
              <a:cxn ang="0">
                <a:pos x="105" y="390"/>
              </a:cxn>
              <a:cxn ang="0">
                <a:pos x="106" y="345"/>
              </a:cxn>
              <a:cxn ang="0">
                <a:pos x="82" y="342"/>
              </a:cxn>
              <a:cxn ang="0">
                <a:pos x="60" y="355"/>
              </a:cxn>
              <a:cxn ang="0">
                <a:pos x="35" y="373"/>
              </a:cxn>
              <a:cxn ang="0">
                <a:pos x="12" y="344"/>
              </a:cxn>
              <a:cxn ang="0">
                <a:pos x="43" y="296"/>
              </a:cxn>
              <a:cxn ang="0">
                <a:pos x="82" y="265"/>
              </a:cxn>
              <a:cxn ang="0">
                <a:pos x="107" y="246"/>
              </a:cxn>
              <a:cxn ang="0">
                <a:pos x="155" y="223"/>
              </a:cxn>
            </a:cxnLst>
            <a:rect l="0" t="0" r="r" b="b"/>
            <a:pathLst>
              <a:path w="539" h="469">
                <a:moveTo>
                  <a:pt x="176" y="197"/>
                </a:moveTo>
                <a:cubicBezTo>
                  <a:pt x="176" y="197"/>
                  <a:pt x="179" y="190"/>
                  <a:pt x="178" y="188"/>
                </a:cubicBezTo>
                <a:cubicBezTo>
                  <a:pt x="174" y="183"/>
                  <a:pt x="159" y="191"/>
                  <a:pt x="154" y="188"/>
                </a:cubicBezTo>
                <a:cubicBezTo>
                  <a:pt x="153" y="187"/>
                  <a:pt x="152" y="184"/>
                  <a:pt x="152" y="183"/>
                </a:cubicBezTo>
                <a:cubicBezTo>
                  <a:pt x="150" y="179"/>
                  <a:pt x="147" y="173"/>
                  <a:pt x="146" y="170"/>
                </a:cubicBezTo>
                <a:cubicBezTo>
                  <a:pt x="146" y="167"/>
                  <a:pt x="145" y="162"/>
                  <a:pt x="145" y="159"/>
                </a:cubicBezTo>
                <a:cubicBezTo>
                  <a:pt x="145" y="155"/>
                  <a:pt x="148" y="147"/>
                  <a:pt x="145" y="144"/>
                </a:cubicBezTo>
                <a:cubicBezTo>
                  <a:pt x="142" y="141"/>
                  <a:pt x="134" y="142"/>
                  <a:pt x="130" y="142"/>
                </a:cubicBezTo>
                <a:cubicBezTo>
                  <a:pt x="125" y="143"/>
                  <a:pt x="116" y="147"/>
                  <a:pt x="111" y="147"/>
                </a:cubicBezTo>
                <a:cubicBezTo>
                  <a:pt x="105" y="147"/>
                  <a:pt x="93" y="145"/>
                  <a:pt x="89" y="142"/>
                </a:cubicBezTo>
                <a:cubicBezTo>
                  <a:pt x="85" y="139"/>
                  <a:pt x="79" y="125"/>
                  <a:pt x="79" y="125"/>
                </a:cubicBezTo>
                <a:cubicBezTo>
                  <a:pt x="79" y="125"/>
                  <a:pt x="79" y="121"/>
                  <a:pt x="80" y="120"/>
                </a:cubicBezTo>
                <a:cubicBezTo>
                  <a:pt x="80" y="118"/>
                  <a:pt x="81" y="114"/>
                  <a:pt x="83" y="112"/>
                </a:cubicBezTo>
                <a:cubicBezTo>
                  <a:pt x="84" y="111"/>
                  <a:pt x="86" y="109"/>
                  <a:pt x="88" y="109"/>
                </a:cubicBezTo>
                <a:cubicBezTo>
                  <a:pt x="91" y="108"/>
                  <a:pt x="96" y="108"/>
                  <a:pt x="99" y="108"/>
                </a:cubicBezTo>
                <a:cubicBezTo>
                  <a:pt x="102" y="108"/>
                  <a:pt x="109" y="107"/>
                  <a:pt x="112" y="109"/>
                </a:cubicBezTo>
                <a:cubicBezTo>
                  <a:pt x="113" y="110"/>
                  <a:pt x="112" y="115"/>
                  <a:pt x="113" y="116"/>
                </a:cubicBezTo>
                <a:cubicBezTo>
                  <a:pt x="115" y="119"/>
                  <a:pt x="122" y="124"/>
                  <a:pt x="125" y="124"/>
                </a:cubicBezTo>
                <a:cubicBezTo>
                  <a:pt x="128" y="124"/>
                  <a:pt x="132" y="118"/>
                  <a:pt x="135" y="116"/>
                </a:cubicBezTo>
                <a:cubicBezTo>
                  <a:pt x="138" y="115"/>
                  <a:pt x="145" y="115"/>
                  <a:pt x="147" y="112"/>
                </a:cubicBezTo>
                <a:cubicBezTo>
                  <a:pt x="149" y="111"/>
                  <a:pt x="149" y="108"/>
                  <a:pt x="149" y="106"/>
                </a:cubicBezTo>
                <a:cubicBezTo>
                  <a:pt x="150" y="103"/>
                  <a:pt x="151" y="96"/>
                  <a:pt x="154" y="94"/>
                </a:cubicBezTo>
                <a:cubicBezTo>
                  <a:pt x="159" y="90"/>
                  <a:pt x="175" y="95"/>
                  <a:pt x="180" y="90"/>
                </a:cubicBezTo>
                <a:cubicBezTo>
                  <a:pt x="183" y="88"/>
                  <a:pt x="182" y="79"/>
                  <a:pt x="184" y="77"/>
                </a:cubicBezTo>
                <a:cubicBezTo>
                  <a:pt x="189" y="73"/>
                  <a:pt x="205" y="79"/>
                  <a:pt x="210" y="75"/>
                </a:cubicBezTo>
                <a:cubicBezTo>
                  <a:pt x="212" y="73"/>
                  <a:pt x="210" y="67"/>
                  <a:pt x="211" y="64"/>
                </a:cubicBezTo>
                <a:cubicBezTo>
                  <a:pt x="211" y="62"/>
                  <a:pt x="215" y="57"/>
                  <a:pt x="217" y="54"/>
                </a:cubicBezTo>
                <a:cubicBezTo>
                  <a:pt x="218" y="51"/>
                  <a:pt x="221" y="45"/>
                  <a:pt x="221" y="41"/>
                </a:cubicBezTo>
                <a:cubicBezTo>
                  <a:pt x="221" y="39"/>
                  <a:pt x="220" y="34"/>
                  <a:pt x="219" y="32"/>
                </a:cubicBezTo>
                <a:cubicBezTo>
                  <a:pt x="217" y="29"/>
                  <a:pt x="212" y="25"/>
                  <a:pt x="212" y="23"/>
                </a:cubicBezTo>
                <a:cubicBezTo>
                  <a:pt x="211" y="20"/>
                  <a:pt x="210" y="12"/>
                  <a:pt x="212" y="10"/>
                </a:cubicBezTo>
                <a:cubicBezTo>
                  <a:pt x="215" y="7"/>
                  <a:pt x="225" y="10"/>
                  <a:pt x="229" y="10"/>
                </a:cubicBezTo>
                <a:cubicBezTo>
                  <a:pt x="231" y="9"/>
                  <a:pt x="236" y="10"/>
                  <a:pt x="238" y="9"/>
                </a:cubicBezTo>
                <a:cubicBezTo>
                  <a:pt x="241" y="8"/>
                  <a:pt x="243" y="1"/>
                  <a:pt x="246" y="0"/>
                </a:cubicBezTo>
                <a:cubicBezTo>
                  <a:pt x="247" y="0"/>
                  <a:pt x="249" y="1"/>
                  <a:pt x="250" y="2"/>
                </a:cubicBezTo>
                <a:cubicBezTo>
                  <a:pt x="253" y="4"/>
                  <a:pt x="255" y="11"/>
                  <a:pt x="257" y="12"/>
                </a:cubicBezTo>
                <a:cubicBezTo>
                  <a:pt x="261" y="14"/>
                  <a:pt x="269" y="15"/>
                  <a:pt x="272" y="15"/>
                </a:cubicBezTo>
                <a:cubicBezTo>
                  <a:pt x="275" y="15"/>
                  <a:pt x="281" y="13"/>
                  <a:pt x="284" y="14"/>
                </a:cubicBezTo>
                <a:cubicBezTo>
                  <a:pt x="287" y="14"/>
                  <a:pt x="293" y="16"/>
                  <a:pt x="294" y="18"/>
                </a:cubicBezTo>
                <a:cubicBezTo>
                  <a:pt x="294" y="19"/>
                  <a:pt x="293" y="22"/>
                  <a:pt x="292" y="23"/>
                </a:cubicBezTo>
                <a:cubicBezTo>
                  <a:pt x="291" y="26"/>
                  <a:pt x="287" y="34"/>
                  <a:pt x="285" y="38"/>
                </a:cubicBezTo>
                <a:cubicBezTo>
                  <a:pt x="283" y="40"/>
                  <a:pt x="280" y="44"/>
                  <a:pt x="278" y="46"/>
                </a:cubicBezTo>
                <a:cubicBezTo>
                  <a:pt x="276" y="48"/>
                  <a:pt x="271" y="52"/>
                  <a:pt x="270" y="55"/>
                </a:cubicBezTo>
                <a:cubicBezTo>
                  <a:pt x="268" y="57"/>
                  <a:pt x="268" y="63"/>
                  <a:pt x="268" y="65"/>
                </a:cubicBezTo>
                <a:cubicBezTo>
                  <a:pt x="267" y="69"/>
                  <a:pt x="268" y="76"/>
                  <a:pt x="267" y="80"/>
                </a:cubicBezTo>
                <a:cubicBezTo>
                  <a:pt x="266" y="82"/>
                  <a:pt x="265" y="87"/>
                  <a:pt x="263" y="88"/>
                </a:cubicBezTo>
                <a:cubicBezTo>
                  <a:pt x="262" y="90"/>
                  <a:pt x="258" y="92"/>
                  <a:pt x="256" y="92"/>
                </a:cubicBezTo>
                <a:cubicBezTo>
                  <a:pt x="254" y="93"/>
                  <a:pt x="251" y="95"/>
                  <a:pt x="249" y="95"/>
                </a:cubicBezTo>
                <a:cubicBezTo>
                  <a:pt x="244" y="97"/>
                  <a:pt x="234" y="93"/>
                  <a:pt x="231" y="97"/>
                </a:cubicBezTo>
                <a:cubicBezTo>
                  <a:pt x="228" y="100"/>
                  <a:pt x="231" y="110"/>
                  <a:pt x="232" y="114"/>
                </a:cubicBezTo>
                <a:cubicBezTo>
                  <a:pt x="232" y="118"/>
                  <a:pt x="233" y="124"/>
                  <a:pt x="234" y="127"/>
                </a:cubicBezTo>
                <a:cubicBezTo>
                  <a:pt x="235" y="131"/>
                  <a:pt x="234" y="139"/>
                  <a:pt x="237" y="142"/>
                </a:cubicBezTo>
                <a:cubicBezTo>
                  <a:pt x="240" y="144"/>
                  <a:pt x="247" y="142"/>
                  <a:pt x="250" y="142"/>
                </a:cubicBezTo>
                <a:cubicBezTo>
                  <a:pt x="255" y="141"/>
                  <a:pt x="265" y="141"/>
                  <a:pt x="270" y="141"/>
                </a:cubicBezTo>
                <a:cubicBezTo>
                  <a:pt x="275" y="140"/>
                  <a:pt x="286" y="136"/>
                  <a:pt x="291" y="138"/>
                </a:cubicBezTo>
                <a:cubicBezTo>
                  <a:pt x="293" y="138"/>
                  <a:pt x="297" y="141"/>
                  <a:pt x="299" y="142"/>
                </a:cubicBezTo>
                <a:cubicBezTo>
                  <a:pt x="300" y="144"/>
                  <a:pt x="302" y="148"/>
                  <a:pt x="303" y="150"/>
                </a:cubicBezTo>
                <a:cubicBezTo>
                  <a:pt x="304" y="153"/>
                  <a:pt x="307" y="157"/>
                  <a:pt x="309" y="159"/>
                </a:cubicBezTo>
                <a:cubicBezTo>
                  <a:pt x="311" y="161"/>
                  <a:pt x="315" y="164"/>
                  <a:pt x="317" y="166"/>
                </a:cubicBezTo>
                <a:cubicBezTo>
                  <a:pt x="318" y="167"/>
                  <a:pt x="321" y="170"/>
                  <a:pt x="323" y="171"/>
                </a:cubicBezTo>
                <a:cubicBezTo>
                  <a:pt x="325" y="172"/>
                  <a:pt x="329" y="174"/>
                  <a:pt x="332" y="175"/>
                </a:cubicBezTo>
                <a:cubicBezTo>
                  <a:pt x="334" y="176"/>
                  <a:pt x="338" y="176"/>
                  <a:pt x="341" y="176"/>
                </a:cubicBezTo>
                <a:cubicBezTo>
                  <a:pt x="343" y="176"/>
                  <a:pt x="347" y="177"/>
                  <a:pt x="349" y="175"/>
                </a:cubicBezTo>
                <a:cubicBezTo>
                  <a:pt x="350" y="174"/>
                  <a:pt x="349" y="170"/>
                  <a:pt x="349" y="168"/>
                </a:cubicBezTo>
                <a:cubicBezTo>
                  <a:pt x="349" y="165"/>
                  <a:pt x="349" y="161"/>
                  <a:pt x="350" y="159"/>
                </a:cubicBezTo>
                <a:cubicBezTo>
                  <a:pt x="352" y="156"/>
                  <a:pt x="358" y="153"/>
                  <a:pt x="361" y="151"/>
                </a:cubicBezTo>
                <a:cubicBezTo>
                  <a:pt x="365" y="149"/>
                  <a:pt x="374" y="146"/>
                  <a:pt x="378" y="145"/>
                </a:cubicBezTo>
                <a:cubicBezTo>
                  <a:pt x="381" y="143"/>
                  <a:pt x="387" y="141"/>
                  <a:pt x="390" y="139"/>
                </a:cubicBezTo>
                <a:cubicBezTo>
                  <a:pt x="393" y="138"/>
                  <a:pt x="398" y="134"/>
                  <a:pt x="401" y="132"/>
                </a:cubicBezTo>
                <a:cubicBezTo>
                  <a:pt x="404" y="129"/>
                  <a:pt x="410" y="123"/>
                  <a:pt x="414" y="120"/>
                </a:cubicBezTo>
                <a:cubicBezTo>
                  <a:pt x="416" y="117"/>
                  <a:pt x="420" y="110"/>
                  <a:pt x="423" y="108"/>
                </a:cubicBezTo>
                <a:cubicBezTo>
                  <a:pt x="425" y="107"/>
                  <a:pt x="430" y="106"/>
                  <a:pt x="433" y="106"/>
                </a:cubicBezTo>
                <a:cubicBezTo>
                  <a:pt x="437" y="106"/>
                  <a:pt x="445" y="109"/>
                  <a:pt x="448" y="108"/>
                </a:cubicBezTo>
                <a:cubicBezTo>
                  <a:pt x="452" y="108"/>
                  <a:pt x="458" y="104"/>
                  <a:pt x="460" y="102"/>
                </a:cubicBezTo>
                <a:cubicBezTo>
                  <a:pt x="464" y="100"/>
                  <a:pt x="473" y="96"/>
                  <a:pt x="475" y="92"/>
                </a:cubicBezTo>
                <a:cubicBezTo>
                  <a:pt x="476" y="90"/>
                  <a:pt x="478" y="84"/>
                  <a:pt x="476" y="82"/>
                </a:cubicBezTo>
                <a:cubicBezTo>
                  <a:pt x="475" y="81"/>
                  <a:pt x="473" y="77"/>
                  <a:pt x="471" y="75"/>
                </a:cubicBezTo>
                <a:cubicBezTo>
                  <a:pt x="470" y="73"/>
                  <a:pt x="467" y="70"/>
                  <a:pt x="466" y="68"/>
                </a:cubicBezTo>
                <a:cubicBezTo>
                  <a:pt x="465" y="66"/>
                  <a:pt x="467" y="60"/>
                  <a:pt x="467" y="58"/>
                </a:cubicBezTo>
                <a:cubicBezTo>
                  <a:pt x="468" y="56"/>
                  <a:pt x="470" y="52"/>
                  <a:pt x="471" y="50"/>
                </a:cubicBezTo>
                <a:cubicBezTo>
                  <a:pt x="472" y="48"/>
                  <a:pt x="474" y="42"/>
                  <a:pt x="474" y="42"/>
                </a:cubicBezTo>
                <a:cubicBezTo>
                  <a:pt x="474" y="42"/>
                  <a:pt x="476" y="43"/>
                  <a:pt x="477" y="43"/>
                </a:cubicBezTo>
                <a:cubicBezTo>
                  <a:pt x="479" y="43"/>
                  <a:pt x="483" y="42"/>
                  <a:pt x="485" y="43"/>
                </a:cubicBezTo>
                <a:cubicBezTo>
                  <a:pt x="486" y="45"/>
                  <a:pt x="485" y="48"/>
                  <a:pt x="485" y="50"/>
                </a:cubicBezTo>
                <a:cubicBezTo>
                  <a:pt x="485" y="52"/>
                  <a:pt x="486" y="56"/>
                  <a:pt x="487" y="58"/>
                </a:cubicBezTo>
                <a:cubicBezTo>
                  <a:pt x="489" y="59"/>
                  <a:pt x="492" y="58"/>
                  <a:pt x="493" y="59"/>
                </a:cubicBezTo>
                <a:cubicBezTo>
                  <a:pt x="495" y="61"/>
                  <a:pt x="495" y="67"/>
                  <a:pt x="496" y="70"/>
                </a:cubicBezTo>
                <a:cubicBezTo>
                  <a:pt x="496" y="72"/>
                  <a:pt x="497" y="77"/>
                  <a:pt x="496" y="79"/>
                </a:cubicBezTo>
                <a:cubicBezTo>
                  <a:pt x="495" y="81"/>
                  <a:pt x="488" y="82"/>
                  <a:pt x="487" y="84"/>
                </a:cubicBezTo>
                <a:cubicBezTo>
                  <a:pt x="487" y="86"/>
                  <a:pt x="492" y="89"/>
                  <a:pt x="494" y="91"/>
                </a:cubicBezTo>
                <a:cubicBezTo>
                  <a:pt x="497" y="92"/>
                  <a:pt x="503" y="95"/>
                  <a:pt x="505" y="97"/>
                </a:cubicBezTo>
                <a:cubicBezTo>
                  <a:pt x="507" y="98"/>
                  <a:pt x="511" y="100"/>
                  <a:pt x="513" y="101"/>
                </a:cubicBezTo>
                <a:cubicBezTo>
                  <a:pt x="514" y="102"/>
                  <a:pt x="517" y="103"/>
                  <a:pt x="519" y="104"/>
                </a:cubicBezTo>
                <a:cubicBezTo>
                  <a:pt x="521" y="104"/>
                  <a:pt x="525" y="104"/>
                  <a:pt x="527" y="105"/>
                </a:cubicBezTo>
                <a:cubicBezTo>
                  <a:pt x="530" y="107"/>
                  <a:pt x="535" y="112"/>
                  <a:pt x="537" y="114"/>
                </a:cubicBezTo>
                <a:cubicBezTo>
                  <a:pt x="538" y="116"/>
                  <a:pt x="539" y="120"/>
                  <a:pt x="538" y="122"/>
                </a:cubicBezTo>
                <a:cubicBezTo>
                  <a:pt x="538" y="126"/>
                  <a:pt x="533" y="134"/>
                  <a:pt x="532" y="138"/>
                </a:cubicBezTo>
                <a:cubicBezTo>
                  <a:pt x="530" y="141"/>
                  <a:pt x="527" y="148"/>
                  <a:pt x="525" y="151"/>
                </a:cubicBezTo>
                <a:cubicBezTo>
                  <a:pt x="523" y="156"/>
                  <a:pt x="520" y="165"/>
                  <a:pt x="518" y="170"/>
                </a:cubicBezTo>
                <a:cubicBezTo>
                  <a:pt x="517" y="173"/>
                  <a:pt x="516" y="180"/>
                  <a:pt x="515" y="182"/>
                </a:cubicBezTo>
                <a:cubicBezTo>
                  <a:pt x="514" y="184"/>
                  <a:pt x="512" y="187"/>
                  <a:pt x="511" y="189"/>
                </a:cubicBezTo>
                <a:cubicBezTo>
                  <a:pt x="510" y="189"/>
                  <a:pt x="507" y="190"/>
                  <a:pt x="506" y="190"/>
                </a:cubicBezTo>
                <a:cubicBezTo>
                  <a:pt x="505" y="191"/>
                  <a:pt x="502" y="191"/>
                  <a:pt x="500" y="191"/>
                </a:cubicBezTo>
                <a:cubicBezTo>
                  <a:pt x="497" y="191"/>
                  <a:pt x="490" y="191"/>
                  <a:pt x="487" y="190"/>
                </a:cubicBezTo>
                <a:cubicBezTo>
                  <a:pt x="482" y="190"/>
                  <a:pt x="472" y="189"/>
                  <a:pt x="467" y="189"/>
                </a:cubicBezTo>
                <a:cubicBezTo>
                  <a:pt x="464" y="188"/>
                  <a:pt x="459" y="187"/>
                  <a:pt x="456" y="186"/>
                </a:cubicBezTo>
                <a:cubicBezTo>
                  <a:pt x="454" y="186"/>
                  <a:pt x="450" y="184"/>
                  <a:pt x="448" y="183"/>
                </a:cubicBezTo>
                <a:cubicBezTo>
                  <a:pt x="446" y="182"/>
                  <a:pt x="443" y="179"/>
                  <a:pt x="441" y="178"/>
                </a:cubicBezTo>
                <a:cubicBezTo>
                  <a:pt x="439" y="176"/>
                  <a:pt x="436" y="172"/>
                  <a:pt x="434" y="173"/>
                </a:cubicBezTo>
                <a:cubicBezTo>
                  <a:pt x="432" y="174"/>
                  <a:pt x="432" y="178"/>
                  <a:pt x="431" y="180"/>
                </a:cubicBezTo>
                <a:cubicBezTo>
                  <a:pt x="431" y="184"/>
                  <a:pt x="435" y="189"/>
                  <a:pt x="434" y="192"/>
                </a:cubicBezTo>
                <a:cubicBezTo>
                  <a:pt x="434" y="195"/>
                  <a:pt x="431" y="199"/>
                  <a:pt x="429" y="201"/>
                </a:cubicBezTo>
                <a:cubicBezTo>
                  <a:pt x="427" y="204"/>
                  <a:pt x="423" y="206"/>
                  <a:pt x="421" y="208"/>
                </a:cubicBezTo>
                <a:cubicBezTo>
                  <a:pt x="420" y="210"/>
                  <a:pt x="419" y="213"/>
                  <a:pt x="418" y="214"/>
                </a:cubicBezTo>
                <a:cubicBezTo>
                  <a:pt x="417" y="217"/>
                  <a:pt x="413" y="219"/>
                  <a:pt x="411" y="222"/>
                </a:cubicBezTo>
                <a:cubicBezTo>
                  <a:pt x="409" y="224"/>
                  <a:pt x="408" y="228"/>
                  <a:pt x="407" y="230"/>
                </a:cubicBezTo>
                <a:cubicBezTo>
                  <a:pt x="404" y="234"/>
                  <a:pt x="401" y="240"/>
                  <a:pt x="398" y="244"/>
                </a:cubicBezTo>
                <a:cubicBezTo>
                  <a:pt x="396" y="246"/>
                  <a:pt x="394" y="250"/>
                  <a:pt x="391" y="251"/>
                </a:cubicBezTo>
                <a:cubicBezTo>
                  <a:pt x="388" y="252"/>
                  <a:pt x="385" y="251"/>
                  <a:pt x="382" y="251"/>
                </a:cubicBezTo>
                <a:cubicBezTo>
                  <a:pt x="379" y="251"/>
                  <a:pt x="375" y="252"/>
                  <a:pt x="372" y="252"/>
                </a:cubicBezTo>
                <a:cubicBezTo>
                  <a:pt x="368" y="252"/>
                  <a:pt x="363" y="250"/>
                  <a:pt x="359" y="251"/>
                </a:cubicBezTo>
                <a:cubicBezTo>
                  <a:pt x="358" y="251"/>
                  <a:pt x="356" y="251"/>
                  <a:pt x="355" y="252"/>
                </a:cubicBezTo>
                <a:cubicBezTo>
                  <a:pt x="354" y="253"/>
                  <a:pt x="353" y="255"/>
                  <a:pt x="351" y="257"/>
                </a:cubicBezTo>
                <a:cubicBezTo>
                  <a:pt x="350" y="258"/>
                  <a:pt x="347" y="259"/>
                  <a:pt x="345" y="261"/>
                </a:cubicBezTo>
                <a:cubicBezTo>
                  <a:pt x="343" y="263"/>
                  <a:pt x="341" y="268"/>
                  <a:pt x="339" y="267"/>
                </a:cubicBezTo>
                <a:cubicBezTo>
                  <a:pt x="336" y="267"/>
                  <a:pt x="335" y="258"/>
                  <a:pt x="332" y="257"/>
                </a:cubicBezTo>
                <a:cubicBezTo>
                  <a:pt x="331" y="257"/>
                  <a:pt x="329" y="260"/>
                  <a:pt x="328" y="260"/>
                </a:cubicBezTo>
                <a:cubicBezTo>
                  <a:pt x="325" y="262"/>
                  <a:pt x="318" y="265"/>
                  <a:pt x="315" y="266"/>
                </a:cubicBezTo>
                <a:cubicBezTo>
                  <a:pt x="312" y="267"/>
                  <a:pt x="306" y="268"/>
                  <a:pt x="303" y="268"/>
                </a:cubicBezTo>
                <a:cubicBezTo>
                  <a:pt x="300" y="268"/>
                  <a:pt x="293" y="268"/>
                  <a:pt x="291" y="266"/>
                </a:cubicBezTo>
                <a:cubicBezTo>
                  <a:pt x="287" y="263"/>
                  <a:pt x="286" y="254"/>
                  <a:pt x="284" y="250"/>
                </a:cubicBezTo>
                <a:cubicBezTo>
                  <a:pt x="282" y="247"/>
                  <a:pt x="277" y="240"/>
                  <a:pt x="275" y="237"/>
                </a:cubicBezTo>
                <a:cubicBezTo>
                  <a:pt x="274" y="236"/>
                  <a:pt x="272" y="233"/>
                  <a:pt x="271" y="232"/>
                </a:cubicBezTo>
                <a:cubicBezTo>
                  <a:pt x="268" y="231"/>
                  <a:pt x="262" y="230"/>
                  <a:pt x="259" y="231"/>
                </a:cubicBezTo>
                <a:cubicBezTo>
                  <a:pt x="257" y="231"/>
                  <a:pt x="254" y="234"/>
                  <a:pt x="252" y="235"/>
                </a:cubicBezTo>
                <a:cubicBezTo>
                  <a:pt x="249" y="236"/>
                  <a:pt x="244" y="238"/>
                  <a:pt x="241" y="238"/>
                </a:cubicBezTo>
                <a:cubicBezTo>
                  <a:pt x="238" y="239"/>
                  <a:pt x="233" y="242"/>
                  <a:pt x="230" y="243"/>
                </a:cubicBezTo>
                <a:cubicBezTo>
                  <a:pt x="229" y="243"/>
                  <a:pt x="225" y="244"/>
                  <a:pt x="223" y="244"/>
                </a:cubicBezTo>
                <a:cubicBezTo>
                  <a:pt x="217" y="244"/>
                  <a:pt x="203" y="242"/>
                  <a:pt x="197" y="241"/>
                </a:cubicBezTo>
                <a:cubicBezTo>
                  <a:pt x="195" y="241"/>
                  <a:pt x="190" y="239"/>
                  <a:pt x="188" y="240"/>
                </a:cubicBezTo>
                <a:cubicBezTo>
                  <a:pt x="187" y="242"/>
                  <a:pt x="189" y="245"/>
                  <a:pt x="189" y="247"/>
                </a:cubicBezTo>
                <a:cubicBezTo>
                  <a:pt x="189" y="248"/>
                  <a:pt x="190" y="251"/>
                  <a:pt x="190" y="253"/>
                </a:cubicBezTo>
                <a:cubicBezTo>
                  <a:pt x="189" y="255"/>
                  <a:pt x="188" y="259"/>
                  <a:pt x="188" y="261"/>
                </a:cubicBezTo>
                <a:cubicBezTo>
                  <a:pt x="188" y="263"/>
                  <a:pt x="191" y="268"/>
                  <a:pt x="191" y="270"/>
                </a:cubicBezTo>
                <a:cubicBezTo>
                  <a:pt x="192" y="273"/>
                  <a:pt x="190" y="278"/>
                  <a:pt x="191" y="280"/>
                </a:cubicBezTo>
                <a:cubicBezTo>
                  <a:pt x="192" y="281"/>
                  <a:pt x="196" y="281"/>
                  <a:pt x="198" y="281"/>
                </a:cubicBezTo>
                <a:cubicBezTo>
                  <a:pt x="199" y="281"/>
                  <a:pt x="203" y="280"/>
                  <a:pt x="204" y="281"/>
                </a:cubicBezTo>
                <a:cubicBezTo>
                  <a:pt x="206" y="281"/>
                  <a:pt x="208" y="284"/>
                  <a:pt x="209" y="285"/>
                </a:cubicBezTo>
                <a:cubicBezTo>
                  <a:pt x="211" y="286"/>
                  <a:pt x="215" y="287"/>
                  <a:pt x="217" y="289"/>
                </a:cubicBezTo>
                <a:cubicBezTo>
                  <a:pt x="218" y="290"/>
                  <a:pt x="218" y="294"/>
                  <a:pt x="218" y="296"/>
                </a:cubicBezTo>
                <a:cubicBezTo>
                  <a:pt x="219" y="297"/>
                  <a:pt x="218" y="299"/>
                  <a:pt x="218" y="300"/>
                </a:cubicBezTo>
                <a:cubicBezTo>
                  <a:pt x="219" y="305"/>
                  <a:pt x="224" y="314"/>
                  <a:pt x="227" y="318"/>
                </a:cubicBezTo>
                <a:cubicBezTo>
                  <a:pt x="228" y="320"/>
                  <a:pt x="231" y="324"/>
                  <a:pt x="233" y="326"/>
                </a:cubicBezTo>
                <a:cubicBezTo>
                  <a:pt x="234" y="328"/>
                  <a:pt x="237" y="332"/>
                  <a:pt x="239" y="333"/>
                </a:cubicBezTo>
                <a:cubicBezTo>
                  <a:pt x="241" y="335"/>
                  <a:pt x="246" y="336"/>
                  <a:pt x="248" y="338"/>
                </a:cubicBezTo>
                <a:cubicBezTo>
                  <a:pt x="250" y="339"/>
                  <a:pt x="255" y="343"/>
                  <a:pt x="256" y="345"/>
                </a:cubicBezTo>
                <a:cubicBezTo>
                  <a:pt x="257" y="348"/>
                  <a:pt x="257" y="353"/>
                  <a:pt x="257" y="356"/>
                </a:cubicBezTo>
                <a:cubicBezTo>
                  <a:pt x="258" y="358"/>
                  <a:pt x="258" y="362"/>
                  <a:pt x="257" y="363"/>
                </a:cubicBezTo>
                <a:cubicBezTo>
                  <a:pt x="256" y="367"/>
                  <a:pt x="251" y="372"/>
                  <a:pt x="249" y="374"/>
                </a:cubicBezTo>
                <a:cubicBezTo>
                  <a:pt x="246" y="377"/>
                  <a:pt x="240" y="383"/>
                  <a:pt x="236" y="385"/>
                </a:cubicBezTo>
                <a:cubicBezTo>
                  <a:pt x="234" y="387"/>
                  <a:pt x="228" y="388"/>
                  <a:pt x="226" y="389"/>
                </a:cubicBezTo>
                <a:cubicBezTo>
                  <a:pt x="221" y="389"/>
                  <a:pt x="211" y="388"/>
                  <a:pt x="207" y="387"/>
                </a:cubicBezTo>
                <a:cubicBezTo>
                  <a:pt x="202" y="387"/>
                  <a:pt x="192" y="386"/>
                  <a:pt x="188" y="384"/>
                </a:cubicBezTo>
                <a:cubicBezTo>
                  <a:pt x="186" y="383"/>
                  <a:pt x="182" y="378"/>
                  <a:pt x="180" y="377"/>
                </a:cubicBezTo>
                <a:cubicBezTo>
                  <a:pt x="178" y="375"/>
                  <a:pt x="174" y="372"/>
                  <a:pt x="171" y="371"/>
                </a:cubicBezTo>
                <a:cubicBezTo>
                  <a:pt x="169" y="370"/>
                  <a:pt x="165" y="369"/>
                  <a:pt x="162" y="369"/>
                </a:cubicBezTo>
                <a:cubicBezTo>
                  <a:pt x="160" y="369"/>
                  <a:pt x="157" y="371"/>
                  <a:pt x="155" y="372"/>
                </a:cubicBezTo>
                <a:cubicBezTo>
                  <a:pt x="152" y="373"/>
                  <a:pt x="146" y="373"/>
                  <a:pt x="144" y="375"/>
                </a:cubicBezTo>
                <a:cubicBezTo>
                  <a:pt x="142" y="377"/>
                  <a:pt x="143" y="384"/>
                  <a:pt x="142" y="387"/>
                </a:cubicBezTo>
                <a:cubicBezTo>
                  <a:pt x="141" y="391"/>
                  <a:pt x="140" y="398"/>
                  <a:pt x="138" y="402"/>
                </a:cubicBezTo>
                <a:cubicBezTo>
                  <a:pt x="137" y="406"/>
                  <a:pt x="134" y="413"/>
                  <a:pt x="131" y="416"/>
                </a:cubicBezTo>
                <a:cubicBezTo>
                  <a:pt x="129" y="418"/>
                  <a:pt x="123" y="421"/>
                  <a:pt x="120" y="423"/>
                </a:cubicBezTo>
                <a:cubicBezTo>
                  <a:pt x="118" y="425"/>
                  <a:pt x="112" y="428"/>
                  <a:pt x="110" y="429"/>
                </a:cubicBezTo>
                <a:cubicBezTo>
                  <a:pt x="106" y="431"/>
                  <a:pt x="99" y="433"/>
                  <a:pt x="96" y="436"/>
                </a:cubicBezTo>
                <a:cubicBezTo>
                  <a:pt x="96" y="436"/>
                  <a:pt x="95" y="438"/>
                  <a:pt x="95" y="439"/>
                </a:cubicBezTo>
                <a:cubicBezTo>
                  <a:pt x="95" y="441"/>
                  <a:pt x="97" y="444"/>
                  <a:pt x="98" y="446"/>
                </a:cubicBezTo>
                <a:cubicBezTo>
                  <a:pt x="99" y="447"/>
                  <a:pt x="102" y="450"/>
                  <a:pt x="102" y="451"/>
                </a:cubicBezTo>
                <a:cubicBezTo>
                  <a:pt x="103" y="453"/>
                  <a:pt x="102" y="457"/>
                  <a:pt x="101" y="459"/>
                </a:cubicBezTo>
                <a:cubicBezTo>
                  <a:pt x="100" y="460"/>
                  <a:pt x="96" y="462"/>
                  <a:pt x="95" y="463"/>
                </a:cubicBezTo>
                <a:cubicBezTo>
                  <a:pt x="92" y="465"/>
                  <a:pt x="87" y="467"/>
                  <a:pt x="85" y="467"/>
                </a:cubicBezTo>
                <a:cubicBezTo>
                  <a:pt x="82" y="468"/>
                  <a:pt x="77" y="469"/>
                  <a:pt x="75" y="468"/>
                </a:cubicBezTo>
                <a:cubicBezTo>
                  <a:pt x="73" y="467"/>
                  <a:pt x="71" y="463"/>
                  <a:pt x="70" y="461"/>
                </a:cubicBezTo>
                <a:cubicBezTo>
                  <a:pt x="70" y="460"/>
                  <a:pt x="71" y="457"/>
                  <a:pt x="71" y="455"/>
                </a:cubicBezTo>
                <a:cubicBezTo>
                  <a:pt x="71" y="453"/>
                  <a:pt x="73" y="448"/>
                  <a:pt x="71" y="447"/>
                </a:cubicBezTo>
                <a:cubicBezTo>
                  <a:pt x="70" y="446"/>
                  <a:pt x="65" y="449"/>
                  <a:pt x="63" y="449"/>
                </a:cubicBezTo>
                <a:cubicBezTo>
                  <a:pt x="61" y="450"/>
                  <a:pt x="56" y="453"/>
                  <a:pt x="54" y="454"/>
                </a:cubicBezTo>
                <a:cubicBezTo>
                  <a:pt x="52" y="456"/>
                  <a:pt x="46" y="460"/>
                  <a:pt x="44" y="462"/>
                </a:cubicBezTo>
                <a:cubicBezTo>
                  <a:pt x="43" y="462"/>
                  <a:pt x="42" y="464"/>
                  <a:pt x="41" y="464"/>
                </a:cubicBezTo>
                <a:cubicBezTo>
                  <a:pt x="40" y="464"/>
                  <a:pt x="39" y="462"/>
                  <a:pt x="39" y="461"/>
                </a:cubicBezTo>
                <a:cubicBezTo>
                  <a:pt x="37" y="458"/>
                  <a:pt x="33" y="452"/>
                  <a:pt x="31" y="448"/>
                </a:cubicBezTo>
                <a:cubicBezTo>
                  <a:pt x="30" y="446"/>
                  <a:pt x="27" y="441"/>
                  <a:pt x="26" y="438"/>
                </a:cubicBezTo>
                <a:cubicBezTo>
                  <a:pt x="25" y="436"/>
                  <a:pt x="23" y="432"/>
                  <a:pt x="23" y="430"/>
                </a:cubicBezTo>
                <a:cubicBezTo>
                  <a:pt x="22" y="428"/>
                  <a:pt x="22" y="423"/>
                  <a:pt x="23" y="422"/>
                </a:cubicBezTo>
                <a:cubicBezTo>
                  <a:pt x="24" y="421"/>
                  <a:pt x="26" y="419"/>
                  <a:pt x="27" y="419"/>
                </a:cubicBezTo>
                <a:cubicBezTo>
                  <a:pt x="30" y="418"/>
                  <a:pt x="35" y="419"/>
                  <a:pt x="37" y="421"/>
                </a:cubicBezTo>
                <a:cubicBezTo>
                  <a:pt x="39" y="421"/>
                  <a:pt x="41" y="424"/>
                  <a:pt x="42" y="425"/>
                </a:cubicBezTo>
                <a:cubicBezTo>
                  <a:pt x="44" y="425"/>
                  <a:pt x="48" y="424"/>
                  <a:pt x="50" y="424"/>
                </a:cubicBezTo>
                <a:cubicBezTo>
                  <a:pt x="54" y="423"/>
                  <a:pt x="63" y="425"/>
                  <a:pt x="66" y="423"/>
                </a:cubicBezTo>
                <a:cubicBezTo>
                  <a:pt x="68" y="421"/>
                  <a:pt x="68" y="417"/>
                  <a:pt x="69" y="415"/>
                </a:cubicBezTo>
                <a:cubicBezTo>
                  <a:pt x="69" y="413"/>
                  <a:pt x="68" y="408"/>
                  <a:pt x="69" y="405"/>
                </a:cubicBezTo>
                <a:cubicBezTo>
                  <a:pt x="69" y="403"/>
                  <a:pt x="72" y="399"/>
                  <a:pt x="74" y="398"/>
                </a:cubicBezTo>
                <a:cubicBezTo>
                  <a:pt x="75" y="395"/>
                  <a:pt x="78" y="390"/>
                  <a:pt x="81" y="388"/>
                </a:cubicBezTo>
                <a:cubicBezTo>
                  <a:pt x="84" y="387"/>
                  <a:pt x="92" y="389"/>
                  <a:pt x="95" y="389"/>
                </a:cubicBezTo>
                <a:cubicBezTo>
                  <a:pt x="98" y="389"/>
                  <a:pt x="103" y="390"/>
                  <a:pt x="105" y="390"/>
                </a:cubicBezTo>
                <a:cubicBezTo>
                  <a:pt x="107" y="390"/>
                  <a:pt x="110" y="389"/>
                  <a:pt x="111" y="388"/>
                </a:cubicBezTo>
                <a:cubicBezTo>
                  <a:pt x="114" y="386"/>
                  <a:pt x="118" y="379"/>
                  <a:pt x="117" y="375"/>
                </a:cubicBezTo>
                <a:cubicBezTo>
                  <a:pt x="117" y="370"/>
                  <a:pt x="108" y="363"/>
                  <a:pt x="107" y="359"/>
                </a:cubicBezTo>
                <a:cubicBezTo>
                  <a:pt x="106" y="355"/>
                  <a:pt x="106" y="348"/>
                  <a:pt x="106" y="345"/>
                </a:cubicBezTo>
                <a:cubicBezTo>
                  <a:pt x="105" y="341"/>
                  <a:pt x="108" y="331"/>
                  <a:pt x="105" y="330"/>
                </a:cubicBezTo>
                <a:cubicBezTo>
                  <a:pt x="102" y="329"/>
                  <a:pt x="99" y="331"/>
                  <a:pt x="97" y="332"/>
                </a:cubicBezTo>
                <a:cubicBezTo>
                  <a:pt x="94" y="333"/>
                  <a:pt x="90" y="335"/>
                  <a:pt x="88" y="337"/>
                </a:cubicBezTo>
                <a:cubicBezTo>
                  <a:pt x="86" y="338"/>
                  <a:pt x="84" y="341"/>
                  <a:pt x="82" y="342"/>
                </a:cubicBezTo>
                <a:cubicBezTo>
                  <a:pt x="80" y="343"/>
                  <a:pt x="77" y="344"/>
                  <a:pt x="74" y="345"/>
                </a:cubicBezTo>
                <a:cubicBezTo>
                  <a:pt x="72" y="345"/>
                  <a:pt x="68" y="343"/>
                  <a:pt x="66" y="344"/>
                </a:cubicBezTo>
                <a:cubicBezTo>
                  <a:pt x="64" y="344"/>
                  <a:pt x="63" y="346"/>
                  <a:pt x="62" y="348"/>
                </a:cubicBezTo>
                <a:cubicBezTo>
                  <a:pt x="61" y="350"/>
                  <a:pt x="61" y="353"/>
                  <a:pt x="60" y="355"/>
                </a:cubicBezTo>
                <a:cubicBezTo>
                  <a:pt x="59" y="358"/>
                  <a:pt x="56" y="361"/>
                  <a:pt x="54" y="362"/>
                </a:cubicBezTo>
                <a:cubicBezTo>
                  <a:pt x="52" y="364"/>
                  <a:pt x="48" y="364"/>
                  <a:pt x="45" y="366"/>
                </a:cubicBezTo>
                <a:cubicBezTo>
                  <a:pt x="44" y="367"/>
                  <a:pt x="43" y="369"/>
                  <a:pt x="41" y="370"/>
                </a:cubicBezTo>
                <a:cubicBezTo>
                  <a:pt x="40" y="371"/>
                  <a:pt x="37" y="373"/>
                  <a:pt x="35" y="373"/>
                </a:cubicBezTo>
                <a:cubicBezTo>
                  <a:pt x="34" y="372"/>
                  <a:pt x="33" y="368"/>
                  <a:pt x="32" y="367"/>
                </a:cubicBezTo>
                <a:cubicBezTo>
                  <a:pt x="31" y="363"/>
                  <a:pt x="31" y="353"/>
                  <a:pt x="28" y="350"/>
                </a:cubicBezTo>
                <a:cubicBezTo>
                  <a:pt x="27" y="349"/>
                  <a:pt x="25" y="348"/>
                  <a:pt x="24" y="348"/>
                </a:cubicBezTo>
                <a:cubicBezTo>
                  <a:pt x="21" y="347"/>
                  <a:pt x="14" y="346"/>
                  <a:pt x="12" y="344"/>
                </a:cubicBezTo>
                <a:cubicBezTo>
                  <a:pt x="10" y="343"/>
                  <a:pt x="7" y="340"/>
                  <a:pt x="6" y="338"/>
                </a:cubicBezTo>
                <a:cubicBezTo>
                  <a:pt x="4" y="332"/>
                  <a:pt x="0" y="319"/>
                  <a:pt x="3" y="314"/>
                </a:cubicBezTo>
                <a:cubicBezTo>
                  <a:pt x="6" y="309"/>
                  <a:pt x="17" y="308"/>
                  <a:pt x="22" y="306"/>
                </a:cubicBezTo>
                <a:cubicBezTo>
                  <a:pt x="27" y="304"/>
                  <a:pt x="38" y="299"/>
                  <a:pt x="43" y="296"/>
                </a:cubicBezTo>
                <a:cubicBezTo>
                  <a:pt x="47" y="294"/>
                  <a:pt x="54" y="290"/>
                  <a:pt x="57" y="288"/>
                </a:cubicBezTo>
                <a:cubicBezTo>
                  <a:pt x="60" y="286"/>
                  <a:pt x="67" y="281"/>
                  <a:pt x="69" y="278"/>
                </a:cubicBezTo>
                <a:cubicBezTo>
                  <a:pt x="70" y="275"/>
                  <a:pt x="68" y="269"/>
                  <a:pt x="69" y="267"/>
                </a:cubicBezTo>
                <a:cubicBezTo>
                  <a:pt x="72" y="264"/>
                  <a:pt x="79" y="266"/>
                  <a:pt x="82" y="265"/>
                </a:cubicBezTo>
                <a:cubicBezTo>
                  <a:pt x="86" y="264"/>
                  <a:pt x="94" y="263"/>
                  <a:pt x="97" y="262"/>
                </a:cubicBezTo>
                <a:cubicBezTo>
                  <a:pt x="99" y="261"/>
                  <a:pt x="101" y="261"/>
                  <a:pt x="102" y="260"/>
                </a:cubicBezTo>
                <a:cubicBezTo>
                  <a:pt x="103" y="259"/>
                  <a:pt x="104" y="257"/>
                  <a:pt x="104" y="256"/>
                </a:cubicBezTo>
                <a:cubicBezTo>
                  <a:pt x="105" y="254"/>
                  <a:pt x="105" y="248"/>
                  <a:pt x="107" y="246"/>
                </a:cubicBezTo>
                <a:cubicBezTo>
                  <a:pt x="108" y="244"/>
                  <a:pt x="113" y="240"/>
                  <a:pt x="116" y="239"/>
                </a:cubicBezTo>
                <a:cubicBezTo>
                  <a:pt x="118" y="237"/>
                  <a:pt x="123" y="236"/>
                  <a:pt x="126" y="235"/>
                </a:cubicBezTo>
                <a:cubicBezTo>
                  <a:pt x="131" y="233"/>
                  <a:pt x="142" y="231"/>
                  <a:pt x="147" y="229"/>
                </a:cubicBezTo>
                <a:cubicBezTo>
                  <a:pt x="149" y="228"/>
                  <a:pt x="153" y="225"/>
                  <a:pt x="155" y="223"/>
                </a:cubicBezTo>
                <a:cubicBezTo>
                  <a:pt x="157" y="222"/>
                  <a:pt x="159" y="218"/>
                  <a:pt x="160" y="216"/>
                </a:cubicBezTo>
                <a:cubicBezTo>
                  <a:pt x="162" y="214"/>
                  <a:pt x="166" y="211"/>
                  <a:pt x="167" y="210"/>
                </a:cubicBezTo>
                <a:cubicBezTo>
                  <a:pt x="170" y="207"/>
                  <a:pt x="176" y="197"/>
                  <a:pt x="176" y="19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17">
            <a:extLst>
              <a:ext uri="{FF2B5EF4-FFF2-40B4-BE49-F238E27FC236}">
                <a16:creationId xmlns:a16="http://schemas.microsoft.com/office/drawing/2014/main" id="{AAC1C474-E6D2-41F4-9CED-644B2CE6792B}"/>
              </a:ext>
            </a:extLst>
          </p:cNvPr>
          <p:cNvSpPr>
            <a:spLocks/>
          </p:cNvSpPr>
          <p:nvPr/>
        </p:nvSpPr>
        <p:spPr bwMode="auto">
          <a:xfrm>
            <a:off x="3274546" y="1864578"/>
            <a:ext cx="1333685" cy="932724"/>
          </a:xfrm>
          <a:custGeom>
            <a:avLst/>
            <a:gdLst/>
            <a:ahLst/>
            <a:cxnLst>
              <a:cxn ang="0">
                <a:pos x="562" y="214"/>
              </a:cxn>
              <a:cxn ang="0">
                <a:pos x="516" y="236"/>
              </a:cxn>
              <a:cxn ang="0">
                <a:pos x="444" y="222"/>
              </a:cxn>
              <a:cxn ang="0">
                <a:pos x="420" y="204"/>
              </a:cxn>
              <a:cxn ang="0">
                <a:pos x="370" y="246"/>
              </a:cxn>
              <a:cxn ang="0">
                <a:pos x="302" y="248"/>
              </a:cxn>
              <a:cxn ang="0">
                <a:pos x="264" y="238"/>
              </a:cxn>
              <a:cxn ang="0">
                <a:pos x="247" y="273"/>
              </a:cxn>
              <a:cxn ang="0">
                <a:pos x="179" y="293"/>
              </a:cxn>
              <a:cxn ang="0">
                <a:pos x="153" y="347"/>
              </a:cxn>
              <a:cxn ang="0">
                <a:pos x="125" y="368"/>
              </a:cxn>
              <a:cxn ang="0">
                <a:pos x="84" y="376"/>
              </a:cxn>
              <a:cxn ang="0">
                <a:pos x="36" y="400"/>
              </a:cxn>
              <a:cxn ang="0">
                <a:pos x="11" y="385"/>
              </a:cxn>
              <a:cxn ang="0">
                <a:pos x="0" y="376"/>
              </a:cxn>
              <a:cxn ang="0">
                <a:pos x="18" y="368"/>
              </a:cxn>
              <a:cxn ang="0">
                <a:pos x="43" y="334"/>
              </a:cxn>
              <a:cxn ang="0">
                <a:pos x="79" y="304"/>
              </a:cxn>
              <a:cxn ang="0">
                <a:pos x="85" y="286"/>
              </a:cxn>
              <a:cxn ang="0">
                <a:pos x="81" y="255"/>
              </a:cxn>
              <a:cxn ang="0">
                <a:pos x="92" y="247"/>
              </a:cxn>
              <a:cxn ang="0">
                <a:pos x="114" y="239"/>
              </a:cxn>
              <a:cxn ang="0">
                <a:pos x="133" y="221"/>
              </a:cxn>
              <a:cxn ang="0">
                <a:pos x="161" y="199"/>
              </a:cxn>
              <a:cxn ang="0">
                <a:pos x="171" y="179"/>
              </a:cxn>
              <a:cxn ang="0">
                <a:pos x="148" y="148"/>
              </a:cxn>
              <a:cxn ang="0">
                <a:pos x="104" y="156"/>
              </a:cxn>
              <a:cxn ang="0">
                <a:pos x="44" y="159"/>
              </a:cxn>
              <a:cxn ang="0">
                <a:pos x="55" y="125"/>
              </a:cxn>
              <a:cxn ang="0">
                <a:pos x="72" y="101"/>
              </a:cxn>
              <a:cxn ang="0">
                <a:pos x="89" y="76"/>
              </a:cxn>
              <a:cxn ang="0">
                <a:pos x="119" y="58"/>
              </a:cxn>
              <a:cxn ang="0">
                <a:pos x="108" y="23"/>
              </a:cxn>
              <a:cxn ang="0">
                <a:pos x="122" y="2"/>
              </a:cxn>
              <a:cxn ang="0">
                <a:pos x="171" y="11"/>
              </a:cxn>
              <a:cxn ang="0">
                <a:pos x="219" y="4"/>
              </a:cxn>
              <a:cxn ang="0">
                <a:pos x="246" y="19"/>
              </a:cxn>
              <a:cxn ang="0">
                <a:pos x="269" y="31"/>
              </a:cxn>
              <a:cxn ang="0">
                <a:pos x="256" y="68"/>
              </a:cxn>
              <a:cxn ang="0">
                <a:pos x="290" y="83"/>
              </a:cxn>
              <a:cxn ang="0">
                <a:pos x="322" y="97"/>
              </a:cxn>
              <a:cxn ang="0">
                <a:pos x="343" y="84"/>
              </a:cxn>
              <a:cxn ang="0">
                <a:pos x="371" y="78"/>
              </a:cxn>
              <a:cxn ang="0">
                <a:pos x="406" y="101"/>
              </a:cxn>
              <a:cxn ang="0">
                <a:pos x="431" y="117"/>
              </a:cxn>
              <a:cxn ang="0">
                <a:pos x="465" y="143"/>
              </a:cxn>
              <a:cxn ang="0">
                <a:pos x="504" y="164"/>
              </a:cxn>
              <a:cxn ang="0">
                <a:pos x="538" y="176"/>
              </a:cxn>
              <a:cxn ang="0">
                <a:pos x="547" y="205"/>
              </a:cxn>
            </a:cxnLst>
            <a:rect l="0" t="0" r="r" b="b"/>
            <a:pathLst>
              <a:path w="572" h="400">
                <a:moveTo>
                  <a:pt x="571" y="205"/>
                </a:moveTo>
                <a:cubicBezTo>
                  <a:pt x="572" y="207"/>
                  <a:pt x="569" y="214"/>
                  <a:pt x="569" y="214"/>
                </a:cubicBezTo>
                <a:cubicBezTo>
                  <a:pt x="569" y="214"/>
                  <a:pt x="564" y="214"/>
                  <a:pt x="562" y="214"/>
                </a:cubicBezTo>
                <a:cubicBezTo>
                  <a:pt x="556" y="213"/>
                  <a:pt x="544" y="211"/>
                  <a:pt x="539" y="214"/>
                </a:cubicBezTo>
                <a:cubicBezTo>
                  <a:pt x="535" y="216"/>
                  <a:pt x="531" y="224"/>
                  <a:pt x="528" y="227"/>
                </a:cubicBezTo>
                <a:cubicBezTo>
                  <a:pt x="525" y="229"/>
                  <a:pt x="520" y="235"/>
                  <a:pt x="516" y="236"/>
                </a:cubicBezTo>
                <a:cubicBezTo>
                  <a:pt x="510" y="236"/>
                  <a:pt x="500" y="229"/>
                  <a:pt x="494" y="228"/>
                </a:cubicBezTo>
                <a:cubicBezTo>
                  <a:pt x="490" y="227"/>
                  <a:pt x="480" y="226"/>
                  <a:pt x="476" y="226"/>
                </a:cubicBezTo>
                <a:cubicBezTo>
                  <a:pt x="468" y="225"/>
                  <a:pt x="452" y="223"/>
                  <a:pt x="444" y="222"/>
                </a:cubicBezTo>
                <a:cubicBezTo>
                  <a:pt x="440" y="222"/>
                  <a:pt x="432" y="226"/>
                  <a:pt x="429" y="224"/>
                </a:cubicBezTo>
                <a:cubicBezTo>
                  <a:pt x="425" y="221"/>
                  <a:pt x="428" y="210"/>
                  <a:pt x="426" y="206"/>
                </a:cubicBezTo>
                <a:cubicBezTo>
                  <a:pt x="425" y="205"/>
                  <a:pt x="422" y="204"/>
                  <a:pt x="420" y="204"/>
                </a:cubicBezTo>
                <a:cubicBezTo>
                  <a:pt x="415" y="205"/>
                  <a:pt x="411" y="217"/>
                  <a:pt x="407" y="221"/>
                </a:cubicBezTo>
                <a:cubicBezTo>
                  <a:pt x="403" y="226"/>
                  <a:pt x="393" y="233"/>
                  <a:pt x="388" y="237"/>
                </a:cubicBezTo>
                <a:cubicBezTo>
                  <a:pt x="384" y="240"/>
                  <a:pt x="375" y="245"/>
                  <a:pt x="370" y="246"/>
                </a:cubicBezTo>
                <a:cubicBezTo>
                  <a:pt x="365" y="248"/>
                  <a:pt x="354" y="250"/>
                  <a:pt x="348" y="251"/>
                </a:cubicBezTo>
                <a:cubicBezTo>
                  <a:pt x="342" y="252"/>
                  <a:pt x="329" y="252"/>
                  <a:pt x="323" y="252"/>
                </a:cubicBezTo>
                <a:cubicBezTo>
                  <a:pt x="318" y="252"/>
                  <a:pt x="307" y="250"/>
                  <a:pt x="302" y="248"/>
                </a:cubicBezTo>
                <a:cubicBezTo>
                  <a:pt x="299" y="246"/>
                  <a:pt x="295" y="237"/>
                  <a:pt x="291" y="236"/>
                </a:cubicBezTo>
                <a:cubicBezTo>
                  <a:pt x="288" y="234"/>
                  <a:pt x="281" y="235"/>
                  <a:pt x="277" y="236"/>
                </a:cubicBezTo>
                <a:cubicBezTo>
                  <a:pt x="274" y="236"/>
                  <a:pt x="267" y="236"/>
                  <a:pt x="264" y="238"/>
                </a:cubicBezTo>
                <a:cubicBezTo>
                  <a:pt x="261" y="240"/>
                  <a:pt x="259" y="247"/>
                  <a:pt x="259" y="250"/>
                </a:cubicBezTo>
                <a:cubicBezTo>
                  <a:pt x="258" y="254"/>
                  <a:pt x="261" y="262"/>
                  <a:pt x="260" y="265"/>
                </a:cubicBezTo>
                <a:cubicBezTo>
                  <a:pt x="258" y="268"/>
                  <a:pt x="248" y="269"/>
                  <a:pt x="247" y="273"/>
                </a:cubicBezTo>
                <a:cubicBezTo>
                  <a:pt x="244" y="278"/>
                  <a:pt x="254" y="291"/>
                  <a:pt x="251" y="296"/>
                </a:cubicBezTo>
                <a:cubicBezTo>
                  <a:pt x="244" y="305"/>
                  <a:pt x="217" y="300"/>
                  <a:pt x="205" y="299"/>
                </a:cubicBezTo>
                <a:cubicBezTo>
                  <a:pt x="198" y="298"/>
                  <a:pt x="184" y="290"/>
                  <a:pt x="179" y="293"/>
                </a:cubicBezTo>
                <a:cubicBezTo>
                  <a:pt x="176" y="295"/>
                  <a:pt x="178" y="303"/>
                  <a:pt x="177" y="305"/>
                </a:cubicBezTo>
                <a:cubicBezTo>
                  <a:pt x="175" y="312"/>
                  <a:pt x="169" y="324"/>
                  <a:pt x="166" y="329"/>
                </a:cubicBezTo>
                <a:cubicBezTo>
                  <a:pt x="163" y="334"/>
                  <a:pt x="157" y="344"/>
                  <a:pt x="153" y="347"/>
                </a:cubicBezTo>
                <a:cubicBezTo>
                  <a:pt x="148" y="350"/>
                  <a:pt x="136" y="346"/>
                  <a:pt x="132" y="350"/>
                </a:cubicBezTo>
                <a:cubicBezTo>
                  <a:pt x="130" y="352"/>
                  <a:pt x="132" y="357"/>
                  <a:pt x="131" y="359"/>
                </a:cubicBezTo>
                <a:cubicBezTo>
                  <a:pt x="130" y="361"/>
                  <a:pt x="128" y="366"/>
                  <a:pt x="125" y="368"/>
                </a:cubicBezTo>
                <a:cubicBezTo>
                  <a:pt x="123" y="369"/>
                  <a:pt x="117" y="369"/>
                  <a:pt x="114" y="369"/>
                </a:cubicBezTo>
                <a:cubicBezTo>
                  <a:pt x="109" y="369"/>
                  <a:pt x="99" y="365"/>
                  <a:pt x="94" y="367"/>
                </a:cubicBezTo>
                <a:cubicBezTo>
                  <a:pt x="91" y="368"/>
                  <a:pt x="87" y="374"/>
                  <a:pt x="84" y="376"/>
                </a:cubicBezTo>
                <a:cubicBezTo>
                  <a:pt x="80" y="380"/>
                  <a:pt x="72" y="387"/>
                  <a:pt x="68" y="391"/>
                </a:cubicBezTo>
                <a:cubicBezTo>
                  <a:pt x="65" y="393"/>
                  <a:pt x="59" y="397"/>
                  <a:pt x="56" y="398"/>
                </a:cubicBezTo>
                <a:cubicBezTo>
                  <a:pt x="51" y="400"/>
                  <a:pt x="36" y="400"/>
                  <a:pt x="36" y="400"/>
                </a:cubicBezTo>
                <a:cubicBezTo>
                  <a:pt x="36" y="400"/>
                  <a:pt x="30" y="392"/>
                  <a:pt x="27" y="391"/>
                </a:cubicBezTo>
                <a:cubicBezTo>
                  <a:pt x="23" y="389"/>
                  <a:pt x="11" y="391"/>
                  <a:pt x="11" y="391"/>
                </a:cubicBezTo>
                <a:cubicBezTo>
                  <a:pt x="11" y="391"/>
                  <a:pt x="11" y="387"/>
                  <a:pt x="11" y="385"/>
                </a:cubicBezTo>
                <a:cubicBezTo>
                  <a:pt x="11" y="383"/>
                  <a:pt x="11" y="380"/>
                  <a:pt x="10" y="379"/>
                </a:cubicBezTo>
                <a:cubicBezTo>
                  <a:pt x="8" y="378"/>
                  <a:pt x="6" y="381"/>
                  <a:pt x="5" y="381"/>
                </a:cubicBezTo>
                <a:cubicBezTo>
                  <a:pt x="3" y="381"/>
                  <a:pt x="0" y="378"/>
                  <a:pt x="0" y="376"/>
                </a:cubicBezTo>
                <a:cubicBezTo>
                  <a:pt x="0" y="374"/>
                  <a:pt x="3" y="372"/>
                  <a:pt x="5" y="371"/>
                </a:cubicBezTo>
                <a:cubicBezTo>
                  <a:pt x="6" y="371"/>
                  <a:pt x="9" y="372"/>
                  <a:pt x="11" y="371"/>
                </a:cubicBezTo>
                <a:cubicBezTo>
                  <a:pt x="13" y="371"/>
                  <a:pt x="16" y="369"/>
                  <a:pt x="18" y="368"/>
                </a:cubicBezTo>
                <a:cubicBezTo>
                  <a:pt x="21" y="365"/>
                  <a:pt x="24" y="360"/>
                  <a:pt x="26" y="357"/>
                </a:cubicBezTo>
                <a:cubicBezTo>
                  <a:pt x="28" y="354"/>
                  <a:pt x="29" y="351"/>
                  <a:pt x="31" y="348"/>
                </a:cubicBezTo>
                <a:cubicBezTo>
                  <a:pt x="34" y="343"/>
                  <a:pt x="39" y="337"/>
                  <a:pt x="43" y="334"/>
                </a:cubicBezTo>
                <a:cubicBezTo>
                  <a:pt x="47" y="330"/>
                  <a:pt x="53" y="327"/>
                  <a:pt x="57" y="324"/>
                </a:cubicBezTo>
                <a:cubicBezTo>
                  <a:pt x="62" y="320"/>
                  <a:pt x="68" y="315"/>
                  <a:pt x="73" y="311"/>
                </a:cubicBezTo>
                <a:cubicBezTo>
                  <a:pt x="75" y="309"/>
                  <a:pt x="77" y="306"/>
                  <a:pt x="79" y="304"/>
                </a:cubicBezTo>
                <a:cubicBezTo>
                  <a:pt x="80" y="303"/>
                  <a:pt x="84" y="302"/>
                  <a:pt x="85" y="300"/>
                </a:cubicBezTo>
                <a:cubicBezTo>
                  <a:pt x="86" y="298"/>
                  <a:pt x="86" y="296"/>
                  <a:pt x="86" y="294"/>
                </a:cubicBezTo>
                <a:cubicBezTo>
                  <a:pt x="86" y="291"/>
                  <a:pt x="85" y="288"/>
                  <a:pt x="85" y="286"/>
                </a:cubicBezTo>
                <a:cubicBezTo>
                  <a:pt x="85" y="283"/>
                  <a:pt x="86" y="278"/>
                  <a:pt x="86" y="274"/>
                </a:cubicBezTo>
                <a:cubicBezTo>
                  <a:pt x="86" y="270"/>
                  <a:pt x="88" y="264"/>
                  <a:pt x="86" y="260"/>
                </a:cubicBezTo>
                <a:cubicBezTo>
                  <a:pt x="86" y="258"/>
                  <a:pt x="82" y="257"/>
                  <a:pt x="81" y="255"/>
                </a:cubicBezTo>
                <a:cubicBezTo>
                  <a:pt x="81" y="254"/>
                  <a:pt x="81" y="252"/>
                  <a:pt x="81" y="251"/>
                </a:cubicBezTo>
                <a:cubicBezTo>
                  <a:pt x="82" y="250"/>
                  <a:pt x="82" y="249"/>
                  <a:pt x="82" y="248"/>
                </a:cubicBezTo>
                <a:cubicBezTo>
                  <a:pt x="85" y="246"/>
                  <a:pt x="89" y="248"/>
                  <a:pt x="92" y="247"/>
                </a:cubicBezTo>
                <a:cubicBezTo>
                  <a:pt x="94" y="247"/>
                  <a:pt x="96" y="245"/>
                  <a:pt x="98" y="244"/>
                </a:cubicBezTo>
                <a:cubicBezTo>
                  <a:pt x="100" y="243"/>
                  <a:pt x="103" y="239"/>
                  <a:pt x="106" y="239"/>
                </a:cubicBezTo>
                <a:cubicBezTo>
                  <a:pt x="108" y="238"/>
                  <a:pt x="112" y="239"/>
                  <a:pt x="114" y="239"/>
                </a:cubicBezTo>
                <a:cubicBezTo>
                  <a:pt x="117" y="238"/>
                  <a:pt x="120" y="237"/>
                  <a:pt x="122" y="236"/>
                </a:cubicBezTo>
                <a:cubicBezTo>
                  <a:pt x="124" y="235"/>
                  <a:pt x="130" y="232"/>
                  <a:pt x="131" y="230"/>
                </a:cubicBezTo>
                <a:cubicBezTo>
                  <a:pt x="132" y="228"/>
                  <a:pt x="132" y="223"/>
                  <a:pt x="133" y="221"/>
                </a:cubicBezTo>
                <a:cubicBezTo>
                  <a:pt x="134" y="218"/>
                  <a:pt x="136" y="213"/>
                  <a:pt x="137" y="211"/>
                </a:cubicBezTo>
                <a:cubicBezTo>
                  <a:pt x="139" y="208"/>
                  <a:pt x="143" y="204"/>
                  <a:pt x="145" y="203"/>
                </a:cubicBezTo>
                <a:cubicBezTo>
                  <a:pt x="149" y="201"/>
                  <a:pt x="158" y="202"/>
                  <a:pt x="161" y="199"/>
                </a:cubicBezTo>
                <a:cubicBezTo>
                  <a:pt x="163" y="198"/>
                  <a:pt x="165" y="194"/>
                  <a:pt x="165" y="192"/>
                </a:cubicBezTo>
                <a:cubicBezTo>
                  <a:pt x="166" y="190"/>
                  <a:pt x="165" y="186"/>
                  <a:pt x="166" y="185"/>
                </a:cubicBezTo>
                <a:cubicBezTo>
                  <a:pt x="167" y="183"/>
                  <a:pt x="171" y="181"/>
                  <a:pt x="171" y="179"/>
                </a:cubicBezTo>
                <a:cubicBezTo>
                  <a:pt x="172" y="174"/>
                  <a:pt x="165" y="166"/>
                  <a:pt x="162" y="162"/>
                </a:cubicBezTo>
                <a:cubicBezTo>
                  <a:pt x="161" y="160"/>
                  <a:pt x="156" y="156"/>
                  <a:pt x="154" y="154"/>
                </a:cubicBezTo>
                <a:cubicBezTo>
                  <a:pt x="153" y="153"/>
                  <a:pt x="150" y="149"/>
                  <a:pt x="148" y="148"/>
                </a:cubicBezTo>
                <a:cubicBezTo>
                  <a:pt x="144" y="147"/>
                  <a:pt x="135" y="146"/>
                  <a:pt x="131" y="147"/>
                </a:cubicBezTo>
                <a:cubicBezTo>
                  <a:pt x="127" y="147"/>
                  <a:pt x="119" y="150"/>
                  <a:pt x="115" y="151"/>
                </a:cubicBezTo>
                <a:cubicBezTo>
                  <a:pt x="112" y="152"/>
                  <a:pt x="107" y="155"/>
                  <a:pt x="104" y="156"/>
                </a:cubicBezTo>
                <a:cubicBezTo>
                  <a:pt x="101" y="158"/>
                  <a:pt x="94" y="161"/>
                  <a:pt x="91" y="162"/>
                </a:cubicBezTo>
                <a:cubicBezTo>
                  <a:pt x="87" y="162"/>
                  <a:pt x="80" y="161"/>
                  <a:pt x="76" y="161"/>
                </a:cubicBezTo>
                <a:cubicBezTo>
                  <a:pt x="68" y="161"/>
                  <a:pt x="50" y="165"/>
                  <a:pt x="44" y="159"/>
                </a:cubicBezTo>
                <a:cubicBezTo>
                  <a:pt x="41" y="157"/>
                  <a:pt x="41" y="149"/>
                  <a:pt x="41" y="145"/>
                </a:cubicBezTo>
                <a:cubicBezTo>
                  <a:pt x="41" y="142"/>
                  <a:pt x="44" y="137"/>
                  <a:pt x="45" y="134"/>
                </a:cubicBezTo>
                <a:cubicBezTo>
                  <a:pt x="47" y="132"/>
                  <a:pt x="53" y="128"/>
                  <a:pt x="55" y="125"/>
                </a:cubicBezTo>
                <a:cubicBezTo>
                  <a:pt x="57" y="122"/>
                  <a:pt x="55" y="114"/>
                  <a:pt x="57" y="111"/>
                </a:cubicBezTo>
                <a:cubicBezTo>
                  <a:pt x="59" y="109"/>
                  <a:pt x="64" y="105"/>
                  <a:pt x="66" y="104"/>
                </a:cubicBezTo>
                <a:cubicBezTo>
                  <a:pt x="67" y="103"/>
                  <a:pt x="71" y="102"/>
                  <a:pt x="72" y="101"/>
                </a:cubicBezTo>
                <a:cubicBezTo>
                  <a:pt x="75" y="98"/>
                  <a:pt x="74" y="88"/>
                  <a:pt x="76" y="85"/>
                </a:cubicBezTo>
                <a:cubicBezTo>
                  <a:pt x="76" y="83"/>
                  <a:pt x="79" y="79"/>
                  <a:pt x="80" y="78"/>
                </a:cubicBezTo>
                <a:cubicBezTo>
                  <a:pt x="82" y="77"/>
                  <a:pt x="87" y="77"/>
                  <a:pt x="89" y="76"/>
                </a:cubicBezTo>
                <a:cubicBezTo>
                  <a:pt x="91" y="75"/>
                  <a:pt x="94" y="71"/>
                  <a:pt x="96" y="70"/>
                </a:cubicBezTo>
                <a:cubicBezTo>
                  <a:pt x="99" y="67"/>
                  <a:pt x="105" y="63"/>
                  <a:pt x="108" y="61"/>
                </a:cubicBezTo>
                <a:cubicBezTo>
                  <a:pt x="111" y="60"/>
                  <a:pt x="117" y="60"/>
                  <a:pt x="119" y="58"/>
                </a:cubicBezTo>
                <a:cubicBezTo>
                  <a:pt x="120" y="57"/>
                  <a:pt x="122" y="53"/>
                  <a:pt x="122" y="51"/>
                </a:cubicBezTo>
                <a:cubicBezTo>
                  <a:pt x="123" y="47"/>
                  <a:pt x="119" y="40"/>
                  <a:pt x="117" y="37"/>
                </a:cubicBezTo>
                <a:cubicBezTo>
                  <a:pt x="115" y="33"/>
                  <a:pt x="109" y="27"/>
                  <a:pt x="108" y="23"/>
                </a:cubicBezTo>
                <a:cubicBezTo>
                  <a:pt x="108" y="21"/>
                  <a:pt x="110" y="16"/>
                  <a:pt x="111" y="13"/>
                </a:cubicBezTo>
                <a:cubicBezTo>
                  <a:pt x="111" y="12"/>
                  <a:pt x="113" y="8"/>
                  <a:pt x="114" y="7"/>
                </a:cubicBezTo>
                <a:cubicBezTo>
                  <a:pt x="116" y="5"/>
                  <a:pt x="120" y="3"/>
                  <a:pt x="122" y="2"/>
                </a:cubicBezTo>
                <a:cubicBezTo>
                  <a:pt x="126" y="1"/>
                  <a:pt x="136" y="0"/>
                  <a:pt x="140" y="1"/>
                </a:cubicBezTo>
                <a:cubicBezTo>
                  <a:pt x="144" y="2"/>
                  <a:pt x="149" y="6"/>
                  <a:pt x="153" y="7"/>
                </a:cubicBezTo>
                <a:cubicBezTo>
                  <a:pt x="157" y="8"/>
                  <a:pt x="167" y="10"/>
                  <a:pt x="171" y="11"/>
                </a:cubicBezTo>
                <a:cubicBezTo>
                  <a:pt x="176" y="12"/>
                  <a:pt x="187" y="16"/>
                  <a:pt x="192" y="16"/>
                </a:cubicBezTo>
                <a:cubicBezTo>
                  <a:pt x="196" y="15"/>
                  <a:pt x="203" y="11"/>
                  <a:pt x="206" y="9"/>
                </a:cubicBezTo>
                <a:cubicBezTo>
                  <a:pt x="209" y="8"/>
                  <a:pt x="215" y="5"/>
                  <a:pt x="219" y="4"/>
                </a:cubicBezTo>
                <a:cubicBezTo>
                  <a:pt x="221" y="3"/>
                  <a:pt x="227" y="3"/>
                  <a:pt x="229" y="4"/>
                </a:cubicBezTo>
                <a:cubicBezTo>
                  <a:pt x="232" y="5"/>
                  <a:pt x="238" y="10"/>
                  <a:pt x="240" y="12"/>
                </a:cubicBezTo>
                <a:cubicBezTo>
                  <a:pt x="242" y="14"/>
                  <a:pt x="244" y="18"/>
                  <a:pt x="246" y="19"/>
                </a:cubicBezTo>
                <a:cubicBezTo>
                  <a:pt x="249" y="21"/>
                  <a:pt x="255" y="23"/>
                  <a:pt x="258" y="23"/>
                </a:cubicBezTo>
                <a:cubicBezTo>
                  <a:pt x="261" y="23"/>
                  <a:pt x="267" y="17"/>
                  <a:pt x="269" y="19"/>
                </a:cubicBezTo>
                <a:cubicBezTo>
                  <a:pt x="272" y="20"/>
                  <a:pt x="270" y="28"/>
                  <a:pt x="269" y="31"/>
                </a:cubicBezTo>
                <a:cubicBezTo>
                  <a:pt x="268" y="34"/>
                  <a:pt x="263" y="39"/>
                  <a:pt x="262" y="42"/>
                </a:cubicBezTo>
                <a:cubicBezTo>
                  <a:pt x="260" y="44"/>
                  <a:pt x="257" y="50"/>
                  <a:pt x="256" y="53"/>
                </a:cubicBezTo>
                <a:cubicBezTo>
                  <a:pt x="256" y="57"/>
                  <a:pt x="255" y="65"/>
                  <a:pt x="256" y="68"/>
                </a:cubicBezTo>
                <a:cubicBezTo>
                  <a:pt x="257" y="70"/>
                  <a:pt x="260" y="71"/>
                  <a:pt x="261" y="72"/>
                </a:cubicBezTo>
                <a:cubicBezTo>
                  <a:pt x="264" y="74"/>
                  <a:pt x="272" y="75"/>
                  <a:pt x="275" y="76"/>
                </a:cubicBezTo>
                <a:cubicBezTo>
                  <a:pt x="279" y="78"/>
                  <a:pt x="286" y="82"/>
                  <a:pt x="290" y="83"/>
                </a:cubicBezTo>
                <a:cubicBezTo>
                  <a:pt x="293" y="84"/>
                  <a:pt x="301" y="80"/>
                  <a:pt x="305" y="82"/>
                </a:cubicBezTo>
                <a:cubicBezTo>
                  <a:pt x="307" y="83"/>
                  <a:pt x="309" y="88"/>
                  <a:pt x="311" y="90"/>
                </a:cubicBezTo>
                <a:cubicBezTo>
                  <a:pt x="313" y="92"/>
                  <a:pt x="319" y="97"/>
                  <a:pt x="322" y="97"/>
                </a:cubicBezTo>
                <a:cubicBezTo>
                  <a:pt x="324" y="96"/>
                  <a:pt x="325" y="93"/>
                  <a:pt x="327" y="91"/>
                </a:cubicBezTo>
                <a:cubicBezTo>
                  <a:pt x="329" y="90"/>
                  <a:pt x="331" y="88"/>
                  <a:pt x="334" y="87"/>
                </a:cubicBezTo>
                <a:cubicBezTo>
                  <a:pt x="336" y="86"/>
                  <a:pt x="340" y="85"/>
                  <a:pt x="343" y="84"/>
                </a:cubicBezTo>
                <a:cubicBezTo>
                  <a:pt x="345" y="83"/>
                  <a:pt x="349" y="82"/>
                  <a:pt x="351" y="82"/>
                </a:cubicBezTo>
                <a:cubicBezTo>
                  <a:pt x="353" y="81"/>
                  <a:pt x="356" y="80"/>
                  <a:pt x="359" y="79"/>
                </a:cubicBezTo>
                <a:cubicBezTo>
                  <a:pt x="362" y="79"/>
                  <a:pt x="368" y="78"/>
                  <a:pt x="371" y="78"/>
                </a:cubicBezTo>
                <a:cubicBezTo>
                  <a:pt x="378" y="78"/>
                  <a:pt x="388" y="73"/>
                  <a:pt x="392" y="77"/>
                </a:cubicBezTo>
                <a:cubicBezTo>
                  <a:pt x="394" y="79"/>
                  <a:pt x="391" y="85"/>
                  <a:pt x="392" y="87"/>
                </a:cubicBezTo>
                <a:cubicBezTo>
                  <a:pt x="394" y="92"/>
                  <a:pt x="402" y="99"/>
                  <a:pt x="406" y="101"/>
                </a:cubicBezTo>
                <a:cubicBezTo>
                  <a:pt x="411" y="103"/>
                  <a:pt x="426" y="103"/>
                  <a:pt x="426" y="103"/>
                </a:cubicBezTo>
                <a:cubicBezTo>
                  <a:pt x="426" y="103"/>
                  <a:pt x="427" y="108"/>
                  <a:pt x="427" y="110"/>
                </a:cubicBezTo>
                <a:cubicBezTo>
                  <a:pt x="428" y="112"/>
                  <a:pt x="430" y="115"/>
                  <a:pt x="431" y="117"/>
                </a:cubicBezTo>
                <a:cubicBezTo>
                  <a:pt x="435" y="121"/>
                  <a:pt x="445" y="128"/>
                  <a:pt x="449" y="133"/>
                </a:cubicBezTo>
                <a:cubicBezTo>
                  <a:pt x="451" y="135"/>
                  <a:pt x="453" y="140"/>
                  <a:pt x="455" y="141"/>
                </a:cubicBezTo>
                <a:cubicBezTo>
                  <a:pt x="457" y="143"/>
                  <a:pt x="463" y="143"/>
                  <a:pt x="465" y="143"/>
                </a:cubicBezTo>
                <a:cubicBezTo>
                  <a:pt x="467" y="143"/>
                  <a:pt x="472" y="142"/>
                  <a:pt x="472" y="142"/>
                </a:cubicBezTo>
                <a:cubicBezTo>
                  <a:pt x="472" y="142"/>
                  <a:pt x="478" y="156"/>
                  <a:pt x="482" y="159"/>
                </a:cubicBezTo>
                <a:cubicBezTo>
                  <a:pt x="486" y="162"/>
                  <a:pt x="498" y="164"/>
                  <a:pt x="504" y="164"/>
                </a:cubicBezTo>
                <a:cubicBezTo>
                  <a:pt x="509" y="164"/>
                  <a:pt x="518" y="160"/>
                  <a:pt x="523" y="159"/>
                </a:cubicBezTo>
                <a:cubicBezTo>
                  <a:pt x="527" y="159"/>
                  <a:pt x="535" y="158"/>
                  <a:pt x="538" y="161"/>
                </a:cubicBezTo>
                <a:cubicBezTo>
                  <a:pt x="541" y="164"/>
                  <a:pt x="538" y="172"/>
                  <a:pt x="538" y="176"/>
                </a:cubicBezTo>
                <a:cubicBezTo>
                  <a:pt x="538" y="179"/>
                  <a:pt x="539" y="184"/>
                  <a:pt x="539" y="187"/>
                </a:cubicBezTo>
                <a:cubicBezTo>
                  <a:pt x="540" y="190"/>
                  <a:pt x="543" y="196"/>
                  <a:pt x="545" y="200"/>
                </a:cubicBezTo>
                <a:cubicBezTo>
                  <a:pt x="545" y="201"/>
                  <a:pt x="546" y="204"/>
                  <a:pt x="547" y="205"/>
                </a:cubicBezTo>
                <a:cubicBezTo>
                  <a:pt x="552" y="208"/>
                  <a:pt x="567" y="200"/>
                  <a:pt x="571" y="20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18">
            <a:extLst>
              <a:ext uri="{FF2B5EF4-FFF2-40B4-BE49-F238E27FC236}">
                <a16:creationId xmlns:a16="http://schemas.microsoft.com/office/drawing/2014/main" id="{D9349038-4461-4EF3-966F-6D09F5E64EDD}"/>
              </a:ext>
            </a:extLst>
          </p:cNvPr>
          <p:cNvSpPr>
            <a:spLocks/>
          </p:cNvSpPr>
          <p:nvPr/>
        </p:nvSpPr>
        <p:spPr bwMode="auto">
          <a:xfrm>
            <a:off x="3129518" y="3454191"/>
            <a:ext cx="298587" cy="332711"/>
          </a:xfrm>
          <a:custGeom>
            <a:avLst/>
            <a:gdLst/>
            <a:ahLst/>
            <a:cxnLst>
              <a:cxn ang="0">
                <a:pos x="117" y="34"/>
              </a:cxn>
              <a:cxn ang="0">
                <a:pos x="128" y="52"/>
              </a:cxn>
              <a:cxn ang="0">
                <a:pos x="119" y="60"/>
              </a:cxn>
              <a:cxn ang="0">
                <a:pos x="111" y="79"/>
              </a:cxn>
              <a:cxn ang="0">
                <a:pos x="110" y="86"/>
              </a:cxn>
              <a:cxn ang="0">
                <a:pos x="104" y="102"/>
              </a:cxn>
              <a:cxn ang="0">
                <a:pos x="113" y="103"/>
              </a:cxn>
              <a:cxn ang="0">
                <a:pos x="115" y="97"/>
              </a:cxn>
              <a:cxn ang="0">
                <a:pos x="121" y="96"/>
              </a:cxn>
              <a:cxn ang="0">
                <a:pos x="125" y="99"/>
              </a:cxn>
              <a:cxn ang="0">
                <a:pos x="122" y="107"/>
              </a:cxn>
              <a:cxn ang="0">
                <a:pos x="122" y="120"/>
              </a:cxn>
              <a:cxn ang="0">
                <a:pos x="118" y="134"/>
              </a:cxn>
              <a:cxn ang="0">
                <a:pos x="111" y="141"/>
              </a:cxn>
              <a:cxn ang="0">
                <a:pos x="101" y="141"/>
              </a:cxn>
              <a:cxn ang="0">
                <a:pos x="87" y="136"/>
              </a:cxn>
              <a:cxn ang="0">
                <a:pos x="77" y="130"/>
              </a:cxn>
              <a:cxn ang="0">
                <a:pos x="69" y="138"/>
              </a:cxn>
              <a:cxn ang="0">
                <a:pos x="61" y="143"/>
              </a:cxn>
              <a:cxn ang="0">
                <a:pos x="53" y="141"/>
              </a:cxn>
              <a:cxn ang="0">
                <a:pos x="36" y="134"/>
              </a:cxn>
              <a:cxn ang="0">
                <a:pos x="20" y="122"/>
              </a:cxn>
              <a:cxn ang="0">
                <a:pos x="26" y="118"/>
              </a:cxn>
              <a:cxn ang="0">
                <a:pos x="11" y="108"/>
              </a:cxn>
              <a:cxn ang="0">
                <a:pos x="5" y="102"/>
              </a:cxn>
              <a:cxn ang="0">
                <a:pos x="3" y="63"/>
              </a:cxn>
              <a:cxn ang="0">
                <a:pos x="88" y="0"/>
              </a:cxn>
              <a:cxn ang="0">
                <a:pos x="106" y="16"/>
              </a:cxn>
              <a:cxn ang="0">
                <a:pos x="114" y="16"/>
              </a:cxn>
              <a:cxn ang="0">
                <a:pos x="122" y="25"/>
              </a:cxn>
              <a:cxn ang="0">
                <a:pos x="104" y="35"/>
              </a:cxn>
              <a:cxn ang="0">
                <a:pos x="105" y="39"/>
              </a:cxn>
              <a:cxn ang="0">
                <a:pos x="117" y="34"/>
              </a:cxn>
            </a:cxnLst>
            <a:rect l="0" t="0" r="r" b="b"/>
            <a:pathLst>
              <a:path w="129" h="143">
                <a:moveTo>
                  <a:pt x="117" y="34"/>
                </a:moveTo>
                <a:cubicBezTo>
                  <a:pt x="122" y="35"/>
                  <a:pt x="129" y="46"/>
                  <a:pt x="128" y="52"/>
                </a:cubicBezTo>
                <a:cubicBezTo>
                  <a:pt x="128" y="55"/>
                  <a:pt x="121" y="57"/>
                  <a:pt x="119" y="60"/>
                </a:cubicBezTo>
                <a:cubicBezTo>
                  <a:pt x="116" y="64"/>
                  <a:pt x="112" y="74"/>
                  <a:pt x="111" y="79"/>
                </a:cubicBezTo>
                <a:cubicBezTo>
                  <a:pt x="111" y="80"/>
                  <a:pt x="111" y="84"/>
                  <a:pt x="110" y="86"/>
                </a:cubicBezTo>
                <a:cubicBezTo>
                  <a:pt x="109" y="90"/>
                  <a:pt x="102" y="99"/>
                  <a:pt x="104" y="102"/>
                </a:cubicBezTo>
                <a:cubicBezTo>
                  <a:pt x="105" y="104"/>
                  <a:pt x="111" y="104"/>
                  <a:pt x="113" y="103"/>
                </a:cubicBezTo>
                <a:cubicBezTo>
                  <a:pt x="114" y="102"/>
                  <a:pt x="114" y="98"/>
                  <a:pt x="115" y="97"/>
                </a:cubicBezTo>
                <a:cubicBezTo>
                  <a:pt x="116" y="96"/>
                  <a:pt x="119" y="96"/>
                  <a:pt x="121" y="96"/>
                </a:cubicBezTo>
                <a:cubicBezTo>
                  <a:pt x="122" y="96"/>
                  <a:pt x="125" y="97"/>
                  <a:pt x="125" y="99"/>
                </a:cubicBezTo>
                <a:cubicBezTo>
                  <a:pt x="126" y="101"/>
                  <a:pt x="123" y="105"/>
                  <a:pt x="122" y="107"/>
                </a:cubicBezTo>
                <a:cubicBezTo>
                  <a:pt x="122" y="110"/>
                  <a:pt x="123" y="117"/>
                  <a:pt x="122" y="120"/>
                </a:cubicBezTo>
                <a:cubicBezTo>
                  <a:pt x="122" y="124"/>
                  <a:pt x="120" y="131"/>
                  <a:pt x="118" y="134"/>
                </a:cubicBezTo>
                <a:cubicBezTo>
                  <a:pt x="117" y="136"/>
                  <a:pt x="113" y="140"/>
                  <a:pt x="111" y="141"/>
                </a:cubicBezTo>
                <a:cubicBezTo>
                  <a:pt x="109" y="142"/>
                  <a:pt x="103" y="142"/>
                  <a:pt x="101" y="141"/>
                </a:cubicBezTo>
                <a:cubicBezTo>
                  <a:pt x="97" y="141"/>
                  <a:pt x="90" y="137"/>
                  <a:pt x="87" y="136"/>
                </a:cubicBezTo>
                <a:cubicBezTo>
                  <a:pt x="84" y="134"/>
                  <a:pt x="80" y="129"/>
                  <a:pt x="77" y="130"/>
                </a:cubicBezTo>
                <a:cubicBezTo>
                  <a:pt x="74" y="130"/>
                  <a:pt x="71" y="136"/>
                  <a:pt x="69" y="138"/>
                </a:cubicBezTo>
                <a:cubicBezTo>
                  <a:pt x="67" y="140"/>
                  <a:pt x="63" y="142"/>
                  <a:pt x="61" y="143"/>
                </a:cubicBezTo>
                <a:cubicBezTo>
                  <a:pt x="59" y="143"/>
                  <a:pt x="55" y="142"/>
                  <a:pt x="53" y="141"/>
                </a:cubicBezTo>
                <a:cubicBezTo>
                  <a:pt x="49" y="140"/>
                  <a:pt x="40" y="136"/>
                  <a:pt x="36" y="134"/>
                </a:cubicBezTo>
                <a:cubicBezTo>
                  <a:pt x="32" y="131"/>
                  <a:pt x="20" y="127"/>
                  <a:pt x="20" y="122"/>
                </a:cubicBezTo>
                <a:cubicBezTo>
                  <a:pt x="20" y="120"/>
                  <a:pt x="26" y="120"/>
                  <a:pt x="26" y="118"/>
                </a:cubicBezTo>
                <a:cubicBezTo>
                  <a:pt x="26" y="114"/>
                  <a:pt x="15" y="111"/>
                  <a:pt x="11" y="108"/>
                </a:cubicBezTo>
                <a:cubicBezTo>
                  <a:pt x="10" y="107"/>
                  <a:pt x="6" y="104"/>
                  <a:pt x="5" y="102"/>
                </a:cubicBezTo>
                <a:cubicBezTo>
                  <a:pt x="0" y="94"/>
                  <a:pt x="3" y="63"/>
                  <a:pt x="3" y="63"/>
                </a:cubicBezTo>
                <a:cubicBezTo>
                  <a:pt x="88" y="0"/>
                  <a:pt x="88" y="0"/>
                  <a:pt x="88" y="0"/>
                </a:cubicBezTo>
                <a:cubicBezTo>
                  <a:pt x="88" y="0"/>
                  <a:pt x="100" y="14"/>
                  <a:pt x="106" y="16"/>
                </a:cubicBezTo>
                <a:cubicBezTo>
                  <a:pt x="108" y="17"/>
                  <a:pt x="112" y="15"/>
                  <a:pt x="114" y="16"/>
                </a:cubicBezTo>
                <a:cubicBezTo>
                  <a:pt x="117" y="17"/>
                  <a:pt x="123" y="22"/>
                  <a:pt x="122" y="25"/>
                </a:cubicBezTo>
                <a:cubicBezTo>
                  <a:pt x="121" y="30"/>
                  <a:pt x="106" y="30"/>
                  <a:pt x="104" y="35"/>
                </a:cubicBezTo>
                <a:cubicBezTo>
                  <a:pt x="104" y="36"/>
                  <a:pt x="104" y="38"/>
                  <a:pt x="105" y="39"/>
                </a:cubicBezTo>
                <a:cubicBezTo>
                  <a:pt x="108" y="40"/>
                  <a:pt x="114" y="33"/>
                  <a:pt x="117" y="34"/>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19">
            <a:extLst>
              <a:ext uri="{FF2B5EF4-FFF2-40B4-BE49-F238E27FC236}">
                <a16:creationId xmlns:a16="http://schemas.microsoft.com/office/drawing/2014/main" id="{D2980E64-CF56-48DB-BA19-ACE502BAD165}"/>
              </a:ext>
            </a:extLst>
          </p:cNvPr>
          <p:cNvSpPr>
            <a:spLocks/>
          </p:cNvSpPr>
          <p:nvPr/>
        </p:nvSpPr>
        <p:spPr bwMode="auto">
          <a:xfrm>
            <a:off x="3120988" y="3857993"/>
            <a:ext cx="51186" cy="71093"/>
          </a:xfrm>
          <a:custGeom>
            <a:avLst/>
            <a:gdLst/>
            <a:ahLst/>
            <a:cxnLst>
              <a:cxn ang="0">
                <a:pos x="19" y="2"/>
              </a:cxn>
              <a:cxn ang="0">
                <a:pos x="20" y="13"/>
              </a:cxn>
              <a:cxn ang="0">
                <a:pos x="17" y="25"/>
              </a:cxn>
              <a:cxn ang="0">
                <a:pos x="11" y="31"/>
              </a:cxn>
              <a:cxn ang="0">
                <a:pos x="3" y="24"/>
              </a:cxn>
              <a:cxn ang="0">
                <a:pos x="1" y="14"/>
              </a:cxn>
              <a:cxn ang="0">
                <a:pos x="8" y="3"/>
              </a:cxn>
              <a:cxn ang="0">
                <a:pos x="19" y="2"/>
              </a:cxn>
            </a:cxnLst>
            <a:rect l="0" t="0" r="r" b="b"/>
            <a:pathLst>
              <a:path w="21" h="31">
                <a:moveTo>
                  <a:pt x="19" y="2"/>
                </a:moveTo>
                <a:cubicBezTo>
                  <a:pt x="21" y="4"/>
                  <a:pt x="20" y="10"/>
                  <a:pt x="20" y="13"/>
                </a:cubicBezTo>
                <a:cubicBezTo>
                  <a:pt x="20" y="16"/>
                  <a:pt x="18" y="22"/>
                  <a:pt x="17" y="25"/>
                </a:cubicBezTo>
                <a:cubicBezTo>
                  <a:pt x="16" y="27"/>
                  <a:pt x="13" y="30"/>
                  <a:pt x="11" y="31"/>
                </a:cubicBezTo>
                <a:cubicBezTo>
                  <a:pt x="8" y="31"/>
                  <a:pt x="4" y="26"/>
                  <a:pt x="3" y="24"/>
                </a:cubicBezTo>
                <a:cubicBezTo>
                  <a:pt x="1" y="22"/>
                  <a:pt x="0" y="17"/>
                  <a:pt x="1" y="14"/>
                </a:cubicBezTo>
                <a:cubicBezTo>
                  <a:pt x="1" y="11"/>
                  <a:pt x="5" y="5"/>
                  <a:pt x="8" y="3"/>
                </a:cubicBezTo>
                <a:cubicBezTo>
                  <a:pt x="10" y="2"/>
                  <a:pt x="17" y="0"/>
                  <a:pt x="19"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20">
            <a:extLst>
              <a:ext uri="{FF2B5EF4-FFF2-40B4-BE49-F238E27FC236}">
                <a16:creationId xmlns:a16="http://schemas.microsoft.com/office/drawing/2014/main" id="{C5F763B1-0FB7-4A6F-BFDF-A0F29A1C0882}"/>
              </a:ext>
            </a:extLst>
          </p:cNvPr>
          <p:cNvSpPr>
            <a:spLocks/>
          </p:cNvSpPr>
          <p:nvPr/>
        </p:nvSpPr>
        <p:spPr bwMode="auto">
          <a:xfrm>
            <a:off x="3206298" y="3883585"/>
            <a:ext cx="45499" cy="54031"/>
          </a:xfrm>
          <a:custGeom>
            <a:avLst/>
            <a:gdLst/>
            <a:ahLst/>
            <a:cxnLst>
              <a:cxn ang="0">
                <a:pos x="20" y="8"/>
              </a:cxn>
              <a:cxn ang="0">
                <a:pos x="13" y="18"/>
              </a:cxn>
              <a:cxn ang="0">
                <a:pos x="5" y="22"/>
              </a:cxn>
              <a:cxn ang="0">
                <a:pos x="1" y="16"/>
              </a:cxn>
              <a:cxn ang="0">
                <a:pos x="3" y="2"/>
              </a:cxn>
              <a:cxn ang="0">
                <a:pos x="12" y="3"/>
              </a:cxn>
              <a:cxn ang="0">
                <a:pos x="20" y="8"/>
              </a:cxn>
            </a:cxnLst>
            <a:rect l="0" t="0" r="r" b="b"/>
            <a:pathLst>
              <a:path w="20" h="23">
                <a:moveTo>
                  <a:pt x="20" y="8"/>
                </a:moveTo>
                <a:cubicBezTo>
                  <a:pt x="20" y="11"/>
                  <a:pt x="15" y="16"/>
                  <a:pt x="13" y="18"/>
                </a:cubicBezTo>
                <a:cubicBezTo>
                  <a:pt x="11" y="20"/>
                  <a:pt x="7" y="23"/>
                  <a:pt x="5" y="22"/>
                </a:cubicBezTo>
                <a:cubicBezTo>
                  <a:pt x="3" y="22"/>
                  <a:pt x="2" y="18"/>
                  <a:pt x="1" y="16"/>
                </a:cubicBezTo>
                <a:cubicBezTo>
                  <a:pt x="0" y="13"/>
                  <a:pt x="0" y="4"/>
                  <a:pt x="3" y="2"/>
                </a:cubicBezTo>
                <a:cubicBezTo>
                  <a:pt x="4" y="0"/>
                  <a:pt x="10" y="2"/>
                  <a:pt x="12" y="3"/>
                </a:cubicBezTo>
                <a:cubicBezTo>
                  <a:pt x="14" y="4"/>
                  <a:pt x="19" y="6"/>
                  <a:pt x="20" y="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21">
            <a:extLst>
              <a:ext uri="{FF2B5EF4-FFF2-40B4-BE49-F238E27FC236}">
                <a16:creationId xmlns:a16="http://schemas.microsoft.com/office/drawing/2014/main" id="{4AD21259-277F-43A1-9E86-509247EC61E4}"/>
              </a:ext>
            </a:extLst>
          </p:cNvPr>
          <p:cNvSpPr>
            <a:spLocks/>
          </p:cNvSpPr>
          <p:nvPr/>
        </p:nvSpPr>
        <p:spPr bwMode="auto">
          <a:xfrm>
            <a:off x="3237578" y="3789744"/>
            <a:ext cx="110904" cy="133653"/>
          </a:xfrm>
          <a:custGeom>
            <a:avLst/>
            <a:gdLst/>
            <a:ahLst/>
            <a:cxnLst>
              <a:cxn ang="0">
                <a:pos x="48" y="28"/>
              </a:cxn>
              <a:cxn ang="0">
                <a:pos x="38" y="46"/>
              </a:cxn>
              <a:cxn ang="0">
                <a:pos x="31" y="57"/>
              </a:cxn>
              <a:cxn ang="0">
                <a:pos x="24" y="56"/>
              </a:cxn>
              <a:cxn ang="0">
                <a:pos x="16" y="48"/>
              </a:cxn>
              <a:cxn ang="0">
                <a:pos x="1" y="39"/>
              </a:cxn>
              <a:cxn ang="0">
                <a:pos x="14" y="22"/>
              </a:cxn>
              <a:cxn ang="0">
                <a:pos x="22" y="9"/>
              </a:cxn>
              <a:cxn ang="0">
                <a:pos x="19" y="4"/>
              </a:cxn>
              <a:cxn ang="0">
                <a:pos x="25" y="0"/>
              </a:cxn>
              <a:cxn ang="0">
                <a:pos x="33" y="11"/>
              </a:cxn>
              <a:cxn ang="0">
                <a:pos x="44" y="22"/>
              </a:cxn>
              <a:cxn ang="0">
                <a:pos x="48" y="28"/>
              </a:cxn>
            </a:cxnLst>
            <a:rect l="0" t="0" r="r" b="b"/>
            <a:pathLst>
              <a:path w="48" h="58">
                <a:moveTo>
                  <a:pt x="48" y="28"/>
                </a:moveTo>
                <a:cubicBezTo>
                  <a:pt x="48" y="33"/>
                  <a:pt x="40" y="42"/>
                  <a:pt x="38" y="46"/>
                </a:cubicBezTo>
                <a:cubicBezTo>
                  <a:pt x="36" y="49"/>
                  <a:pt x="34" y="56"/>
                  <a:pt x="31" y="57"/>
                </a:cubicBezTo>
                <a:cubicBezTo>
                  <a:pt x="29" y="58"/>
                  <a:pt x="25" y="56"/>
                  <a:pt x="24" y="56"/>
                </a:cubicBezTo>
                <a:cubicBezTo>
                  <a:pt x="21" y="54"/>
                  <a:pt x="18" y="49"/>
                  <a:pt x="16" y="48"/>
                </a:cubicBezTo>
                <a:cubicBezTo>
                  <a:pt x="12" y="45"/>
                  <a:pt x="2" y="44"/>
                  <a:pt x="1" y="39"/>
                </a:cubicBezTo>
                <a:cubicBezTo>
                  <a:pt x="0" y="34"/>
                  <a:pt x="11" y="27"/>
                  <a:pt x="14" y="22"/>
                </a:cubicBezTo>
                <a:cubicBezTo>
                  <a:pt x="16" y="19"/>
                  <a:pt x="22" y="13"/>
                  <a:pt x="22" y="9"/>
                </a:cubicBezTo>
                <a:cubicBezTo>
                  <a:pt x="22" y="8"/>
                  <a:pt x="19" y="5"/>
                  <a:pt x="19" y="4"/>
                </a:cubicBezTo>
                <a:cubicBezTo>
                  <a:pt x="20" y="2"/>
                  <a:pt x="23" y="0"/>
                  <a:pt x="25" y="0"/>
                </a:cubicBezTo>
                <a:cubicBezTo>
                  <a:pt x="28" y="1"/>
                  <a:pt x="31" y="8"/>
                  <a:pt x="33" y="11"/>
                </a:cubicBezTo>
                <a:cubicBezTo>
                  <a:pt x="35" y="14"/>
                  <a:pt x="42" y="19"/>
                  <a:pt x="44" y="22"/>
                </a:cubicBezTo>
                <a:cubicBezTo>
                  <a:pt x="45" y="23"/>
                  <a:pt x="48" y="26"/>
                  <a:pt x="48"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2" name="Freeform 22">
            <a:extLst>
              <a:ext uri="{FF2B5EF4-FFF2-40B4-BE49-F238E27FC236}">
                <a16:creationId xmlns:a16="http://schemas.microsoft.com/office/drawing/2014/main" id="{9EB6FE5C-46AD-4B2A-81D2-35D3975A1D5B}"/>
              </a:ext>
            </a:extLst>
          </p:cNvPr>
          <p:cNvSpPr>
            <a:spLocks/>
          </p:cNvSpPr>
          <p:nvPr/>
        </p:nvSpPr>
        <p:spPr bwMode="auto">
          <a:xfrm>
            <a:off x="3180704" y="3189729"/>
            <a:ext cx="1060692" cy="1507146"/>
          </a:xfrm>
          <a:custGeom>
            <a:avLst/>
            <a:gdLst/>
            <a:ahLst/>
            <a:cxnLst>
              <a:cxn ang="0">
                <a:pos x="452" y="406"/>
              </a:cxn>
              <a:cxn ang="0">
                <a:pos x="423" y="401"/>
              </a:cxn>
              <a:cxn ang="0">
                <a:pos x="409" y="436"/>
              </a:cxn>
              <a:cxn ang="0">
                <a:pos x="407" y="486"/>
              </a:cxn>
              <a:cxn ang="0">
                <a:pos x="360" y="504"/>
              </a:cxn>
              <a:cxn ang="0">
                <a:pos x="314" y="522"/>
              </a:cxn>
              <a:cxn ang="0">
                <a:pos x="280" y="544"/>
              </a:cxn>
              <a:cxn ang="0">
                <a:pos x="244" y="582"/>
              </a:cxn>
              <a:cxn ang="0">
                <a:pos x="197" y="599"/>
              </a:cxn>
              <a:cxn ang="0">
                <a:pos x="165" y="640"/>
              </a:cxn>
              <a:cxn ang="0">
                <a:pos x="148" y="619"/>
              </a:cxn>
              <a:cxn ang="0">
                <a:pos x="125" y="578"/>
              </a:cxn>
              <a:cxn ang="0">
                <a:pos x="87" y="549"/>
              </a:cxn>
              <a:cxn ang="0">
                <a:pos x="61" y="569"/>
              </a:cxn>
              <a:cxn ang="0">
                <a:pos x="30" y="563"/>
              </a:cxn>
              <a:cxn ang="0">
                <a:pos x="18" y="539"/>
              </a:cxn>
              <a:cxn ang="0">
                <a:pos x="46" y="542"/>
              </a:cxn>
              <a:cxn ang="0">
                <a:pos x="61" y="530"/>
              </a:cxn>
              <a:cxn ang="0">
                <a:pos x="77" y="515"/>
              </a:cxn>
              <a:cxn ang="0">
                <a:pos x="85" y="496"/>
              </a:cxn>
              <a:cxn ang="0">
                <a:pos x="53" y="479"/>
              </a:cxn>
              <a:cxn ang="0">
                <a:pos x="26" y="479"/>
              </a:cxn>
              <a:cxn ang="0">
                <a:pos x="6" y="479"/>
              </a:cxn>
              <a:cxn ang="0">
                <a:pos x="3" y="406"/>
              </a:cxn>
              <a:cxn ang="0">
                <a:pos x="30" y="386"/>
              </a:cxn>
              <a:cxn ang="0">
                <a:pos x="55" y="391"/>
              </a:cxn>
              <a:cxn ang="0">
                <a:pos x="83" y="342"/>
              </a:cxn>
              <a:cxn ang="0">
                <a:pos x="105" y="285"/>
              </a:cxn>
              <a:cxn ang="0">
                <a:pos x="132" y="248"/>
              </a:cxn>
              <a:cxn ang="0">
                <a:pos x="155" y="203"/>
              </a:cxn>
              <a:cxn ang="0">
                <a:pos x="150" y="150"/>
              </a:cxn>
              <a:cxn ang="0">
                <a:pos x="111" y="117"/>
              </a:cxn>
              <a:cxn ang="0">
                <a:pos x="140" y="85"/>
              </a:cxn>
              <a:cxn ang="0">
                <a:pos x="157" y="108"/>
              </a:cxn>
              <a:cxn ang="0">
                <a:pos x="184" y="144"/>
              </a:cxn>
              <a:cxn ang="0">
                <a:pos x="188" y="181"/>
              </a:cxn>
              <a:cxn ang="0">
                <a:pos x="212" y="168"/>
              </a:cxn>
              <a:cxn ang="0">
                <a:pos x="232" y="128"/>
              </a:cxn>
              <a:cxn ang="0">
                <a:pos x="217" y="71"/>
              </a:cxn>
              <a:cxn ang="0">
                <a:pos x="216" y="33"/>
              </a:cxn>
              <a:cxn ang="0">
                <a:pos x="290" y="20"/>
              </a:cxn>
              <a:cxn ang="0">
                <a:pos x="342" y="13"/>
              </a:cxn>
              <a:cxn ang="0">
                <a:pos x="324" y="43"/>
              </a:cxn>
              <a:cxn ang="0">
                <a:pos x="327" y="113"/>
              </a:cxn>
              <a:cxn ang="0">
                <a:pos x="351" y="123"/>
              </a:cxn>
              <a:cxn ang="0">
                <a:pos x="381" y="134"/>
              </a:cxn>
              <a:cxn ang="0">
                <a:pos x="399" y="133"/>
              </a:cxn>
              <a:cxn ang="0">
                <a:pos x="420" y="130"/>
              </a:cxn>
              <a:cxn ang="0">
                <a:pos x="438" y="149"/>
              </a:cxn>
              <a:cxn ang="0">
                <a:pos x="441" y="167"/>
              </a:cxn>
              <a:cxn ang="0">
                <a:pos x="416" y="168"/>
              </a:cxn>
              <a:cxn ang="0">
                <a:pos x="404" y="179"/>
              </a:cxn>
              <a:cxn ang="0">
                <a:pos x="423" y="196"/>
              </a:cxn>
              <a:cxn ang="0">
                <a:pos x="407" y="226"/>
              </a:cxn>
              <a:cxn ang="0">
                <a:pos x="400" y="255"/>
              </a:cxn>
              <a:cxn ang="0">
                <a:pos x="395" y="285"/>
              </a:cxn>
              <a:cxn ang="0">
                <a:pos x="393" y="311"/>
              </a:cxn>
              <a:cxn ang="0">
                <a:pos x="419" y="332"/>
              </a:cxn>
              <a:cxn ang="0">
                <a:pos x="453" y="361"/>
              </a:cxn>
            </a:cxnLst>
            <a:rect l="0" t="0" r="r" b="b"/>
            <a:pathLst>
              <a:path w="456" h="647">
                <a:moveTo>
                  <a:pt x="453" y="361"/>
                </a:moveTo>
                <a:cubicBezTo>
                  <a:pt x="456" y="367"/>
                  <a:pt x="454" y="382"/>
                  <a:pt x="454" y="389"/>
                </a:cubicBezTo>
                <a:cubicBezTo>
                  <a:pt x="454" y="393"/>
                  <a:pt x="455" y="403"/>
                  <a:pt x="452" y="406"/>
                </a:cubicBezTo>
                <a:cubicBezTo>
                  <a:pt x="450" y="408"/>
                  <a:pt x="444" y="405"/>
                  <a:pt x="441" y="405"/>
                </a:cubicBezTo>
                <a:cubicBezTo>
                  <a:pt x="440" y="406"/>
                  <a:pt x="437" y="407"/>
                  <a:pt x="436" y="407"/>
                </a:cubicBezTo>
                <a:cubicBezTo>
                  <a:pt x="432" y="406"/>
                  <a:pt x="426" y="401"/>
                  <a:pt x="423" y="401"/>
                </a:cubicBezTo>
                <a:cubicBezTo>
                  <a:pt x="420" y="401"/>
                  <a:pt x="414" y="405"/>
                  <a:pt x="412" y="408"/>
                </a:cubicBezTo>
                <a:cubicBezTo>
                  <a:pt x="411" y="410"/>
                  <a:pt x="411" y="415"/>
                  <a:pt x="410" y="417"/>
                </a:cubicBezTo>
                <a:cubicBezTo>
                  <a:pt x="410" y="422"/>
                  <a:pt x="410" y="431"/>
                  <a:pt x="409" y="436"/>
                </a:cubicBezTo>
                <a:cubicBezTo>
                  <a:pt x="409" y="442"/>
                  <a:pt x="406" y="454"/>
                  <a:pt x="408" y="460"/>
                </a:cubicBezTo>
                <a:cubicBezTo>
                  <a:pt x="409" y="465"/>
                  <a:pt x="421" y="473"/>
                  <a:pt x="420" y="479"/>
                </a:cubicBezTo>
                <a:cubicBezTo>
                  <a:pt x="419" y="482"/>
                  <a:pt x="411" y="485"/>
                  <a:pt x="407" y="486"/>
                </a:cubicBezTo>
                <a:cubicBezTo>
                  <a:pt x="403" y="487"/>
                  <a:pt x="393" y="483"/>
                  <a:pt x="389" y="484"/>
                </a:cubicBezTo>
                <a:cubicBezTo>
                  <a:pt x="385" y="485"/>
                  <a:pt x="379" y="489"/>
                  <a:pt x="376" y="491"/>
                </a:cubicBezTo>
                <a:cubicBezTo>
                  <a:pt x="372" y="494"/>
                  <a:pt x="363" y="500"/>
                  <a:pt x="360" y="504"/>
                </a:cubicBezTo>
                <a:cubicBezTo>
                  <a:pt x="357" y="507"/>
                  <a:pt x="350" y="517"/>
                  <a:pt x="350" y="517"/>
                </a:cubicBezTo>
                <a:cubicBezTo>
                  <a:pt x="350" y="517"/>
                  <a:pt x="333" y="529"/>
                  <a:pt x="327" y="529"/>
                </a:cubicBezTo>
                <a:cubicBezTo>
                  <a:pt x="323" y="529"/>
                  <a:pt x="318" y="521"/>
                  <a:pt x="314" y="522"/>
                </a:cubicBezTo>
                <a:cubicBezTo>
                  <a:pt x="310" y="522"/>
                  <a:pt x="305" y="530"/>
                  <a:pt x="302" y="532"/>
                </a:cubicBezTo>
                <a:cubicBezTo>
                  <a:pt x="300" y="533"/>
                  <a:pt x="295" y="536"/>
                  <a:pt x="292" y="537"/>
                </a:cubicBezTo>
                <a:cubicBezTo>
                  <a:pt x="289" y="539"/>
                  <a:pt x="283" y="541"/>
                  <a:pt x="280" y="544"/>
                </a:cubicBezTo>
                <a:cubicBezTo>
                  <a:pt x="277" y="547"/>
                  <a:pt x="274" y="555"/>
                  <a:pt x="271" y="558"/>
                </a:cubicBezTo>
                <a:cubicBezTo>
                  <a:pt x="268" y="563"/>
                  <a:pt x="261" y="571"/>
                  <a:pt x="257" y="574"/>
                </a:cubicBezTo>
                <a:cubicBezTo>
                  <a:pt x="254" y="576"/>
                  <a:pt x="248" y="581"/>
                  <a:pt x="244" y="582"/>
                </a:cubicBezTo>
                <a:cubicBezTo>
                  <a:pt x="239" y="584"/>
                  <a:pt x="228" y="583"/>
                  <a:pt x="222" y="584"/>
                </a:cubicBezTo>
                <a:cubicBezTo>
                  <a:pt x="219" y="585"/>
                  <a:pt x="212" y="586"/>
                  <a:pt x="209" y="588"/>
                </a:cubicBezTo>
                <a:cubicBezTo>
                  <a:pt x="206" y="589"/>
                  <a:pt x="200" y="596"/>
                  <a:pt x="197" y="599"/>
                </a:cubicBezTo>
                <a:cubicBezTo>
                  <a:pt x="194" y="602"/>
                  <a:pt x="186" y="611"/>
                  <a:pt x="186" y="614"/>
                </a:cubicBezTo>
                <a:cubicBezTo>
                  <a:pt x="187" y="617"/>
                  <a:pt x="179" y="627"/>
                  <a:pt x="176" y="630"/>
                </a:cubicBezTo>
                <a:cubicBezTo>
                  <a:pt x="173" y="633"/>
                  <a:pt x="168" y="638"/>
                  <a:pt x="165" y="640"/>
                </a:cubicBezTo>
                <a:cubicBezTo>
                  <a:pt x="161" y="641"/>
                  <a:pt x="153" y="647"/>
                  <a:pt x="150" y="645"/>
                </a:cubicBezTo>
                <a:cubicBezTo>
                  <a:pt x="148" y="643"/>
                  <a:pt x="152" y="639"/>
                  <a:pt x="152" y="637"/>
                </a:cubicBezTo>
                <a:cubicBezTo>
                  <a:pt x="152" y="632"/>
                  <a:pt x="149" y="624"/>
                  <a:pt x="148" y="619"/>
                </a:cubicBezTo>
                <a:cubicBezTo>
                  <a:pt x="146" y="613"/>
                  <a:pt x="143" y="601"/>
                  <a:pt x="142" y="595"/>
                </a:cubicBezTo>
                <a:cubicBezTo>
                  <a:pt x="142" y="592"/>
                  <a:pt x="143" y="584"/>
                  <a:pt x="141" y="582"/>
                </a:cubicBezTo>
                <a:cubicBezTo>
                  <a:pt x="138" y="579"/>
                  <a:pt x="129" y="579"/>
                  <a:pt x="125" y="578"/>
                </a:cubicBezTo>
                <a:cubicBezTo>
                  <a:pt x="121" y="576"/>
                  <a:pt x="114" y="573"/>
                  <a:pt x="111" y="571"/>
                </a:cubicBezTo>
                <a:cubicBezTo>
                  <a:pt x="106" y="568"/>
                  <a:pt x="99" y="561"/>
                  <a:pt x="95" y="557"/>
                </a:cubicBezTo>
                <a:cubicBezTo>
                  <a:pt x="93" y="555"/>
                  <a:pt x="89" y="550"/>
                  <a:pt x="87" y="549"/>
                </a:cubicBezTo>
                <a:cubicBezTo>
                  <a:pt x="85" y="548"/>
                  <a:pt x="83" y="546"/>
                  <a:pt x="82" y="547"/>
                </a:cubicBezTo>
                <a:cubicBezTo>
                  <a:pt x="77" y="547"/>
                  <a:pt x="71" y="555"/>
                  <a:pt x="68" y="558"/>
                </a:cubicBezTo>
                <a:cubicBezTo>
                  <a:pt x="66" y="561"/>
                  <a:pt x="63" y="567"/>
                  <a:pt x="61" y="569"/>
                </a:cubicBezTo>
                <a:cubicBezTo>
                  <a:pt x="58" y="572"/>
                  <a:pt x="51" y="576"/>
                  <a:pt x="48" y="576"/>
                </a:cubicBezTo>
                <a:cubicBezTo>
                  <a:pt x="44" y="577"/>
                  <a:pt x="38" y="576"/>
                  <a:pt x="35" y="575"/>
                </a:cubicBezTo>
                <a:cubicBezTo>
                  <a:pt x="33" y="573"/>
                  <a:pt x="31" y="566"/>
                  <a:pt x="30" y="563"/>
                </a:cubicBezTo>
                <a:cubicBezTo>
                  <a:pt x="29" y="561"/>
                  <a:pt x="28" y="557"/>
                  <a:pt x="27" y="556"/>
                </a:cubicBezTo>
                <a:cubicBezTo>
                  <a:pt x="24" y="554"/>
                  <a:pt x="17" y="552"/>
                  <a:pt x="16" y="549"/>
                </a:cubicBezTo>
                <a:cubicBezTo>
                  <a:pt x="15" y="547"/>
                  <a:pt x="17" y="541"/>
                  <a:pt x="18" y="539"/>
                </a:cubicBezTo>
                <a:cubicBezTo>
                  <a:pt x="18" y="537"/>
                  <a:pt x="19" y="532"/>
                  <a:pt x="21" y="531"/>
                </a:cubicBezTo>
                <a:cubicBezTo>
                  <a:pt x="24" y="529"/>
                  <a:pt x="31" y="530"/>
                  <a:pt x="35" y="531"/>
                </a:cubicBezTo>
                <a:cubicBezTo>
                  <a:pt x="38" y="533"/>
                  <a:pt x="42" y="540"/>
                  <a:pt x="46" y="542"/>
                </a:cubicBezTo>
                <a:cubicBezTo>
                  <a:pt x="49" y="543"/>
                  <a:pt x="56" y="547"/>
                  <a:pt x="58" y="545"/>
                </a:cubicBezTo>
                <a:cubicBezTo>
                  <a:pt x="60" y="544"/>
                  <a:pt x="57" y="538"/>
                  <a:pt x="57" y="536"/>
                </a:cubicBezTo>
                <a:cubicBezTo>
                  <a:pt x="58" y="534"/>
                  <a:pt x="59" y="531"/>
                  <a:pt x="61" y="530"/>
                </a:cubicBezTo>
                <a:cubicBezTo>
                  <a:pt x="62" y="529"/>
                  <a:pt x="65" y="530"/>
                  <a:pt x="66" y="529"/>
                </a:cubicBezTo>
                <a:cubicBezTo>
                  <a:pt x="68" y="528"/>
                  <a:pt x="69" y="525"/>
                  <a:pt x="70" y="524"/>
                </a:cubicBezTo>
                <a:cubicBezTo>
                  <a:pt x="72" y="522"/>
                  <a:pt x="75" y="517"/>
                  <a:pt x="77" y="515"/>
                </a:cubicBezTo>
                <a:cubicBezTo>
                  <a:pt x="79" y="512"/>
                  <a:pt x="85" y="508"/>
                  <a:pt x="87" y="506"/>
                </a:cubicBezTo>
                <a:cubicBezTo>
                  <a:pt x="88" y="505"/>
                  <a:pt x="91" y="502"/>
                  <a:pt x="90" y="500"/>
                </a:cubicBezTo>
                <a:cubicBezTo>
                  <a:pt x="90" y="499"/>
                  <a:pt x="87" y="497"/>
                  <a:pt x="85" y="496"/>
                </a:cubicBezTo>
                <a:cubicBezTo>
                  <a:pt x="83" y="495"/>
                  <a:pt x="77" y="495"/>
                  <a:pt x="75" y="494"/>
                </a:cubicBezTo>
                <a:cubicBezTo>
                  <a:pt x="72" y="493"/>
                  <a:pt x="66" y="491"/>
                  <a:pt x="64" y="489"/>
                </a:cubicBezTo>
                <a:cubicBezTo>
                  <a:pt x="61" y="487"/>
                  <a:pt x="56" y="480"/>
                  <a:pt x="53" y="479"/>
                </a:cubicBezTo>
                <a:cubicBezTo>
                  <a:pt x="50" y="478"/>
                  <a:pt x="45" y="480"/>
                  <a:pt x="43" y="481"/>
                </a:cubicBezTo>
                <a:cubicBezTo>
                  <a:pt x="39" y="482"/>
                  <a:pt x="34" y="488"/>
                  <a:pt x="31" y="487"/>
                </a:cubicBezTo>
                <a:cubicBezTo>
                  <a:pt x="28" y="487"/>
                  <a:pt x="28" y="479"/>
                  <a:pt x="26" y="479"/>
                </a:cubicBezTo>
                <a:cubicBezTo>
                  <a:pt x="24" y="478"/>
                  <a:pt x="21" y="480"/>
                  <a:pt x="20" y="481"/>
                </a:cubicBezTo>
                <a:cubicBezTo>
                  <a:pt x="17" y="482"/>
                  <a:pt x="11" y="487"/>
                  <a:pt x="9" y="486"/>
                </a:cubicBezTo>
                <a:cubicBezTo>
                  <a:pt x="7" y="485"/>
                  <a:pt x="6" y="480"/>
                  <a:pt x="6" y="479"/>
                </a:cubicBezTo>
                <a:cubicBezTo>
                  <a:pt x="5" y="471"/>
                  <a:pt x="7" y="455"/>
                  <a:pt x="6" y="448"/>
                </a:cubicBezTo>
                <a:cubicBezTo>
                  <a:pt x="6" y="443"/>
                  <a:pt x="3" y="433"/>
                  <a:pt x="3" y="428"/>
                </a:cubicBezTo>
                <a:cubicBezTo>
                  <a:pt x="3" y="422"/>
                  <a:pt x="0" y="410"/>
                  <a:pt x="3" y="406"/>
                </a:cubicBezTo>
                <a:cubicBezTo>
                  <a:pt x="4" y="405"/>
                  <a:pt x="7" y="405"/>
                  <a:pt x="9" y="404"/>
                </a:cubicBezTo>
                <a:cubicBezTo>
                  <a:pt x="12" y="402"/>
                  <a:pt x="18" y="395"/>
                  <a:pt x="21" y="392"/>
                </a:cubicBezTo>
                <a:cubicBezTo>
                  <a:pt x="23" y="391"/>
                  <a:pt x="27" y="386"/>
                  <a:pt x="30" y="386"/>
                </a:cubicBezTo>
                <a:cubicBezTo>
                  <a:pt x="32" y="385"/>
                  <a:pt x="36" y="386"/>
                  <a:pt x="38" y="386"/>
                </a:cubicBezTo>
                <a:cubicBezTo>
                  <a:pt x="39" y="387"/>
                  <a:pt x="41" y="391"/>
                  <a:pt x="43" y="391"/>
                </a:cubicBezTo>
                <a:cubicBezTo>
                  <a:pt x="46" y="392"/>
                  <a:pt x="53" y="392"/>
                  <a:pt x="55" y="391"/>
                </a:cubicBezTo>
                <a:cubicBezTo>
                  <a:pt x="57" y="389"/>
                  <a:pt x="59" y="384"/>
                  <a:pt x="60" y="381"/>
                </a:cubicBezTo>
                <a:cubicBezTo>
                  <a:pt x="61" y="377"/>
                  <a:pt x="60" y="369"/>
                  <a:pt x="61" y="365"/>
                </a:cubicBezTo>
                <a:cubicBezTo>
                  <a:pt x="64" y="358"/>
                  <a:pt x="78" y="348"/>
                  <a:pt x="83" y="342"/>
                </a:cubicBezTo>
                <a:cubicBezTo>
                  <a:pt x="90" y="333"/>
                  <a:pt x="107" y="316"/>
                  <a:pt x="112" y="306"/>
                </a:cubicBezTo>
                <a:cubicBezTo>
                  <a:pt x="113" y="303"/>
                  <a:pt x="115" y="296"/>
                  <a:pt x="114" y="293"/>
                </a:cubicBezTo>
                <a:cubicBezTo>
                  <a:pt x="113" y="290"/>
                  <a:pt x="105" y="288"/>
                  <a:pt x="105" y="285"/>
                </a:cubicBezTo>
                <a:cubicBezTo>
                  <a:pt x="104" y="282"/>
                  <a:pt x="106" y="278"/>
                  <a:pt x="108" y="275"/>
                </a:cubicBezTo>
                <a:cubicBezTo>
                  <a:pt x="111" y="270"/>
                  <a:pt x="119" y="262"/>
                  <a:pt x="123" y="258"/>
                </a:cubicBezTo>
                <a:cubicBezTo>
                  <a:pt x="125" y="256"/>
                  <a:pt x="130" y="251"/>
                  <a:pt x="132" y="248"/>
                </a:cubicBezTo>
                <a:cubicBezTo>
                  <a:pt x="134" y="244"/>
                  <a:pt x="136" y="233"/>
                  <a:pt x="137" y="228"/>
                </a:cubicBezTo>
                <a:cubicBezTo>
                  <a:pt x="138" y="225"/>
                  <a:pt x="138" y="217"/>
                  <a:pt x="140" y="213"/>
                </a:cubicBezTo>
                <a:cubicBezTo>
                  <a:pt x="143" y="210"/>
                  <a:pt x="153" y="207"/>
                  <a:pt x="155" y="203"/>
                </a:cubicBezTo>
                <a:cubicBezTo>
                  <a:pt x="157" y="198"/>
                  <a:pt x="156" y="187"/>
                  <a:pt x="155" y="181"/>
                </a:cubicBezTo>
                <a:cubicBezTo>
                  <a:pt x="155" y="178"/>
                  <a:pt x="150" y="172"/>
                  <a:pt x="150" y="169"/>
                </a:cubicBezTo>
                <a:cubicBezTo>
                  <a:pt x="149" y="164"/>
                  <a:pt x="152" y="154"/>
                  <a:pt x="150" y="150"/>
                </a:cubicBezTo>
                <a:cubicBezTo>
                  <a:pt x="149" y="149"/>
                  <a:pt x="144" y="148"/>
                  <a:pt x="142" y="147"/>
                </a:cubicBezTo>
                <a:cubicBezTo>
                  <a:pt x="138" y="145"/>
                  <a:pt x="131" y="139"/>
                  <a:pt x="128" y="135"/>
                </a:cubicBezTo>
                <a:cubicBezTo>
                  <a:pt x="124" y="131"/>
                  <a:pt x="115" y="122"/>
                  <a:pt x="111" y="117"/>
                </a:cubicBezTo>
                <a:cubicBezTo>
                  <a:pt x="106" y="111"/>
                  <a:pt x="93" y="91"/>
                  <a:pt x="93" y="91"/>
                </a:cubicBezTo>
                <a:cubicBezTo>
                  <a:pt x="119" y="68"/>
                  <a:pt x="119" y="68"/>
                  <a:pt x="119" y="68"/>
                </a:cubicBezTo>
                <a:cubicBezTo>
                  <a:pt x="119" y="68"/>
                  <a:pt x="135" y="81"/>
                  <a:pt x="140" y="85"/>
                </a:cubicBezTo>
                <a:cubicBezTo>
                  <a:pt x="141" y="85"/>
                  <a:pt x="141" y="86"/>
                  <a:pt x="141" y="86"/>
                </a:cubicBezTo>
                <a:cubicBezTo>
                  <a:pt x="144" y="88"/>
                  <a:pt x="150" y="89"/>
                  <a:pt x="152" y="91"/>
                </a:cubicBezTo>
                <a:cubicBezTo>
                  <a:pt x="155" y="95"/>
                  <a:pt x="155" y="104"/>
                  <a:pt x="157" y="108"/>
                </a:cubicBezTo>
                <a:cubicBezTo>
                  <a:pt x="158" y="112"/>
                  <a:pt x="160" y="120"/>
                  <a:pt x="162" y="123"/>
                </a:cubicBezTo>
                <a:cubicBezTo>
                  <a:pt x="165" y="127"/>
                  <a:pt x="173" y="132"/>
                  <a:pt x="176" y="135"/>
                </a:cubicBezTo>
                <a:cubicBezTo>
                  <a:pt x="179" y="137"/>
                  <a:pt x="182" y="142"/>
                  <a:pt x="184" y="144"/>
                </a:cubicBezTo>
                <a:cubicBezTo>
                  <a:pt x="186" y="145"/>
                  <a:pt x="192" y="147"/>
                  <a:pt x="193" y="150"/>
                </a:cubicBezTo>
                <a:cubicBezTo>
                  <a:pt x="195" y="154"/>
                  <a:pt x="194" y="163"/>
                  <a:pt x="194" y="167"/>
                </a:cubicBezTo>
                <a:cubicBezTo>
                  <a:pt x="193" y="171"/>
                  <a:pt x="187" y="178"/>
                  <a:pt x="188" y="181"/>
                </a:cubicBezTo>
                <a:cubicBezTo>
                  <a:pt x="189" y="183"/>
                  <a:pt x="193" y="186"/>
                  <a:pt x="195" y="186"/>
                </a:cubicBezTo>
                <a:cubicBezTo>
                  <a:pt x="197" y="185"/>
                  <a:pt x="199" y="180"/>
                  <a:pt x="201" y="178"/>
                </a:cubicBezTo>
                <a:cubicBezTo>
                  <a:pt x="204" y="176"/>
                  <a:pt x="210" y="171"/>
                  <a:pt x="212" y="168"/>
                </a:cubicBezTo>
                <a:cubicBezTo>
                  <a:pt x="214" y="166"/>
                  <a:pt x="216" y="160"/>
                  <a:pt x="217" y="157"/>
                </a:cubicBezTo>
                <a:cubicBezTo>
                  <a:pt x="219" y="152"/>
                  <a:pt x="217" y="142"/>
                  <a:pt x="219" y="138"/>
                </a:cubicBezTo>
                <a:cubicBezTo>
                  <a:pt x="221" y="134"/>
                  <a:pt x="229" y="131"/>
                  <a:pt x="232" y="128"/>
                </a:cubicBezTo>
                <a:cubicBezTo>
                  <a:pt x="235" y="126"/>
                  <a:pt x="242" y="122"/>
                  <a:pt x="243" y="119"/>
                </a:cubicBezTo>
                <a:cubicBezTo>
                  <a:pt x="244" y="113"/>
                  <a:pt x="235" y="103"/>
                  <a:pt x="233" y="98"/>
                </a:cubicBezTo>
                <a:cubicBezTo>
                  <a:pt x="229" y="91"/>
                  <a:pt x="222" y="78"/>
                  <a:pt x="217" y="71"/>
                </a:cubicBezTo>
                <a:cubicBezTo>
                  <a:pt x="216" y="70"/>
                  <a:pt x="213" y="67"/>
                  <a:pt x="213" y="65"/>
                </a:cubicBezTo>
                <a:cubicBezTo>
                  <a:pt x="211" y="61"/>
                  <a:pt x="212" y="51"/>
                  <a:pt x="213" y="46"/>
                </a:cubicBezTo>
                <a:cubicBezTo>
                  <a:pt x="213" y="43"/>
                  <a:pt x="216" y="33"/>
                  <a:pt x="216" y="33"/>
                </a:cubicBezTo>
                <a:cubicBezTo>
                  <a:pt x="216" y="33"/>
                  <a:pt x="234" y="27"/>
                  <a:pt x="240" y="26"/>
                </a:cubicBezTo>
                <a:cubicBezTo>
                  <a:pt x="244" y="25"/>
                  <a:pt x="252" y="26"/>
                  <a:pt x="256" y="25"/>
                </a:cubicBezTo>
                <a:cubicBezTo>
                  <a:pt x="264" y="24"/>
                  <a:pt x="281" y="22"/>
                  <a:pt x="290" y="20"/>
                </a:cubicBezTo>
                <a:cubicBezTo>
                  <a:pt x="298" y="17"/>
                  <a:pt x="314" y="9"/>
                  <a:pt x="321" y="5"/>
                </a:cubicBezTo>
                <a:cubicBezTo>
                  <a:pt x="323" y="4"/>
                  <a:pt x="327" y="0"/>
                  <a:pt x="329" y="0"/>
                </a:cubicBezTo>
                <a:cubicBezTo>
                  <a:pt x="334" y="0"/>
                  <a:pt x="340" y="9"/>
                  <a:pt x="342" y="13"/>
                </a:cubicBezTo>
                <a:cubicBezTo>
                  <a:pt x="343" y="16"/>
                  <a:pt x="345" y="23"/>
                  <a:pt x="344" y="26"/>
                </a:cubicBezTo>
                <a:cubicBezTo>
                  <a:pt x="343" y="30"/>
                  <a:pt x="333" y="32"/>
                  <a:pt x="330" y="35"/>
                </a:cubicBezTo>
                <a:cubicBezTo>
                  <a:pt x="328" y="37"/>
                  <a:pt x="324" y="41"/>
                  <a:pt x="324" y="43"/>
                </a:cubicBezTo>
                <a:cubicBezTo>
                  <a:pt x="323" y="48"/>
                  <a:pt x="328" y="58"/>
                  <a:pt x="329" y="64"/>
                </a:cubicBezTo>
                <a:cubicBezTo>
                  <a:pt x="330" y="69"/>
                  <a:pt x="331" y="79"/>
                  <a:pt x="331" y="84"/>
                </a:cubicBezTo>
                <a:cubicBezTo>
                  <a:pt x="330" y="91"/>
                  <a:pt x="322" y="107"/>
                  <a:pt x="327" y="113"/>
                </a:cubicBezTo>
                <a:cubicBezTo>
                  <a:pt x="329" y="115"/>
                  <a:pt x="341" y="117"/>
                  <a:pt x="342" y="114"/>
                </a:cubicBezTo>
                <a:cubicBezTo>
                  <a:pt x="342" y="114"/>
                  <a:pt x="345" y="119"/>
                  <a:pt x="346" y="120"/>
                </a:cubicBezTo>
                <a:cubicBezTo>
                  <a:pt x="348" y="122"/>
                  <a:pt x="350" y="123"/>
                  <a:pt x="351" y="123"/>
                </a:cubicBezTo>
                <a:cubicBezTo>
                  <a:pt x="353" y="124"/>
                  <a:pt x="355" y="122"/>
                  <a:pt x="357" y="122"/>
                </a:cubicBezTo>
                <a:cubicBezTo>
                  <a:pt x="362" y="123"/>
                  <a:pt x="366" y="130"/>
                  <a:pt x="371" y="132"/>
                </a:cubicBezTo>
                <a:cubicBezTo>
                  <a:pt x="374" y="133"/>
                  <a:pt x="378" y="135"/>
                  <a:pt x="381" y="134"/>
                </a:cubicBezTo>
                <a:cubicBezTo>
                  <a:pt x="382" y="134"/>
                  <a:pt x="383" y="132"/>
                  <a:pt x="384" y="132"/>
                </a:cubicBezTo>
                <a:cubicBezTo>
                  <a:pt x="387" y="131"/>
                  <a:pt x="390" y="130"/>
                  <a:pt x="393" y="130"/>
                </a:cubicBezTo>
                <a:cubicBezTo>
                  <a:pt x="395" y="130"/>
                  <a:pt x="397" y="132"/>
                  <a:pt x="399" y="133"/>
                </a:cubicBezTo>
                <a:cubicBezTo>
                  <a:pt x="401" y="134"/>
                  <a:pt x="405" y="138"/>
                  <a:pt x="407" y="137"/>
                </a:cubicBezTo>
                <a:cubicBezTo>
                  <a:pt x="409" y="136"/>
                  <a:pt x="409" y="133"/>
                  <a:pt x="410" y="132"/>
                </a:cubicBezTo>
                <a:cubicBezTo>
                  <a:pt x="413" y="130"/>
                  <a:pt x="417" y="130"/>
                  <a:pt x="420" y="130"/>
                </a:cubicBezTo>
                <a:cubicBezTo>
                  <a:pt x="423" y="130"/>
                  <a:pt x="427" y="131"/>
                  <a:pt x="430" y="133"/>
                </a:cubicBezTo>
                <a:cubicBezTo>
                  <a:pt x="433" y="135"/>
                  <a:pt x="436" y="138"/>
                  <a:pt x="438" y="141"/>
                </a:cubicBezTo>
                <a:cubicBezTo>
                  <a:pt x="439" y="143"/>
                  <a:pt x="437" y="147"/>
                  <a:pt x="438" y="149"/>
                </a:cubicBezTo>
                <a:cubicBezTo>
                  <a:pt x="438" y="152"/>
                  <a:pt x="437" y="156"/>
                  <a:pt x="439" y="158"/>
                </a:cubicBezTo>
                <a:cubicBezTo>
                  <a:pt x="439" y="160"/>
                  <a:pt x="443" y="161"/>
                  <a:pt x="443" y="163"/>
                </a:cubicBezTo>
                <a:cubicBezTo>
                  <a:pt x="444" y="164"/>
                  <a:pt x="442" y="166"/>
                  <a:pt x="441" y="167"/>
                </a:cubicBezTo>
                <a:cubicBezTo>
                  <a:pt x="438" y="171"/>
                  <a:pt x="433" y="179"/>
                  <a:pt x="428" y="180"/>
                </a:cubicBezTo>
                <a:cubicBezTo>
                  <a:pt x="426" y="180"/>
                  <a:pt x="426" y="176"/>
                  <a:pt x="425" y="174"/>
                </a:cubicBezTo>
                <a:cubicBezTo>
                  <a:pt x="423" y="172"/>
                  <a:pt x="418" y="170"/>
                  <a:pt x="416" y="168"/>
                </a:cubicBezTo>
                <a:cubicBezTo>
                  <a:pt x="415" y="166"/>
                  <a:pt x="415" y="162"/>
                  <a:pt x="414" y="162"/>
                </a:cubicBezTo>
                <a:cubicBezTo>
                  <a:pt x="411" y="162"/>
                  <a:pt x="408" y="169"/>
                  <a:pt x="407" y="171"/>
                </a:cubicBezTo>
                <a:cubicBezTo>
                  <a:pt x="406" y="173"/>
                  <a:pt x="404" y="177"/>
                  <a:pt x="404" y="179"/>
                </a:cubicBezTo>
                <a:cubicBezTo>
                  <a:pt x="403" y="182"/>
                  <a:pt x="410" y="187"/>
                  <a:pt x="412" y="189"/>
                </a:cubicBezTo>
                <a:cubicBezTo>
                  <a:pt x="414" y="191"/>
                  <a:pt x="418" y="193"/>
                  <a:pt x="420" y="194"/>
                </a:cubicBezTo>
                <a:cubicBezTo>
                  <a:pt x="421" y="195"/>
                  <a:pt x="423" y="195"/>
                  <a:pt x="423" y="196"/>
                </a:cubicBezTo>
                <a:cubicBezTo>
                  <a:pt x="423" y="199"/>
                  <a:pt x="418" y="202"/>
                  <a:pt x="416" y="205"/>
                </a:cubicBezTo>
                <a:cubicBezTo>
                  <a:pt x="414" y="208"/>
                  <a:pt x="412" y="213"/>
                  <a:pt x="410" y="216"/>
                </a:cubicBezTo>
                <a:cubicBezTo>
                  <a:pt x="409" y="219"/>
                  <a:pt x="409" y="223"/>
                  <a:pt x="407" y="226"/>
                </a:cubicBezTo>
                <a:cubicBezTo>
                  <a:pt x="406" y="229"/>
                  <a:pt x="403" y="233"/>
                  <a:pt x="402" y="236"/>
                </a:cubicBezTo>
                <a:cubicBezTo>
                  <a:pt x="401" y="239"/>
                  <a:pt x="401" y="243"/>
                  <a:pt x="401" y="246"/>
                </a:cubicBezTo>
                <a:cubicBezTo>
                  <a:pt x="400" y="249"/>
                  <a:pt x="401" y="253"/>
                  <a:pt x="400" y="255"/>
                </a:cubicBezTo>
                <a:cubicBezTo>
                  <a:pt x="398" y="258"/>
                  <a:pt x="392" y="259"/>
                  <a:pt x="390" y="262"/>
                </a:cubicBezTo>
                <a:cubicBezTo>
                  <a:pt x="389" y="264"/>
                  <a:pt x="389" y="268"/>
                  <a:pt x="389" y="271"/>
                </a:cubicBezTo>
                <a:cubicBezTo>
                  <a:pt x="390" y="275"/>
                  <a:pt x="393" y="281"/>
                  <a:pt x="395" y="285"/>
                </a:cubicBezTo>
                <a:cubicBezTo>
                  <a:pt x="397" y="288"/>
                  <a:pt x="401" y="291"/>
                  <a:pt x="402" y="294"/>
                </a:cubicBezTo>
                <a:cubicBezTo>
                  <a:pt x="402" y="296"/>
                  <a:pt x="401" y="299"/>
                  <a:pt x="400" y="302"/>
                </a:cubicBezTo>
                <a:cubicBezTo>
                  <a:pt x="398" y="305"/>
                  <a:pt x="394" y="308"/>
                  <a:pt x="393" y="311"/>
                </a:cubicBezTo>
                <a:cubicBezTo>
                  <a:pt x="392" y="314"/>
                  <a:pt x="391" y="319"/>
                  <a:pt x="393" y="321"/>
                </a:cubicBezTo>
                <a:cubicBezTo>
                  <a:pt x="394" y="324"/>
                  <a:pt x="399" y="324"/>
                  <a:pt x="402" y="326"/>
                </a:cubicBezTo>
                <a:cubicBezTo>
                  <a:pt x="406" y="328"/>
                  <a:pt x="415" y="330"/>
                  <a:pt x="419" y="332"/>
                </a:cubicBezTo>
                <a:cubicBezTo>
                  <a:pt x="422" y="334"/>
                  <a:pt x="427" y="337"/>
                  <a:pt x="429" y="339"/>
                </a:cubicBezTo>
                <a:cubicBezTo>
                  <a:pt x="433" y="342"/>
                  <a:pt x="440" y="348"/>
                  <a:pt x="444" y="352"/>
                </a:cubicBezTo>
                <a:cubicBezTo>
                  <a:pt x="446" y="354"/>
                  <a:pt x="452" y="358"/>
                  <a:pt x="453" y="3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3" name="Freeform 23">
            <a:extLst>
              <a:ext uri="{FF2B5EF4-FFF2-40B4-BE49-F238E27FC236}">
                <a16:creationId xmlns:a16="http://schemas.microsoft.com/office/drawing/2014/main" id="{3499CA15-F0BE-4511-944E-368F93CB60C6}"/>
              </a:ext>
            </a:extLst>
          </p:cNvPr>
          <p:cNvSpPr>
            <a:spLocks/>
          </p:cNvSpPr>
          <p:nvPr/>
        </p:nvSpPr>
        <p:spPr bwMode="auto">
          <a:xfrm>
            <a:off x="4599700" y="1588742"/>
            <a:ext cx="176308" cy="199057"/>
          </a:xfrm>
          <a:custGeom>
            <a:avLst/>
            <a:gdLst/>
            <a:ahLst/>
            <a:cxnLst>
              <a:cxn ang="0">
                <a:pos x="76" y="26"/>
              </a:cxn>
              <a:cxn ang="0">
                <a:pos x="76" y="29"/>
              </a:cxn>
              <a:cxn ang="0">
                <a:pos x="69" y="34"/>
              </a:cxn>
              <a:cxn ang="0">
                <a:pos x="62" y="34"/>
              </a:cxn>
              <a:cxn ang="0">
                <a:pos x="60" y="38"/>
              </a:cxn>
              <a:cxn ang="0">
                <a:pos x="57" y="46"/>
              </a:cxn>
              <a:cxn ang="0">
                <a:pos x="51" y="52"/>
              </a:cxn>
              <a:cxn ang="0">
                <a:pos x="42" y="59"/>
              </a:cxn>
              <a:cxn ang="0">
                <a:pos x="44" y="76"/>
              </a:cxn>
              <a:cxn ang="0">
                <a:pos x="38" y="82"/>
              </a:cxn>
              <a:cxn ang="0">
                <a:pos x="27" y="84"/>
              </a:cxn>
              <a:cxn ang="0">
                <a:pos x="20" y="76"/>
              </a:cxn>
              <a:cxn ang="0">
                <a:pos x="12" y="77"/>
              </a:cxn>
              <a:cxn ang="0">
                <a:pos x="10" y="62"/>
              </a:cxn>
              <a:cxn ang="0">
                <a:pos x="0" y="57"/>
              </a:cxn>
              <a:cxn ang="0">
                <a:pos x="10" y="47"/>
              </a:cxn>
              <a:cxn ang="0">
                <a:pos x="13" y="32"/>
              </a:cxn>
              <a:cxn ang="0">
                <a:pos x="25" y="19"/>
              </a:cxn>
              <a:cxn ang="0">
                <a:pos x="34" y="15"/>
              </a:cxn>
              <a:cxn ang="0">
                <a:pos x="45" y="14"/>
              </a:cxn>
              <a:cxn ang="0">
                <a:pos x="54" y="10"/>
              </a:cxn>
              <a:cxn ang="0">
                <a:pos x="62" y="6"/>
              </a:cxn>
              <a:cxn ang="0">
                <a:pos x="70" y="0"/>
              </a:cxn>
              <a:cxn ang="0">
                <a:pos x="75" y="1"/>
              </a:cxn>
              <a:cxn ang="0">
                <a:pos x="74" y="6"/>
              </a:cxn>
              <a:cxn ang="0">
                <a:pos x="68" y="12"/>
              </a:cxn>
              <a:cxn ang="0">
                <a:pos x="69" y="20"/>
              </a:cxn>
              <a:cxn ang="0">
                <a:pos x="74" y="23"/>
              </a:cxn>
              <a:cxn ang="0">
                <a:pos x="76" y="26"/>
              </a:cxn>
            </a:cxnLst>
            <a:rect l="0" t="0" r="r" b="b"/>
            <a:pathLst>
              <a:path w="76" h="85">
                <a:moveTo>
                  <a:pt x="76" y="26"/>
                </a:moveTo>
                <a:cubicBezTo>
                  <a:pt x="76" y="26"/>
                  <a:pt x="76" y="28"/>
                  <a:pt x="76" y="29"/>
                </a:cubicBezTo>
                <a:cubicBezTo>
                  <a:pt x="75" y="31"/>
                  <a:pt x="71" y="34"/>
                  <a:pt x="69" y="34"/>
                </a:cubicBezTo>
                <a:cubicBezTo>
                  <a:pt x="68" y="35"/>
                  <a:pt x="64" y="33"/>
                  <a:pt x="62" y="34"/>
                </a:cubicBezTo>
                <a:cubicBezTo>
                  <a:pt x="61" y="34"/>
                  <a:pt x="60" y="37"/>
                  <a:pt x="60" y="38"/>
                </a:cubicBezTo>
                <a:cubicBezTo>
                  <a:pt x="59" y="40"/>
                  <a:pt x="58" y="44"/>
                  <a:pt x="57" y="46"/>
                </a:cubicBezTo>
                <a:cubicBezTo>
                  <a:pt x="56" y="47"/>
                  <a:pt x="51" y="52"/>
                  <a:pt x="51" y="52"/>
                </a:cubicBezTo>
                <a:cubicBezTo>
                  <a:pt x="51" y="52"/>
                  <a:pt x="43" y="56"/>
                  <a:pt x="42" y="59"/>
                </a:cubicBezTo>
                <a:cubicBezTo>
                  <a:pt x="40" y="63"/>
                  <a:pt x="46" y="72"/>
                  <a:pt x="44" y="76"/>
                </a:cubicBezTo>
                <a:cubicBezTo>
                  <a:pt x="44" y="78"/>
                  <a:pt x="40" y="81"/>
                  <a:pt x="38" y="82"/>
                </a:cubicBezTo>
                <a:cubicBezTo>
                  <a:pt x="36" y="83"/>
                  <a:pt x="30" y="85"/>
                  <a:pt x="27" y="84"/>
                </a:cubicBezTo>
                <a:cubicBezTo>
                  <a:pt x="24" y="83"/>
                  <a:pt x="23" y="77"/>
                  <a:pt x="20" y="76"/>
                </a:cubicBezTo>
                <a:cubicBezTo>
                  <a:pt x="18" y="75"/>
                  <a:pt x="14" y="78"/>
                  <a:pt x="12" y="77"/>
                </a:cubicBezTo>
                <a:cubicBezTo>
                  <a:pt x="9" y="74"/>
                  <a:pt x="13" y="65"/>
                  <a:pt x="10" y="62"/>
                </a:cubicBezTo>
                <a:cubicBezTo>
                  <a:pt x="9" y="59"/>
                  <a:pt x="0" y="57"/>
                  <a:pt x="0" y="57"/>
                </a:cubicBezTo>
                <a:cubicBezTo>
                  <a:pt x="0" y="57"/>
                  <a:pt x="9" y="50"/>
                  <a:pt x="10" y="47"/>
                </a:cubicBezTo>
                <a:cubicBezTo>
                  <a:pt x="12" y="43"/>
                  <a:pt x="11" y="36"/>
                  <a:pt x="13" y="32"/>
                </a:cubicBezTo>
                <a:cubicBezTo>
                  <a:pt x="15" y="28"/>
                  <a:pt x="21" y="22"/>
                  <a:pt x="25" y="19"/>
                </a:cubicBezTo>
                <a:cubicBezTo>
                  <a:pt x="27" y="18"/>
                  <a:pt x="31" y="16"/>
                  <a:pt x="34" y="15"/>
                </a:cubicBezTo>
                <a:cubicBezTo>
                  <a:pt x="36" y="14"/>
                  <a:pt x="42" y="15"/>
                  <a:pt x="45" y="14"/>
                </a:cubicBezTo>
                <a:cubicBezTo>
                  <a:pt x="47" y="13"/>
                  <a:pt x="52" y="11"/>
                  <a:pt x="54" y="10"/>
                </a:cubicBezTo>
                <a:cubicBezTo>
                  <a:pt x="56" y="9"/>
                  <a:pt x="60" y="7"/>
                  <a:pt x="62" y="6"/>
                </a:cubicBezTo>
                <a:cubicBezTo>
                  <a:pt x="64" y="5"/>
                  <a:pt x="68" y="1"/>
                  <a:pt x="70" y="0"/>
                </a:cubicBezTo>
                <a:cubicBezTo>
                  <a:pt x="71" y="0"/>
                  <a:pt x="74" y="0"/>
                  <a:pt x="75" y="1"/>
                </a:cubicBezTo>
                <a:cubicBezTo>
                  <a:pt x="76" y="2"/>
                  <a:pt x="75" y="5"/>
                  <a:pt x="74" y="6"/>
                </a:cubicBezTo>
                <a:cubicBezTo>
                  <a:pt x="73" y="8"/>
                  <a:pt x="69" y="10"/>
                  <a:pt x="68" y="12"/>
                </a:cubicBezTo>
                <a:cubicBezTo>
                  <a:pt x="67" y="14"/>
                  <a:pt x="67" y="19"/>
                  <a:pt x="69" y="20"/>
                </a:cubicBezTo>
                <a:cubicBezTo>
                  <a:pt x="70" y="22"/>
                  <a:pt x="73" y="22"/>
                  <a:pt x="74" y="23"/>
                </a:cubicBezTo>
                <a:cubicBezTo>
                  <a:pt x="75" y="23"/>
                  <a:pt x="76" y="25"/>
                  <a:pt x="76" y="2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4" name="Freeform 24">
            <a:extLst>
              <a:ext uri="{FF2B5EF4-FFF2-40B4-BE49-F238E27FC236}">
                <a16:creationId xmlns:a16="http://schemas.microsoft.com/office/drawing/2014/main" id="{B0B38F33-79A9-4D3A-B704-27085FD14E41}"/>
              </a:ext>
            </a:extLst>
          </p:cNvPr>
          <p:cNvSpPr>
            <a:spLocks/>
          </p:cNvSpPr>
          <p:nvPr/>
        </p:nvSpPr>
        <p:spPr bwMode="auto">
          <a:xfrm>
            <a:off x="2031859" y="4856121"/>
            <a:ext cx="150716" cy="122279"/>
          </a:xfrm>
          <a:custGeom>
            <a:avLst/>
            <a:gdLst/>
            <a:ahLst/>
            <a:cxnLst>
              <a:cxn ang="0">
                <a:pos x="65" y="28"/>
              </a:cxn>
              <a:cxn ang="0">
                <a:pos x="52" y="53"/>
              </a:cxn>
              <a:cxn ang="0">
                <a:pos x="32" y="41"/>
              </a:cxn>
              <a:cxn ang="0">
                <a:pos x="22" y="37"/>
              </a:cxn>
              <a:cxn ang="0">
                <a:pos x="23" y="26"/>
              </a:cxn>
              <a:cxn ang="0">
                <a:pos x="10" y="20"/>
              </a:cxn>
              <a:cxn ang="0">
                <a:pos x="1" y="16"/>
              </a:cxn>
              <a:cxn ang="0">
                <a:pos x="5" y="2"/>
              </a:cxn>
              <a:cxn ang="0">
                <a:pos x="22" y="7"/>
              </a:cxn>
              <a:cxn ang="0">
                <a:pos x="40" y="17"/>
              </a:cxn>
              <a:cxn ang="0">
                <a:pos x="65" y="28"/>
              </a:cxn>
            </a:cxnLst>
            <a:rect l="0" t="0" r="r" b="b"/>
            <a:pathLst>
              <a:path w="65" h="53">
                <a:moveTo>
                  <a:pt x="65" y="28"/>
                </a:moveTo>
                <a:cubicBezTo>
                  <a:pt x="52" y="53"/>
                  <a:pt x="52" y="53"/>
                  <a:pt x="52" y="53"/>
                </a:cubicBezTo>
                <a:cubicBezTo>
                  <a:pt x="52" y="53"/>
                  <a:pt x="37" y="43"/>
                  <a:pt x="32" y="41"/>
                </a:cubicBezTo>
                <a:cubicBezTo>
                  <a:pt x="29" y="40"/>
                  <a:pt x="24" y="39"/>
                  <a:pt x="22" y="37"/>
                </a:cubicBezTo>
                <a:cubicBezTo>
                  <a:pt x="21" y="35"/>
                  <a:pt x="25" y="29"/>
                  <a:pt x="23" y="26"/>
                </a:cubicBezTo>
                <a:cubicBezTo>
                  <a:pt x="22" y="23"/>
                  <a:pt x="13" y="21"/>
                  <a:pt x="10" y="20"/>
                </a:cubicBezTo>
                <a:cubicBezTo>
                  <a:pt x="8" y="19"/>
                  <a:pt x="2" y="18"/>
                  <a:pt x="1" y="16"/>
                </a:cubicBezTo>
                <a:cubicBezTo>
                  <a:pt x="0" y="13"/>
                  <a:pt x="2" y="4"/>
                  <a:pt x="5" y="2"/>
                </a:cubicBezTo>
                <a:cubicBezTo>
                  <a:pt x="9" y="0"/>
                  <a:pt x="18" y="5"/>
                  <a:pt x="22" y="7"/>
                </a:cubicBezTo>
                <a:cubicBezTo>
                  <a:pt x="27" y="9"/>
                  <a:pt x="35" y="15"/>
                  <a:pt x="40" y="17"/>
                </a:cubicBezTo>
                <a:cubicBezTo>
                  <a:pt x="46" y="20"/>
                  <a:pt x="65" y="28"/>
                  <a:pt x="65" y="2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25">
            <a:extLst>
              <a:ext uri="{FF2B5EF4-FFF2-40B4-BE49-F238E27FC236}">
                <a16:creationId xmlns:a16="http://schemas.microsoft.com/office/drawing/2014/main" id="{6F695E3D-D381-44E1-808D-23FF371CEB54}"/>
              </a:ext>
            </a:extLst>
          </p:cNvPr>
          <p:cNvSpPr>
            <a:spLocks/>
          </p:cNvSpPr>
          <p:nvPr/>
        </p:nvSpPr>
        <p:spPr bwMode="auto">
          <a:xfrm>
            <a:off x="1676400" y="5003992"/>
            <a:ext cx="594329" cy="472050"/>
          </a:xfrm>
          <a:custGeom>
            <a:avLst/>
            <a:gdLst/>
            <a:ahLst/>
            <a:cxnLst>
              <a:cxn ang="0">
                <a:pos x="255" y="91"/>
              </a:cxn>
              <a:cxn ang="0">
                <a:pos x="244" y="106"/>
              </a:cxn>
              <a:cxn ang="0">
                <a:pos x="221" y="116"/>
              </a:cxn>
              <a:cxn ang="0">
                <a:pos x="199" y="124"/>
              </a:cxn>
              <a:cxn ang="0">
                <a:pos x="181" y="144"/>
              </a:cxn>
              <a:cxn ang="0">
                <a:pos x="162" y="166"/>
              </a:cxn>
              <a:cxn ang="0">
                <a:pos x="143" y="177"/>
              </a:cxn>
              <a:cxn ang="0">
                <a:pos x="126" y="189"/>
              </a:cxn>
              <a:cxn ang="0">
                <a:pos x="106" y="191"/>
              </a:cxn>
              <a:cxn ang="0">
                <a:pos x="76" y="187"/>
              </a:cxn>
              <a:cxn ang="0">
                <a:pos x="61" y="185"/>
              </a:cxn>
              <a:cxn ang="0">
                <a:pos x="49" y="201"/>
              </a:cxn>
              <a:cxn ang="0">
                <a:pos x="19" y="195"/>
              </a:cxn>
              <a:cxn ang="0">
                <a:pos x="6" y="187"/>
              </a:cxn>
              <a:cxn ang="0">
                <a:pos x="15" y="164"/>
              </a:cxn>
              <a:cxn ang="0">
                <a:pos x="14" y="146"/>
              </a:cxn>
              <a:cxn ang="0">
                <a:pos x="0" y="141"/>
              </a:cxn>
              <a:cxn ang="0">
                <a:pos x="10" y="122"/>
              </a:cxn>
              <a:cxn ang="0">
                <a:pos x="23" y="115"/>
              </a:cxn>
              <a:cxn ang="0">
                <a:pos x="33" y="102"/>
              </a:cxn>
              <a:cxn ang="0">
                <a:pos x="45" y="101"/>
              </a:cxn>
              <a:cxn ang="0">
                <a:pos x="63" y="101"/>
              </a:cxn>
              <a:cxn ang="0">
                <a:pos x="77" y="92"/>
              </a:cxn>
              <a:cxn ang="0">
                <a:pos x="103" y="86"/>
              </a:cxn>
              <a:cxn ang="0">
                <a:pos x="114" y="75"/>
              </a:cxn>
              <a:cxn ang="0">
                <a:pos x="108" y="55"/>
              </a:cxn>
              <a:cxn ang="0">
                <a:pos x="113" y="32"/>
              </a:cxn>
              <a:cxn ang="0">
                <a:pos x="120" y="9"/>
              </a:cxn>
              <a:cxn ang="0">
                <a:pos x="133" y="1"/>
              </a:cxn>
              <a:cxn ang="0">
                <a:pos x="165" y="21"/>
              </a:cxn>
              <a:cxn ang="0">
                <a:pos x="183" y="32"/>
              </a:cxn>
              <a:cxn ang="0">
                <a:pos x="206" y="64"/>
              </a:cxn>
              <a:cxn ang="0">
                <a:pos x="224" y="78"/>
              </a:cxn>
              <a:cxn ang="0">
                <a:pos x="241" y="76"/>
              </a:cxn>
              <a:cxn ang="0">
                <a:pos x="247" y="72"/>
              </a:cxn>
              <a:cxn ang="0">
                <a:pos x="254" y="82"/>
              </a:cxn>
            </a:cxnLst>
            <a:rect l="0" t="0" r="r" b="b"/>
            <a:pathLst>
              <a:path w="256" h="203">
                <a:moveTo>
                  <a:pt x="254" y="82"/>
                </a:moveTo>
                <a:cubicBezTo>
                  <a:pt x="255" y="84"/>
                  <a:pt x="256" y="89"/>
                  <a:pt x="255" y="91"/>
                </a:cubicBezTo>
                <a:cubicBezTo>
                  <a:pt x="255" y="93"/>
                  <a:pt x="251" y="95"/>
                  <a:pt x="250" y="97"/>
                </a:cubicBezTo>
                <a:cubicBezTo>
                  <a:pt x="248" y="99"/>
                  <a:pt x="246" y="104"/>
                  <a:pt x="244" y="106"/>
                </a:cubicBezTo>
                <a:cubicBezTo>
                  <a:pt x="242" y="108"/>
                  <a:pt x="236" y="110"/>
                  <a:pt x="234" y="111"/>
                </a:cubicBezTo>
                <a:cubicBezTo>
                  <a:pt x="231" y="112"/>
                  <a:pt x="224" y="115"/>
                  <a:pt x="221" y="116"/>
                </a:cubicBezTo>
                <a:cubicBezTo>
                  <a:pt x="218" y="117"/>
                  <a:pt x="213" y="120"/>
                  <a:pt x="211" y="121"/>
                </a:cubicBezTo>
                <a:cubicBezTo>
                  <a:pt x="208" y="122"/>
                  <a:pt x="202" y="123"/>
                  <a:pt x="199" y="124"/>
                </a:cubicBezTo>
                <a:cubicBezTo>
                  <a:pt x="197" y="126"/>
                  <a:pt x="193" y="130"/>
                  <a:pt x="191" y="132"/>
                </a:cubicBezTo>
                <a:cubicBezTo>
                  <a:pt x="189" y="135"/>
                  <a:pt x="184" y="141"/>
                  <a:pt x="181" y="144"/>
                </a:cubicBezTo>
                <a:cubicBezTo>
                  <a:pt x="179" y="146"/>
                  <a:pt x="174" y="151"/>
                  <a:pt x="172" y="154"/>
                </a:cubicBezTo>
                <a:cubicBezTo>
                  <a:pt x="170" y="157"/>
                  <a:pt x="165" y="163"/>
                  <a:pt x="162" y="166"/>
                </a:cubicBezTo>
                <a:cubicBezTo>
                  <a:pt x="160" y="168"/>
                  <a:pt x="155" y="171"/>
                  <a:pt x="152" y="172"/>
                </a:cubicBezTo>
                <a:cubicBezTo>
                  <a:pt x="150" y="174"/>
                  <a:pt x="145" y="176"/>
                  <a:pt x="143" y="177"/>
                </a:cubicBezTo>
                <a:cubicBezTo>
                  <a:pt x="140" y="178"/>
                  <a:pt x="135" y="181"/>
                  <a:pt x="132" y="183"/>
                </a:cubicBezTo>
                <a:cubicBezTo>
                  <a:pt x="130" y="184"/>
                  <a:pt x="127" y="187"/>
                  <a:pt x="126" y="189"/>
                </a:cubicBezTo>
                <a:cubicBezTo>
                  <a:pt x="124" y="190"/>
                  <a:pt x="120" y="192"/>
                  <a:pt x="117" y="192"/>
                </a:cubicBezTo>
                <a:cubicBezTo>
                  <a:pt x="114" y="193"/>
                  <a:pt x="109" y="191"/>
                  <a:pt x="106" y="191"/>
                </a:cubicBezTo>
                <a:cubicBezTo>
                  <a:pt x="102" y="190"/>
                  <a:pt x="96" y="188"/>
                  <a:pt x="92" y="188"/>
                </a:cubicBezTo>
                <a:cubicBezTo>
                  <a:pt x="88" y="187"/>
                  <a:pt x="80" y="188"/>
                  <a:pt x="76" y="187"/>
                </a:cubicBezTo>
                <a:cubicBezTo>
                  <a:pt x="73" y="187"/>
                  <a:pt x="69" y="184"/>
                  <a:pt x="66" y="184"/>
                </a:cubicBezTo>
                <a:cubicBezTo>
                  <a:pt x="65" y="184"/>
                  <a:pt x="62" y="184"/>
                  <a:pt x="61" y="185"/>
                </a:cubicBezTo>
                <a:cubicBezTo>
                  <a:pt x="59" y="186"/>
                  <a:pt x="56" y="189"/>
                  <a:pt x="55" y="190"/>
                </a:cubicBezTo>
                <a:cubicBezTo>
                  <a:pt x="53" y="193"/>
                  <a:pt x="52" y="200"/>
                  <a:pt x="49" y="201"/>
                </a:cubicBezTo>
                <a:cubicBezTo>
                  <a:pt x="45" y="203"/>
                  <a:pt x="37" y="198"/>
                  <a:pt x="34" y="198"/>
                </a:cubicBezTo>
                <a:cubicBezTo>
                  <a:pt x="30" y="197"/>
                  <a:pt x="23" y="195"/>
                  <a:pt x="19" y="195"/>
                </a:cubicBezTo>
                <a:cubicBezTo>
                  <a:pt x="15" y="194"/>
                  <a:pt x="7" y="198"/>
                  <a:pt x="4" y="195"/>
                </a:cubicBezTo>
                <a:cubicBezTo>
                  <a:pt x="3" y="194"/>
                  <a:pt x="5" y="189"/>
                  <a:pt x="6" y="187"/>
                </a:cubicBezTo>
                <a:cubicBezTo>
                  <a:pt x="6" y="184"/>
                  <a:pt x="9" y="178"/>
                  <a:pt x="11" y="175"/>
                </a:cubicBezTo>
                <a:cubicBezTo>
                  <a:pt x="12" y="173"/>
                  <a:pt x="15" y="167"/>
                  <a:pt x="15" y="164"/>
                </a:cubicBezTo>
                <a:cubicBezTo>
                  <a:pt x="16" y="161"/>
                  <a:pt x="16" y="155"/>
                  <a:pt x="16" y="152"/>
                </a:cubicBezTo>
                <a:cubicBezTo>
                  <a:pt x="16" y="150"/>
                  <a:pt x="15" y="147"/>
                  <a:pt x="14" y="146"/>
                </a:cubicBezTo>
                <a:cubicBezTo>
                  <a:pt x="12" y="145"/>
                  <a:pt x="9" y="145"/>
                  <a:pt x="7" y="144"/>
                </a:cubicBezTo>
                <a:cubicBezTo>
                  <a:pt x="5" y="143"/>
                  <a:pt x="1" y="142"/>
                  <a:pt x="0" y="141"/>
                </a:cubicBezTo>
                <a:cubicBezTo>
                  <a:pt x="0" y="139"/>
                  <a:pt x="2" y="135"/>
                  <a:pt x="3" y="134"/>
                </a:cubicBezTo>
                <a:cubicBezTo>
                  <a:pt x="4" y="131"/>
                  <a:pt x="7" y="124"/>
                  <a:pt x="10" y="122"/>
                </a:cubicBezTo>
                <a:cubicBezTo>
                  <a:pt x="12" y="121"/>
                  <a:pt x="18" y="121"/>
                  <a:pt x="20" y="120"/>
                </a:cubicBezTo>
                <a:cubicBezTo>
                  <a:pt x="21" y="119"/>
                  <a:pt x="22" y="116"/>
                  <a:pt x="23" y="115"/>
                </a:cubicBezTo>
                <a:cubicBezTo>
                  <a:pt x="24" y="113"/>
                  <a:pt x="27" y="110"/>
                  <a:pt x="28" y="108"/>
                </a:cubicBezTo>
                <a:cubicBezTo>
                  <a:pt x="29" y="106"/>
                  <a:pt x="31" y="103"/>
                  <a:pt x="33" y="102"/>
                </a:cubicBezTo>
                <a:cubicBezTo>
                  <a:pt x="34" y="101"/>
                  <a:pt x="38" y="100"/>
                  <a:pt x="40" y="100"/>
                </a:cubicBezTo>
                <a:cubicBezTo>
                  <a:pt x="41" y="100"/>
                  <a:pt x="44" y="100"/>
                  <a:pt x="45" y="101"/>
                </a:cubicBezTo>
                <a:cubicBezTo>
                  <a:pt x="48" y="101"/>
                  <a:pt x="53" y="101"/>
                  <a:pt x="56" y="101"/>
                </a:cubicBezTo>
                <a:cubicBezTo>
                  <a:pt x="58" y="101"/>
                  <a:pt x="62" y="101"/>
                  <a:pt x="63" y="101"/>
                </a:cubicBezTo>
                <a:cubicBezTo>
                  <a:pt x="65" y="100"/>
                  <a:pt x="68" y="96"/>
                  <a:pt x="70" y="95"/>
                </a:cubicBezTo>
                <a:cubicBezTo>
                  <a:pt x="72" y="94"/>
                  <a:pt x="72" y="94"/>
                  <a:pt x="77" y="92"/>
                </a:cubicBezTo>
                <a:cubicBezTo>
                  <a:pt x="81" y="91"/>
                  <a:pt x="87" y="91"/>
                  <a:pt x="90" y="90"/>
                </a:cubicBezTo>
                <a:cubicBezTo>
                  <a:pt x="93" y="89"/>
                  <a:pt x="99" y="87"/>
                  <a:pt x="103" y="86"/>
                </a:cubicBezTo>
                <a:cubicBezTo>
                  <a:pt x="105" y="85"/>
                  <a:pt x="109" y="84"/>
                  <a:pt x="111" y="82"/>
                </a:cubicBezTo>
                <a:cubicBezTo>
                  <a:pt x="112" y="81"/>
                  <a:pt x="114" y="77"/>
                  <a:pt x="114" y="75"/>
                </a:cubicBezTo>
                <a:cubicBezTo>
                  <a:pt x="115" y="72"/>
                  <a:pt x="115" y="65"/>
                  <a:pt x="114" y="62"/>
                </a:cubicBezTo>
                <a:cubicBezTo>
                  <a:pt x="113" y="60"/>
                  <a:pt x="109" y="57"/>
                  <a:pt x="108" y="55"/>
                </a:cubicBezTo>
                <a:cubicBezTo>
                  <a:pt x="107" y="52"/>
                  <a:pt x="107" y="46"/>
                  <a:pt x="108" y="43"/>
                </a:cubicBezTo>
                <a:cubicBezTo>
                  <a:pt x="108" y="40"/>
                  <a:pt x="111" y="35"/>
                  <a:pt x="113" y="32"/>
                </a:cubicBezTo>
                <a:cubicBezTo>
                  <a:pt x="114" y="31"/>
                  <a:pt x="117" y="29"/>
                  <a:pt x="117" y="27"/>
                </a:cubicBezTo>
                <a:cubicBezTo>
                  <a:pt x="119" y="23"/>
                  <a:pt x="118" y="13"/>
                  <a:pt x="120" y="9"/>
                </a:cubicBezTo>
                <a:cubicBezTo>
                  <a:pt x="121" y="6"/>
                  <a:pt x="129" y="1"/>
                  <a:pt x="129" y="1"/>
                </a:cubicBezTo>
                <a:cubicBezTo>
                  <a:pt x="129" y="1"/>
                  <a:pt x="132" y="0"/>
                  <a:pt x="133" y="1"/>
                </a:cubicBezTo>
                <a:cubicBezTo>
                  <a:pt x="137" y="2"/>
                  <a:pt x="144" y="8"/>
                  <a:pt x="147" y="10"/>
                </a:cubicBezTo>
                <a:cubicBezTo>
                  <a:pt x="152" y="13"/>
                  <a:pt x="161" y="18"/>
                  <a:pt x="165" y="21"/>
                </a:cubicBezTo>
                <a:cubicBezTo>
                  <a:pt x="169" y="23"/>
                  <a:pt x="177" y="28"/>
                  <a:pt x="181" y="30"/>
                </a:cubicBezTo>
                <a:cubicBezTo>
                  <a:pt x="182" y="31"/>
                  <a:pt x="183" y="31"/>
                  <a:pt x="183" y="32"/>
                </a:cubicBezTo>
                <a:cubicBezTo>
                  <a:pt x="188" y="35"/>
                  <a:pt x="196" y="45"/>
                  <a:pt x="200" y="50"/>
                </a:cubicBezTo>
                <a:cubicBezTo>
                  <a:pt x="202" y="53"/>
                  <a:pt x="204" y="61"/>
                  <a:pt x="206" y="64"/>
                </a:cubicBezTo>
                <a:cubicBezTo>
                  <a:pt x="209" y="66"/>
                  <a:pt x="215" y="69"/>
                  <a:pt x="217" y="72"/>
                </a:cubicBezTo>
                <a:cubicBezTo>
                  <a:pt x="219" y="73"/>
                  <a:pt x="222" y="77"/>
                  <a:pt x="224" y="78"/>
                </a:cubicBezTo>
                <a:cubicBezTo>
                  <a:pt x="226" y="79"/>
                  <a:pt x="232" y="79"/>
                  <a:pt x="234" y="78"/>
                </a:cubicBezTo>
                <a:cubicBezTo>
                  <a:pt x="236" y="78"/>
                  <a:pt x="240" y="77"/>
                  <a:pt x="241" y="76"/>
                </a:cubicBezTo>
                <a:cubicBezTo>
                  <a:pt x="242" y="75"/>
                  <a:pt x="242" y="72"/>
                  <a:pt x="243" y="72"/>
                </a:cubicBezTo>
                <a:cubicBezTo>
                  <a:pt x="244" y="71"/>
                  <a:pt x="246" y="71"/>
                  <a:pt x="247" y="72"/>
                </a:cubicBezTo>
                <a:cubicBezTo>
                  <a:pt x="249" y="72"/>
                  <a:pt x="253" y="74"/>
                  <a:pt x="254" y="75"/>
                </a:cubicBezTo>
                <a:cubicBezTo>
                  <a:pt x="255" y="77"/>
                  <a:pt x="254" y="80"/>
                  <a:pt x="254"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26">
            <a:extLst>
              <a:ext uri="{FF2B5EF4-FFF2-40B4-BE49-F238E27FC236}">
                <a16:creationId xmlns:a16="http://schemas.microsoft.com/office/drawing/2014/main" id="{284975BA-1F22-4E3B-8871-5C7AA704D913}"/>
              </a:ext>
            </a:extLst>
          </p:cNvPr>
          <p:cNvSpPr>
            <a:spLocks/>
          </p:cNvSpPr>
          <p:nvPr/>
        </p:nvSpPr>
        <p:spPr bwMode="auto">
          <a:xfrm>
            <a:off x="2526658" y="2771710"/>
            <a:ext cx="1211406" cy="830352"/>
          </a:xfrm>
          <a:custGeom>
            <a:avLst/>
            <a:gdLst/>
            <a:ahLst/>
            <a:cxnLst>
              <a:cxn ang="0">
                <a:pos x="520" y="108"/>
              </a:cxn>
              <a:cxn ang="0">
                <a:pos x="507" y="130"/>
              </a:cxn>
              <a:cxn ang="0">
                <a:pos x="490" y="132"/>
              </a:cxn>
              <a:cxn ang="0">
                <a:pos x="473" y="140"/>
              </a:cxn>
              <a:cxn ang="0">
                <a:pos x="458" y="153"/>
              </a:cxn>
              <a:cxn ang="0">
                <a:pos x="449" y="171"/>
              </a:cxn>
              <a:cxn ang="0">
                <a:pos x="463" y="198"/>
              </a:cxn>
              <a:cxn ang="0">
                <a:pos x="374" y="271"/>
              </a:cxn>
              <a:cxn ang="0">
                <a:pos x="262" y="357"/>
              </a:cxn>
              <a:cxn ang="0">
                <a:pos x="244" y="322"/>
              </a:cxn>
              <a:cxn ang="0">
                <a:pos x="230" y="290"/>
              </a:cxn>
              <a:cxn ang="0">
                <a:pos x="227" y="257"/>
              </a:cxn>
              <a:cxn ang="0">
                <a:pos x="197" y="278"/>
              </a:cxn>
              <a:cxn ang="0">
                <a:pos x="161" y="310"/>
              </a:cxn>
              <a:cxn ang="0">
                <a:pos x="114" y="327"/>
              </a:cxn>
              <a:cxn ang="0">
                <a:pos x="25" y="356"/>
              </a:cxn>
              <a:cxn ang="0">
                <a:pos x="27" y="311"/>
              </a:cxn>
              <a:cxn ang="0">
                <a:pos x="9" y="289"/>
              </a:cxn>
              <a:cxn ang="0">
                <a:pos x="13" y="258"/>
              </a:cxn>
              <a:cxn ang="0">
                <a:pos x="44" y="224"/>
              </a:cxn>
              <a:cxn ang="0">
                <a:pos x="60" y="222"/>
              </a:cxn>
              <a:cxn ang="0">
                <a:pos x="96" y="208"/>
              </a:cxn>
              <a:cxn ang="0">
                <a:pos x="127" y="195"/>
              </a:cxn>
              <a:cxn ang="0">
                <a:pos x="154" y="190"/>
              </a:cxn>
              <a:cxn ang="0">
                <a:pos x="175" y="153"/>
              </a:cxn>
              <a:cxn ang="0">
                <a:pos x="195" y="145"/>
              </a:cxn>
              <a:cxn ang="0">
                <a:pos x="205" y="135"/>
              </a:cxn>
              <a:cxn ang="0">
                <a:pos x="194" y="125"/>
              </a:cxn>
              <a:cxn ang="0">
                <a:pos x="197" y="112"/>
              </a:cxn>
              <a:cxn ang="0">
                <a:pos x="212" y="106"/>
              </a:cxn>
              <a:cxn ang="0">
                <a:pos x="217" y="90"/>
              </a:cxn>
              <a:cxn ang="0">
                <a:pos x="234" y="88"/>
              </a:cxn>
              <a:cxn ang="0">
                <a:pos x="249" y="78"/>
              </a:cxn>
              <a:cxn ang="0">
                <a:pos x="245" y="63"/>
              </a:cxn>
              <a:cxn ang="0">
                <a:pos x="257" y="51"/>
              </a:cxn>
              <a:cxn ang="0">
                <a:pos x="275" y="49"/>
              </a:cxn>
              <a:cxn ang="0">
                <a:pos x="300" y="32"/>
              </a:cxn>
              <a:cxn ang="0">
                <a:pos x="333" y="2"/>
              </a:cxn>
              <a:cxn ang="0">
                <a:pos x="358" y="11"/>
              </a:cxn>
              <a:cxn ang="0">
                <a:pos x="366" y="45"/>
              </a:cxn>
              <a:cxn ang="0">
                <a:pos x="354" y="70"/>
              </a:cxn>
              <a:cxn ang="0">
                <a:pos x="369" y="77"/>
              </a:cxn>
              <a:cxn ang="0">
                <a:pos x="396" y="64"/>
              </a:cxn>
              <a:cxn ang="0">
                <a:pos x="444" y="52"/>
              </a:cxn>
              <a:cxn ang="0">
                <a:pos x="470" y="55"/>
              </a:cxn>
              <a:cxn ang="0">
                <a:pos x="518" y="83"/>
              </a:cxn>
            </a:cxnLst>
            <a:rect l="0" t="0" r="r" b="b"/>
            <a:pathLst>
              <a:path w="521" h="357">
                <a:moveTo>
                  <a:pt x="521" y="95"/>
                </a:moveTo>
                <a:cubicBezTo>
                  <a:pt x="521" y="98"/>
                  <a:pt x="520" y="105"/>
                  <a:pt x="520" y="108"/>
                </a:cubicBezTo>
                <a:cubicBezTo>
                  <a:pt x="519" y="112"/>
                  <a:pt x="519" y="122"/>
                  <a:pt x="517" y="125"/>
                </a:cubicBezTo>
                <a:cubicBezTo>
                  <a:pt x="515" y="127"/>
                  <a:pt x="509" y="129"/>
                  <a:pt x="507" y="130"/>
                </a:cubicBezTo>
                <a:cubicBezTo>
                  <a:pt x="505" y="130"/>
                  <a:pt x="501" y="131"/>
                  <a:pt x="498" y="131"/>
                </a:cubicBezTo>
                <a:cubicBezTo>
                  <a:pt x="496" y="132"/>
                  <a:pt x="493" y="131"/>
                  <a:pt x="490" y="132"/>
                </a:cubicBezTo>
                <a:cubicBezTo>
                  <a:pt x="488" y="133"/>
                  <a:pt x="485" y="134"/>
                  <a:pt x="482" y="135"/>
                </a:cubicBezTo>
                <a:cubicBezTo>
                  <a:pt x="479" y="136"/>
                  <a:pt x="476" y="138"/>
                  <a:pt x="473" y="140"/>
                </a:cubicBezTo>
                <a:cubicBezTo>
                  <a:pt x="471" y="142"/>
                  <a:pt x="467" y="144"/>
                  <a:pt x="464" y="146"/>
                </a:cubicBezTo>
                <a:cubicBezTo>
                  <a:pt x="462" y="148"/>
                  <a:pt x="459" y="150"/>
                  <a:pt x="458" y="153"/>
                </a:cubicBezTo>
                <a:cubicBezTo>
                  <a:pt x="456" y="155"/>
                  <a:pt x="455" y="159"/>
                  <a:pt x="453" y="162"/>
                </a:cubicBezTo>
                <a:cubicBezTo>
                  <a:pt x="452" y="165"/>
                  <a:pt x="450" y="169"/>
                  <a:pt x="449" y="171"/>
                </a:cubicBezTo>
                <a:cubicBezTo>
                  <a:pt x="447" y="174"/>
                  <a:pt x="444" y="178"/>
                  <a:pt x="444" y="181"/>
                </a:cubicBezTo>
                <a:cubicBezTo>
                  <a:pt x="446" y="187"/>
                  <a:pt x="463" y="198"/>
                  <a:pt x="463" y="198"/>
                </a:cubicBezTo>
                <a:cubicBezTo>
                  <a:pt x="400" y="248"/>
                  <a:pt x="400" y="248"/>
                  <a:pt x="400" y="248"/>
                </a:cubicBezTo>
                <a:cubicBezTo>
                  <a:pt x="374" y="271"/>
                  <a:pt x="374" y="271"/>
                  <a:pt x="374" y="271"/>
                </a:cubicBezTo>
                <a:cubicBezTo>
                  <a:pt x="347" y="293"/>
                  <a:pt x="347" y="293"/>
                  <a:pt x="347" y="293"/>
                </a:cubicBezTo>
                <a:cubicBezTo>
                  <a:pt x="262" y="357"/>
                  <a:pt x="262" y="357"/>
                  <a:pt x="262" y="357"/>
                </a:cubicBezTo>
                <a:cubicBezTo>
                  <a:pt x="262" y="357"/>
                  <a:pt x="257" y="335"/>
                  <a:pt x="253" y="329"/>
                </a:cubicBezTo>
                <a:cubicBezTo>
                  <a:pt x="251" y="327"/>
                  <a:pt x="245" y="325"/>
                  <a:pt x="244" y="322"/>
                </a:cubicBezTo>
                <a:cubicBezTo>
                  <a:pt x="241" y="317"/>
                  <a:pt x="245" y="302"/>
                  <a:pt x="241" y="297"/>
                </a:cubicBezTo>
                <a:cubicBezTo>
                  <a:pt x="240" y="294"/>
                  <a:pt x="231" y="293"/>
                  <a:pt x="230" y="290"/>
                </a:cubicBezTo>
                <a:cubicBezTo>
                  <a:pt x="229" y="287"/>
                  <a:pt x="235" y="280"/>
                  <a:pt x="235" y="276"/>
                </a:cubicBezTo>
                <a:cubicBezTo>
                  <a:pt x="235" y="271"/>
                  <a:pt x="232" y="259"/>
                  <a:pt x="227" y="257"/>
                </a:cubicBezTo>
                <a:cubicBezTo>
                  <a:pt x="224" y="255"/>
                  <a:pt x="218" y="259"/>
                  <a:pt x="216" y="261"/>
                </a:cubicBezTo>
                <a:cubicBezTo>
                  <a:pt x="210" y="264"/>
                  <a:pt x="202" y="274"/>
                  <a:pt x="197" y="278"/>
                </a:cubicBezTo>
                <a:cubicBezTo>
                  <a:pt x="192" y="283"/>
                  <a:pt x="179" y="289"/>
                  <a:pt x="174" y="293"/>
                </a:cubicBezTo>
                <a:cubicBezTo>
                  <a:pt x="170" y="297"/>
                  <a:pt x="166" y="307"/>
                  <a:pt x="161" y="310"/>
                </a:cubicBezTo>
                <a:cubicBezTo>
                  <a:pt x="155" y="314"/>
                  <a:pt x="141" y="315"/>
                  <a:pt x="134" y="317"/>
                </a:cubicBezTo>
                <a:cubicBezTo>
                  <a:pt x="129" y="319"/>
                  <a:pt x="119" y="324"/>
                  <a:pt x="114" y="327"/>
                </a:cubicBezTo>
                <a:cubicBezTo>
                  <a:pt x="106" y="331"/>
                  <a:pt x="91" y="344"/>
                  <a:pt x="82" y="348"/>
                </a:cubicBezTo>
                <a:cubicBezTo>
                  <a:pt x="69" y="353"/>
                  <a:pt x="25" y="356"/>
                  <a:pt x="25" y="356"/>
                </a:cubicBezTo>
                <a:cubicBezTo>
                  <a:pt x="25" y="356"/>
                  <a:pt x="25" y="338"/>
                  <a:pt x="25" y="332"/>
                </a:cubicBezTo>
                <a:cubicBezTo>
                  <a:pt x="25" y="327"/>
                  <a:pt x="29" y="316"/>
                  <a:pt x="27" y="311"/>
                </a:cubicBezTo>
                <a:cubicBezTo>
                  <a:pt x="26" y="308"/>
                  <a:pt x="20" y="305"/>
                  <a:pt x="18" y="302"/>
                </a:cubicBezTo>
                <a:cubicBezTo>
                  <a:pt x="16" y="299"/>
                  <a:pt x="11" y="292"/>
                  <a:pt x="9" y="289"/>
                </a:cubicBezTo>
                <a:cubicBezTo>
                  <a:pt x="7" y="286"/>
                  <a:pt x="0" y="281"/>
                  <a:pt x="0" y="278"/>
                </a:cubicBezTo>
                <a:cubicBezTo>
                  <a:pt x="0" y="272"/>
                  <a:pt x="10" y="263"/>
                  <a:pt x="13" y="258"/>
                </a:cubicBezTo>
                <a:cubicBezTo>
                  <a:pt x="18" y="252"/>
                  <a:pt x="28" y="241"/>
                  <a:pt x="33" y="236"/>
                </a:cubicBezTo>
                <a:cubicBezTo>
                  <a:pt x="36" y="233"/>
                  <a:pt x="40" y="225"/>
                  <a:pt x="44" y="224"/>
                </a:cubicBezTo>
                <a:cubicBezTo>
                  <a:pt x="46" y="223"/>
                  <a:pt x="49" y="225"/>
                  <a:pt x="50" y="225"/>
                </a:cubicBezTo>
                <a:cubicBezTo>
                  <a:pt x="53" y="225"/>
                  <a:pt x="57" y="223"/>
                  <a:pt x="60" y="222"/>
                </a:cubicBezTo>
                <a:cubicBezTo>
                  <a:pt x="64" y="220"/>
                  <a:pt x="72" y="217"/>
                  <a:pt x="76" y="216"/>
                </a:cubicBezTo>
                <a:cubicBezTo>
                  <a:pt x="81" y="214"/>
                  <a:pt x="91" y="210"/>
                  <a:pt x="96" y="208"/>
                </a:cubicBezTo>
                <a:cubicBezTo>
                  <a:pt x="102" y="206"/>
                  <a:pt x="112" y="203"/>
                  <a:pt x="118" y="200"/>
                </a:cubicBezTo>
                <a:cubicBezTo>
                  <a:pt x="120" y="199"/>
                  <a:pt x="125" y="196"/>
                  <a:pt x="127" y="195"/>
                </a:cubicBezTo>
                <a:cubicBezTo>
                  <a:pt x="132" y="194"/>
                  <a:pt x="143" y="196"/>
                  <a:pt x="147" y="194"/>
                </a:cubicBezTo>
                <a:cubicBezTo>
                  <a:pt x="149" y="194"/>
                  <a:pt x="153" y="191"/>
                  <a:pt x="154" y="190"/>
                </a:cubicBezTo>
                <a:cubicBezTo>
                  <a:pt x="157" y="186"/>
                  <a:pt x="162" y="178"/>
                  <a:pt x="164" y="173"/>
                </a:cubicBezTo>
                <a:cubicBezTo>
                  <a:pt x="167" y="168"/>
                  <a:pt x="171" y="157"/>
                  <a:pt x="175" y="153"/>
                </a:cubicBezTo>
                <a:cubicBezTo>
                  <a:pt x="177" y="150"/>
                  <a:pt x="183" y="147"/>
                  <a:pt x="187" y="146"/>
                </a:cubicBezTo>
                <a:cubicBezTo>
                  <a:pt x="189" y="145"/>
                  <a:pt x="193" y="146"/>
                  <a:pt x="195" y="145"/>
                </a:cubicBezTo>
                <a:cubicBezTo>
                  <a:pt x="198" y="145"/>
                  <a:pt x="203" y="144"/>
                  <a:pt x="204" y="142"/>
                </a:cubicBezTo>
                <a:cubicBezTo>
                  <a:pt x="205" y="140"/>
                  <a:pt x="205" y="137"/>
                  <a:pt x="205" y="135"/>
                </a:cubicBezTo>
                <a:cubicBezTo>
                  <a:pt x="205" y="133"/>
                  <a:pt x="204" y="130"/>
                  <a:pt x="203" y="128"/>
                </a:cubicBezTo>
                <a:cubicBezTo>
                  <a:pt x="201" y="127"/>
                  <a:pt x="195" y="127"/>
                  <a:pt x="194" y="125"/>
                </a:cubicBezTo>
                <a:cubicBezTo>
                  <a:pt x="193" y="124"/>
                  <a:pt x="194" y="120"/>
                  <a:pt x="194" y="119"/>
                </a:cubicBezTo>
                <a:cubicBezTo>
                  <a:pt x="194" y="117"/>
                  <a:pt x="195" y="113"/>
                  <a:pt x="197" y="112"/>
                </a:cubicBezTo>
                <a:cubicBezTo>
                  <a:pt x="199" y="110"/>
                  <a:pt x="206" y="113"/>
                  <a:pt x="209" y="112"/>
                </a:cubicBezTo>
                <a:cubicBezTo>
                  <a:pt x="210" y="111"/>
                  <a:pt x="212" y="108"/>
                  <a:pt x="212" y="106"/>
                </a:cubicBezTo>
                <a:cubicBezTo>
                  <a:pt x="213" y="105"/>
                  <a:pt x="215" y="102"/>
                  <a:pt x="215" y="100"/>
                </a:cubicBezTo>
                <a:cubicBezTo>
                  <a:pt x="216" y="98"/>
                  <a:pt x="216" y="92"/>
                  <a:pt x="217" y="90"/>
                </a:cubicBezTo>
                <a:cubicBezTo>
                  <a:pt x="218" y="89"/>
                  <a:pt x="220" y="87"/>
                  <a:pt x="221" y="87"/>
                </a:cubicBezTo>
                <a:cubicBezTo>
                  <a:pt x="224" y="86"/>
                  <a:pt x="231" y="88"/>
                  <a:pt x="234" y="88"/>
                </a:cubicBezTo>
                <a:cubicBezTo>
                  <a:pt x="237" y="87"/>
                  <a:pt x="243" y="87"/>
                  <a:pt x="246" y="85"/>
                </a:cubicBezTo>
                <a:cubicBezTo>
                  <a:pt x="247" y="83"/>
                  <a:pt x="249" y="80"/>
                  <a:pt x="249" y="78"/>
                </a:cubicBezTo>
                <a:cubicBezTo>
                  <a:pt x="249" y="74"/>
                  <a:pt x="241" y="67"/>
                  <a:pt x="242" y="64"/>
                </a:cubicBezTo>
                <a:cubicBezTo>
                  <a:pt x="242" y="63"/>
                  <a:pt x="245" y="63"/>
                  <a:pt x="245" y="63"/>
                </a:cubicBezTo>
                <a:cubicBezTo>
                  <a:pt x="248" y="62"/>
                  <a:pt x="250" y="60"/>
                  <a:pt x="252" y="58"/>
                </a:cubicBezTo>
                <a:cubicBezTo>
                  <a:pt x="254" y="56"/>
                  <a:pt x="255" y="53"/>
                  <a:pt x="257" y="51"/>
                </a:cubicBezTo>
                <a:cubicBezTo>
                  <a:pt x="258" y="50"/>
                  <a:pt x="260" y="49"/>
                  <a:pt x="262" y="48"/>
                </a:cubicBezTo>
                <a:cubicBezTo>
                  <a:pt x="266" y="47"/>
                  <a:pt x="271" y="50"/>
                  <a:pt x="275" y="49"/>
                </a:cubicBezTo>
                <a:cubicBezTo>
                  <a:pt x="278" y="48"/>
                  <a:pt x="282" y="44"/>
                  <a:pt x="285" y="42"/>
                </a:cubicBezTo>
                <a:cubicBezTo>
                  <a:pt x="290" y="39"/>
                  <a:pt x="296" y="35"/>
                  <a:pt x="300" y="32"/>
                </a:cubicBezTo>
                <a:cubicBezTo>
                  <a:pt x="304" y="29"/>
                  <a:pt x="309" y="24"/>
                  <a:pt x="312" y="21"/>
                </a:cubicBezTo>
                <a:cubicBezTo>
                  <a:pt x="319" y="16"/>
                  <a:pt x="333" y="2"/>
                  <a:pt x="333" y="2"/>
                </a:cubicBezTo>
                <a:cubicBezTo>
                  <a:pt x="333" y="2"/>
                  <a:pt x="345" y="0"/>
                  <a:pt x="349" y="2"/>
                </a:cubicBezTo>
                <a:cubicBezTo>
                  <a:pt x="352" y="3"/>
                  <a:pt x="358" y="11"/>
                  <a:pt x="358" y="11"/>
                </a:cubicBezTo>
                <a:cubicBezTo>
                  <a:pt x="358" y="11"/>
                  <a:pt x="363" y="21"/>
                  <a:pt x="364" y="24"/>
                </a:cubicBezTo>
                <a:cubicBezTo>
                  <a:pt x="365" y="30"/>
                  <a:pt x="366" y="40"/>
                  <a:pt x="366" y="45"/>
                </a:cubicBezTo>
                <a:cubicBezTo>
                  <a:pt x="365" y="49"/>
                  <a:pt x="363" y="57"/>
                  <a:pt x="362" y="60"/>
                </a:cubicBezTo>
                <a:cubicBezTo>
                  <a:pt x="360" y="63"/>
                  <a:pt x="355" y="67"/>
                  <a:pt x="354" y="70"/>
                </a:cubicBezTo>
                <a:cubicBezTo>
                  <a:pt x="353" y="73"/>
                  <a:pt x="353" y="81"/>
                  <a:pt x="356" y="83"/>
                </a:cubicBezTo>
                <a:cubicBezTo>
                  <a:pt x="359" y="85"/>
                  <a:pt x="366" y="79"/>
                  <a:pt x="369" y="77"/>
                </a:cubicBezTo>
                <a:cubicBezTo>
                  <a:pt x="372" y="76"/>
                  <a:pt x="378" y="73"/>
                  <a:pt x="381" y="72"/>
                </a:cubicBezTo>
                <a:cubicBezTo>
                  <a:pt x="385" y="70"/>
                  <a:pt x="392" y="66"/>
                  <a:pt x="396" y="64"/>
                </a:cubicBezTo>
                <a:cubicBezTo>
                  <a:pt x="401" y="62"/>
                  <a:pt x="409" y="57"/>
                  <a:pt x="414" y="56"/>
                </a:cubicBezTo>
                <a:cubicBezTo>
                  <a:pt x="421" y="53"/>
                  <a:pt x="436" y="52"/>
                  <a:pt x="444" y="52"/>
                </a:cubicBezTo>
                <a:cubicBezTo>
                  <a:pt x="449" y="51"/>
                  <a:pt x="459" y="50"/>
                  <a:pt x="464" y="51"/>
                </a:cubicBezTo>
                <a:cubicBezTo>
                  <a:pt x="466" y="52"/>
                  <a:pt x="469" y="54"/>
                  <a:pt x="470" y="55"/>
                </a:cubicBezTo>
                <a:cubicBezTo>
                  <a:pt x="476" y="59"/>
                  <a:pt x="489" y="65"/>
                  <a:pt x="495" y="68"/>
                </a:cubicBezTo>
                <a:cubicBezTo>
                  <a:pt x="501" y="72"/>
                  <a:pt x="514" y="78"/>
                  <a:pt x="518" y="83"/>
                </a:cubicBezTo>
                <a:cubicBezTo>
                  <a:pt x="520" y="86"/>
                  <a:pt x="521" y="92"/>
                  <a:pt x="521"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27">
            <a:extLst>
              <a:ext uri="{FF2B5EF4-FFF2-40B4-BE49-F238E27FC236}">
                <a16:creationId xmlns:a16="http://schemas.microsoft.com/office/drawing/2014/main" id="{8A4F23EA-3E7A-4DFC-8F17-93817DE4478D}"/>
              </a:ext>
            </a:extLst>
          </p:cNvPr>
          <p:cNvSpPr>
            <a:spLocks noEditPoints="1"/>
          </p:cNvSpPr>
          <p:nvPr/>
        </p:nvSpPr>
        <p:spPr bwMode="auto">
          <a:xfrm>
            <a:off x="1858395" y="3363194"/>
            <a:ext cx="2158351" cy="2007632"/>
          </a:xfrm>
          <a:custGeom>
            <a:avLst/>
            <a:gdLst/>
            <a:ahLst/>
            <a:cxnLst>
              <a:cxn ang="0">
                <a:pos x="908" y="542"/>
              </a:cxn>
              <a:cxn ang="0">
                <a:pos x="883" y="586"/>
              </a:cxn>
              <a:cxn ang="0">
                <a:pos x="897" y="656"/>
              </a:cxn>
              <a:cxn ang="0">
                <a:pos x="873" y="718"/>
              </a:cxn>
              <a:cxn ang="0">
                <a:pos x="837" y="794"/>
              </a:cxn>
              <a:cxn ang="0">
                <a:pos x="749" y="862"/>
              </a:cxn>
              <a:cxn ang="0">
                <a:pos x="716" y="784"/>
              </a:cxn>
              <a:cxn ang="0">
                <a:pos x="700" y="738"/>
              </a:cxn>
              <a:cxn ang="0">
                <a:pos x="675" y="686"/>
              </a:cxn>
              <a:cxn ang="0">
                <a:pos x="647" y="643"/>
              </a:cxn>
              <a:cxn ang="0">
                <a:pos x="571" y="590"/>
              </a:cxn>
              <a:cxn ang="0">
                <a:pos x="115" y="657"/>
              </a:cxn>
              <a:cxn ang="0">
                <a:pos x="98" y="666"/>
              </a:cxn>
              <a:cxn ang="0">
                <a:pos x="103" y="734"/>
              </a:cxn>
              <a:cxn ang="0">
                <a:pos x="60" y="688"/>
              </a:cxn>
              <a:cxn ang="0">
                <a:pos x="18" y="607"/>
              </a:cxn>
              <a:cxn ang="0">
                <a:pos x="19" y="527"/>
              </a:cxn>
              <a:cxn ang="0">
                <a:pos x="60" y="450"/>
              </a:cxn>
              <a:cxn ang="0">
                <a:pos x="94" y="358"/>
              </a:cxn>
              <a:cxn ang="0">
                <a:pos x="222" y="256"/>
              </a:cxn>
              <a:cxn ang="0">
                <a:pos x="287" y="208"/>
              </a:cxn>
              <a:cxn ang="0">
                <a:pos x="286" y="159"/>
              </a:cxn>
              <a:cxn ang="0">
                <a:pos x="300" y="114"/>
              </a:cxn>
              <a:cxn ang="0">
                <a:pos x="448" y="55"/>
              </a:cxn>
              <a:cxn ang="0">
                <a:pos x="522" y="21"/>
              </a:cxn>
              <a:cxn ang="0">
                <a:pos x="549" y="101"/>
              </a:cxn>
              <a:cxn ang="0">
                <a:pos x="582" y="172"/>
              </a:cxn>
              <a:cxn ang="0">
                <a:pos x="633" y="174"/>
              </a:cxn>
              <a:cxn ang="0">
                <a:pos x="668" y="145"/>
              </a:cxn>
              <a:cxn ang="0">
                <a:pos x="650" y="140"/>
              </a:cxn>
              <a:cxn ang="0">
                <a:pos x="663" y="72"/>
              </a:cxn>
              <a:cxn ang="0">
                <a:pos x="652" y="54"/>
              </a:cxn>
              <a:cxn ang="0">
                <a:pos x="710" y="72"/>
              </a:cxn>
              <a:cxn ang="0">
                <a:pos x="708" y="138"/>
              </a:cxn>
              <a:cxn ang="0">
                <a:pos x="673" y="210"/>
              </a:cxn>
              <a:cxn ang="0">
                <a:pos x="628" y="306"/>
              </a:cxn>
              <a:cxn ang="0">
                <a:pos x="589" y="317"/>
              </a:cxn>
              <a:cxn ang="0">
                <a:pos x="574" y="404"/>
              </a:cxn>
              <a:cxn ang="0">
                <a:pos x="611" y="406"/>
              </a:cxn>
              <a:cxn ang="0">
                <a:pos x="658" y="425"/>
              </a:cxn>
              <a:cxn ang="0">
                <a:pos x="629" y="455"/>
              </a:cxn>
              <a:cxn ang="0">
                <a:pos x="589" y="456"/>
              </a:cxn>
              <a:cxn ang="0">
                <a:pos x="603" y="500"/>
              </a:cxn>
              <a:cxn ang="0">
                <a:pos x="655" y="474"/>
              </a:cxn>
              <a:cxn ang="0">
                <a:pos x="710" y="520"/>
              </a:cxn>
              <a:cxn ang="0">
                <a:pos x="744" y="555"/>
              </a:cxn>
              <a:cxn ang="0">
                <a:pos x="812" y="507"/>
              </a:cxn>
              <a:cxn ang="0">
                <a:pos x="870" y="457"/>
              </a:cxn>
              <a:cxn ang="0">
                <a:pos x="925" y="478"/>
              </a:cxn>
              <a:cxn ang="0">
                <a:pos x="617" y="182"/>
              </a:cxn>
              <a:cxn ang="0">
                <a:pos x="608" y="230"/>
              </a:cxn>
              <a:cxn ang="0">
                <a:pos x="599" y="231"/>
              </a:cxn>
              <a:cxn ang="0">
                <a:pos x="592" y="241"/>
              </a:cxn>
              <a:cxn ang="0">
                <a:pos x="546" y="236"/>
              </a:cxn>
            </a:cxnLst>
            <a:rect l="0" t="0" r="r" b="b"/>
            <a:pathLst>
              <a:path w="927" h="862">
                <a:moveTo>
                  <a:pt x="925" y="478"/>
                </a:moveTo>
                <a:cubicBezTo>
                  <a:pt x="925" y="483"/>
                  <a:pt x="927" y="493"/>
                  <a:pt x="926" y="498"/>
                </a:cubicBezTo>
                <a:cubicBezTo>
                  <a:pt x="925" y="501"/>
                  <a:pt x="920" y="507"/>
                  <a:pt x="918" y="509"/>
                </a:cubicBezTo>
                <a:cubicBezTo>
                  <a:pt x="915" y="513"/>
                  <a:pt x="908" y="519"/>
                  <a:pt x="907" y="524"/>
                </a:cubicBezTo>
                <a:cubicBezTo>
                  <a:pt x="905" y="528"/>
                  <a:pt x="909" y="539"/>
                  <a:pt x="908" y="542"/>
                </a:cubicBezTo>
                <a:cubicBezTo>
                  <a:pt x="908" y="546"/>
                  <a:pt x="910" y="554"/>
                  <a:pt x="908" y="558"/>
                </a:cubicBezTo>
                <a:cubicBezTo>
                  <a:pt x="907" y="561"/>
                  <a:pt x="902" y="565"/>
                  <a:pt x="900" y="566"/>
                </a:cubicBezTo>
                <a:cubicBezTo>
                  <a:pt x="897" y="568"/>
                  <a:pt x="890" y="567"/>
                  <a:pt x="887" y="568"/>
                </a:cubicBezTo>
                <a:cubicBezTo>
                  <a:pt x="885" y="569"/>
                  <a:pt x="883" y="572"/>
                  <a:pt x="882" y="574"/>
                </a:cubicBezTo>
                <a:cubicBezTo>
                  <a:pt x="882" y="577"/>
                  <a:pt x="882" y="583"/>
                  <a:pt x="883" y="586"/>
                </a:cubicBezTo>
                <a:cubicBezTo>
                  <a:pt x="884" y="589"/>
                  <a:pt x="889" y="594"/>
                  <a:pt x="891" y="597"/>
                </a:cubicBezTo>
                <a:cubicBezTo>
                  <a:pt x="891" y="600"/>
                  <a:pt x="892" y="606"/>
                  <a:pt x="891" y="609"/>
                </a:cubicBezTo>
                <a:cubicBezTo>
                  <a:pt x="890" y="612"/>
                  <a:pt x="886" y="617"/>
                  <a:pt x="885" y="620"/>
                </a:cubicBezTo>
                <a:cubicBezTo>
                  <a:pt x="883" y="626"/>
                  <a:pt x="882" y="640"/>
                  <a:pt x="885" y="646"/>
                </a:cubicBezTo>
                <a:cubicBezTo>
                  <a:pt x="887" y="649"/>
                  <a:pt x="895" y="653"/>
                  <a:pt x="897" y="656"/>
                </a:cubicBezTo>
                <a:cubicBezTo>
                  <a:pt x="898" y="658"/>
                  <a:pt x="896" y="664"/>
                  <a:pt x="896" y="666"/>
                </a:cubicBezTo>
                <a:cubicBezTo>
                  <a:pt x="897" y="672"/>
                  <a:pt x="901" y="683"/>
                  <a:pt x="901" y="688"/>
                </a:cubicBezTo>
                <a:cubicBezTo>
                  <a:pt x="901" y="691"/>
                  <a:pt x="897" y="698"/>
                  <a:pt x="897" y="698"/>
                </a:cubicBezTo>
                <a:cubicBezTo>
                  <a:pt x="897" y="698"/>
                  <a:pt x="886" y="706"/>
                  <a:pt x="882" y="709"/>
                </a:cubicBezTo>
                <a:cubicBezTo>
                  <a:pt x="880" y="711"/>
                  <a:pt x="873" y="715"/>
                  <a:pt x="873" y="718"/>
                </a:cubicBezTo>
                <a:cubicBezTo>
                  <a:pt x="872" y="722"/>
                  <a:pt x="880" y="730"/>
                  <a:pt x="880" y="734"/>
                </a:cubicBezTo>
                <a:cubicBezTo>
                  <a:pt x="880" y="737"/>
                  <a:pt x="875" y="743"/>
                  <a:pt x="874" y="745"/>
                </a:cubicBezTo>
                <a:cubicBezTo>
                  <a:pt x="872" y="749"/>
                  <a:pt x="869" y="755"/>
                  <a:pt x="867" y="758"/>
                </a:cubicBezTo>
                <a:cubicBezTo>
                  <a:pt x="864" y="764"/>
                  <a:pt x="857" y="774"/>
                  <a:pt x="853" y="778"/>
                </a:cubicBezTo>
                <a:cubicBezTo>
                  <a:pt x="850" y="783"/>
                  <a:pt x="841" y="790"/>
                  <a:pt x="837" y="794"/>
                </a:cubicBezTo>
                <a:cubicBezTo>
                  <a:pt x="831" y="799"/>
                  <a:pt x="821" y="809"/>
                  <a:pt x="816" y="814"/>
                </a:cubicBezTo>
                <a:cubicBezTo>
                  <a:pt x="811" y="818"/>
                  <a:pt x="801" y="826"/>
                  <a:pt x="796" y="830"/>
                </a:cubicBezTo>
                <a:cubicBezTo>
                  <a:pt x="790" y="834"/>
                  <a:pt x="777" y="841"/>
                  <a:pt x="771" y="845"/>
                </a:cubicBezTo>
                <a:cubicBezTo>
                  <a:pt x="766" y="848"/>
                  <a:pt x="756" y="855"/>
                  <a:pt x="751" y="859"/>
                </a:cubicBezTo>
                <a:cubicBezTo>
                  <a:pt x="750" y="860"/>
                  <a:pt x="749" y="862"/>
                  <a:pt x="749" y="862"/>
                </a:cubicBezTo>
                <a:cubicBezTo>
                  <a:pt x="741" y="860"/>
                  <a:pt x="741" y="846"/>
                  <a:pt x="739" y="838"/>
                </a:cubicBezTo>
                <a:cubicBezTo>
                  <a:pt x="738" y="836"/>
                  <a:pt x="738" y="832"/>
                  <a:pt x="738" y="830"/>
                </a:cubicBezTo>
                <a:cubicBezTo>
                  <a:pt x="737" y="824"/>
                  <a:pt x="737" y="816"/>
                  <a:pt x="735" y="811"/>
                </a:cubicBezTo>
                <a:cubicBezTo>
                  <a:pt x="733" y="806"/>
                  <a:pt x="727" y="800"/>
                  <a:pt x="723" y="795"/>
                </a:cubicBezTo>
                <a:cubicBezTo>
                  <a:pt x="721" y="792"/>
                  <a:pt x="719" y="787"/>
                  <a:pt x="716" y="784"/>
                </a:cubicBezTo>
                <a:cubicBezTo>
                  <a:pt x="714" y="783"/>
                  <a:pt x="711" y="782"/>
                  <a:pt x="710" y="780"/>
                </a:cubicBezTo>
                <a:cubicBezTo>
                  <a:pt x="707" y="777"/>
                  <a:pt x="706" y="772"/>
                  <a:pt x="704" y="769"/>
                </a:cubicBezTo>
                <a:cubicBezTo>
                  <a:pt x="703" y="765"/>
                  <a:pt x="701" y="761"/>
                  <a:pt x="700" y="758"/>
                </a:cubicBezTo>
                <a:cubicBezTo>
                  <a:pt x="700" y="754"/>
                  <a:pt x="700" y="750"/>
                  <a:pt x="700" y="746"/>
                </a:cubicBezTo>
                <a:cubicBezTo>
                  <a:pt x="700" y="744"/>
                  <a:pt x="701" y="740"/>
                  <a:pt x="700" y="738"/>
                </a:cubicBezTo>
                <a:cubicBezTo>
                  <a:pt x="700" y="735"/>
                  <a:pt x="698" y="731"/>
                  <a:pt x="697" y="728"/>
                </a:cubicBezTo>
                <a:cubicBezTo>
                  <a:pt x="696" y="724"/>
                  <a:pt x="693" y="719"/>
                  <a:pt x="691" y="715"/>
                </a:cubicBezTo>
                <a:cubicBezTo>
                  <a:pt x="690" y="712"/>
                  <a:pt x="688" y="708"/>
                  <a:pt x="687" y="706"/>
                </a:cubicBezTo>
                <a:cubicBezTo>
                  <a:pt x="685" y="703"/>
                  <a:pt x="682" y="701"/>
                  <a:pt x="681" y="699"/>
                </a:cubicBezTo>
                <a:cubicBezTo>
                  <a:pt x="679" y="695"/>
                  <a:pt x="677" y="690"/>
                  <a:pt x="675" y="686"/>
                </a:cubicBezTo>
                <a:cubicBezTo>
                  <a:pt x="673" y="682"/>
                  <a:pt x="669" y="678"/>
                  <a:pt x="665" y="675"/>
                </a:cubicBezTo>
                <a:cubicBezTo>
                  <a:pt x="663" y="672"/>
                  <a:pt x="659" y="671"/>
                  <a:pt x="657" y="669"/>
                </a:cubicBezTo>
                <a:cubicBezTo>
                  <a:pt x="655" y="667"/>
                  <a:pt x="654" y="664"/>
                  <a:pt x="654" y="662"/>
                </a:cubicBezTo>
                <a:cubicBezTo>
                  <a:pt x="652" y="658"/>
                  <a:pt x="650" y="654"/>
                  <a:pt x="649" y="650"/>
                </a:cubicBezTo>
                <a:cubicBezTo>
                  <a:pt x="648" y="648"/>
                  <a:pt x="648" y="645"/>
                  <a:pt x="647" y="643"/>
                </a:cubicBezTo>
                <a:cubicBezTo>
                  <a:pt x="645" y="640"/>
                  <a:pt x="642" y="638"/>
                  <a:pt x="640" y="636"/>
                </a:cubicBezTo>
                <a:cubicBezTo>
                  <a:pt x="638" y="634"/>
                  <a:pt x="635" y="630"/>
                  <a:pt x="633" y="628"/>
                </a:cubicBezTo>
                <a:cubicBezTo>
                  <a:pt x="632" y="627"/>
                  <a:pt x="630" y="623"/>
                  <a:pt x="629" y="622"/>
                </a:cubicBezTo>
                <a:cubicBezTo>
                  <a:pt x="626" y="616"/>
                  <a:pt x="624" y="599"/>
                  <a:pt x="618" y="594"/>
                </a:cubicBezTo>
                <a:cubicBezTo>
                  <a:pt x="608" y="587"/>
                  <a:pt x="571" y="590"/>
                  <a:pt x="571" y="590"/>
                </a:cubicBezTo>
                <a:cubicBezTo>
                  <a:pt x="571" y="590"/>
                  <a:pt x="483" y="567"/>
                  <a:pt x="453" y="565"/>
                </a:cubicBezTo>
                <a:cubicBezTo>
                  <a:pt x="423" y="562"/>
                  <a:pt x="362" y="565"/>
                  <a:pt x="333" y="570"/>
                </a:cubicBezTo>
                <a:cubicBezTo>
                  <a:pt x="299" y="577"/>
                  <a:pt x="233" y="600"/>
                  <a:pt x="202" y="617"/>
                </a:cubicBezTo>
                <a:cubicBezTo>
                  <a:pt x="185" y="627"/>
                  <a:pt x="140" y="668"/>
                  <a:pt x="140" y="668"/>
                </a:cubicBezTo>
                <a:cubicBezTo>
                  <a:pt x="140" y="668"/>
                  <a:pt x="121" y="660"/>
                  <a:pt x="115" y="657"/>
                </a:cubicBezTo>
                <a:cubicBezTo>
                  <a:pt x="110" y="655"/>
                  <a:pt x="102" y="649"/>
                  <a:pt x="97" y="647"/>
                </a:cubicBezTo>
                <a:cubicBezTo>
                  <a:pt x="93" y="645"/>
                  <a:pt x="84" y="640"/>
                  <a:pt x="80" y="642"/>
                </a:cubicBezTo>
                <a:cubicBezTo>
                  <a:pt x="77" y="644"/>
                  <a:pt x="75" y="653"/>
                  <a:pt x="76" y="656"/>
                </a:cubicBezTo>
                <a:cubicBezTo>
                  <a:pt x="77" y="658"/>
                  <a:pt x="83" y="659"/>
                  <a:pt x="85" y="660"/>
                </a:cubicBezTo>
                <a:cubicBezTo>
                  <a:pt x="88" y="661"/>
                  <a:pt x="97" y="663"/>
                  <a:pt x="98" y="666"/>
                </a:cubicBezTo>
                <a:cubicBezTo>
                  <a:pt x="100" y="669"/>
                  <a:pt x="96" y="675"/>
                  <a:pt x="97" y="677"/>
                </a:cubicBezTo>
                <a:cubicBezTo>
                  <a:pt x="99" y="679"/>
                  <a:pt x="104" y="680"/>
                  <a:pt x="107" y="681"/>
                </a:cubicBezTo>
                <a:cubicBezTo>
                  <a:pt x="112" y="683"/>
                  <a:pt x="127" y="693"/>
                  <a:pt x="127" y="693"/>
                </a:cubicBezTo>
                <a:cubicBezTo>
                  <a:pt x="105" y="736"/>
                  <a:pt x="105" y="736"/>
                  <a:pt x="105" y="736"/>
                </a:cubicBezTo>
                <a:cubicBezTo>
                  <a:pt x="105" y="736"/>
                  <a:pt x="104" y="735"/>
                  <a:pt x="103" y="734"/>
                </a:cubicBezTo>
                <a:cubicBezTo>
                  <a:pt x="99" y="732"/>
                  <a:pt x="91" y="727"/>
                  <a:pt x="87" y="725"/>
                </a:cubicBezTo>
                <a:cubicBezTo>
                  <a:pt x="83" y="722"/>
                  <a:pt x="74" y="717"/>
                  <a:pt x="69" y="714"/>
                </a:cubicBezTo>
                <a:cubicBezTo>
                  <a:pt x="66" y="712"/>
                  <a:pt x="59" y="706"/>
                  <a:pt x="55" y="705"/>
                </a:cubicBezTo>
                <a:cubicBezTo>
                  <a:pt x="54" y="704"/>
                  <a:pt x="51" y="705"/>
                  <a:pt x="51" y="705"/>
                </a:cubicBezTo>
                <a:cubicBezTo>
                  <a:pt x="51" y="705"/>
                  <a:pt x="58" y="692"/>
                  <a:pt x="60" y="688"/>
                </a:cubicBezTo>
                <a:cubicBezTo>
                  <a:pt x="62" y="685"/>
                  <a:pt x="68" y="678"/>
                  <a:pt x="69" y="674"/>
                </a:cubicBezTo>
                <a:cubicBezTo>
                  <a:pt x="70" y="671"/>
                  <a:pt x="70" y="664"/>
                  <a:pt x="70" y="660"/>
                </a:cubicBezTo>
                <a:cubicBezTo>
                  <a:pt x="69" y="657"/>
                  <a:pt x="66" y="651"/>
                  <a:pt x="65" y="648"/>
                </a:cubicBezTo>
                <a:cubicBezTo>
                  <a:pt x="60" y="641"/>
                  <a:pt x="48" y="630"/>
                  <a:pt x="42" y="625"/>
                </a:cubicBezTo>
                <a:cubicBezTo>
                  <a:pt x="36" y="620"/>
                  <a:pt x="24" y="612"/>
                  <a:pt x="18" y="607"/>
                </a:cubicBezTo>
                <a:cubicBezTo>
                  <a:pt x="14" y="605"/>
                  <a:pt x="2" y="601"/>
                  <a:pt x="1" y="596"/>
                </a:cubicBezTo>
                <a:cubicBezTo>
                  <a:pt x="0" y="593"/>
                  <a:pt x="7" y="587"/>
                  <a:pt x="8" y="584"/>
                </a:cubicBezTo>
                <a:cubicBezTo>
                  <a:pt x="10" y="580"/>
                  <a:pt x="11" y="573"/>
                  <a:pt x="11" y="569"/>
                </a:cubicBezTo>
                <a:cubicBezTo>
                  <a:pt x="12" y="562"/>
                  <a:pt x="8" y="549"/>
                  <a:pt x="10" y="543"/>
                </a:cubicBezTo>
                <a:cubicBezTo>
                  <a:pt x="11" y="539"/>
                  <a:pt x="16" y="531"/>
                  <a:pt x="19" y="527"/>
                </a:cubicBezTo>
                <a:cubicBezTo>
                  <a:pt x="22" y="523"/>
                  <a:pt x="28" y="513"/>
                  <a:pt x="31" y="508"/>
                </a:cubicBezTo>
                <a:cubicBezTo>
                  <a:pt x="34" y="504"/>
                  <a:pt x="39" y="496"/>
                  <a:pt x="42" y="493"/>
                </a:cubicBezTo>
                <a:cubicBezTo>
                  <a:pt x="44" y="490"/>
                  <a:pt x="49" y="485"/>
                  <a:pt x="51" y="482"/>
                </a:cubicBezTo>
                <a:cubicBezTo>
                  <a:pt x="54" y="479"/>
                  <a:pt x="63" y="475"/>
                  <a:pt x="65" y="471"/>
                </a:cubicBezTo>
                <a:cubicBezTo>
                  <a:pt x="66" y="466"/>
                  <a:pt x="62" y="455"/>
                  <a:pt x="60" y="450"/>
                </a:cubicBezTo>
                <a:cubicBezTo>
                  <a:pt x="59" y="448"/>
                  <a:pt x="55" y="443"/>
                  <a:pt x="53" y="441"/>
                </a:cubicBezTo>
                <a:cubicBezTo>
                  <a:pt x="48" y="435"/>
                  <a:pt x="33" y="426"/>
                  <a:pt x="33" y="419"/>
                </a:cubicBezTo>
                <a:cubicBezTo>
                  <a:pt x="33" y="415"/>
                  <a:pt x="39" y="409"/>
                  <a:pt x="42" y="406"/>
                </a:cubicBezTo>
                <a:cubicBezTo>
                  <a:pt x="45" y="402"/>
                  <a:pt x="54" y="394"/>
                  <a:pt x="59" y="390"/>
                </a:cubicBezTo>
                <a:cubicBezTo>
                  <a:pt x="68" y="382"/>
                  <a:pt x="85" y="366"/>
                  <a:pt x="94" y="358"/>
                </a:cubicBezTo>
                <a:cubicBezTo>
                  <a:pt x="105" y="348"/>
                  <a:pt x="128" y="328"/>
                  <a:pt x="139" y="317"/>
                </a:cubicBezTo>
                <a:cubicBezTo>
                  <a:pt x="143" y="313"/>
                  <a:pt x="150" y="305"/>
                  <a:pt x="154" y="301"/>
                </a:cubicBezTo>
                <a:cubicBezTo>
                  <a:pt x="157" y="298"/>
                  <a:pt x="165" y="290"/>
                  <a:pt x="169" y="287"/>
                </a:cubicBezTo>
                <a:cubicBezTo>
                  <a:pt x="173" y="285"/>
                  <a:pt x="183" y="282"/>
                  <a:pt x="187" y="280"/>
                </a:cubicBezTo>
                <a:cubicBezTo>
                  <a:pt x="196" y="275"/>
                  <a:pt x="214" y="263"/>
                  <a:pt x="222" y="256"/>
                </a:cubicBezTo>
                <a:cubicBezTo>
                  <a:pt x="229" y="251"/>
                  <a:pt x="244" y="240"/>
                  <a:pt x="248" y="233"/>
                </a:cubicBezTo>
                <a:cubicBezTo>
                  <a:pt x="250" y="230"/>
                  <a:pt x="249" y="225"/>
                  <a:pt x="251" y="223"/>
                </a:cubicBezTo>
                <a:cubicBezTo>
                  <a:pt x="252" y="221"/>
                  <a:pt x="255" y="220"/>
                  <a:pt x="257" y="219"/>
                </a:cubicBezTo>
                <a:cubicBezTo>
                  <a:pt x="261" y="218"/>
                  <a:pt x="270" y="217"/>
                  <a:pt x="274" y="216"/>
                </a:cubicBezTo>
                <a:cubicBezTo>
                  <a:pt x="278" y="214"/>
                  <a:pt x="284" y="210"/>
                  <a:pt x="287" y="208"/>
                </a:cubicBezTo>
                <a:cubicBezTo>
                  <a:pt x="290" y="206"/>
                  <a:pt x="295" y="200"/>
                  <a:pt x="297" y="197"/>
                </a:cubicBezTo>
                <a:cubicBezTo>
                  <a:pt x="300" y="194"/>
                  <a:pt x="307" y="187"/>
                  <a:pt x="308" y="182"/>
                </a:cubicBezTo>
                <a:cubicBezTo>
                  <a:pt x="308" y="179"/>
                  <a:pt x="305" y="173"/>
                  <a:pt x="303" y="171"/>
                </a:cubicBezTo>
                <a:cubicBezTo>
                  <a:pt x="301" y="169"/>
                  <a:pt x="294" y="167"/>
                  <a:pt x="291" y="165"/>
                </a:cubicBezTo>
                <a:cubicBezTo>
                  <a:pt x="290" y="164"/>
                  <a:pt x="287" y="161"/>
                  <a:pt x="286" y="159"/>
                </a:cubicBezTo>
                <a:cubicBezTo>
                  <a:pt x="285" y="158"/>
                  <a:pt x="283" y="154"/>
                  <a:pt x="283" y="152"/>
                </a:cubicBezTo>
                <a:cubicBezTo>
                  <a:pt x="284" y="150"/>
                  <a:pt x="289" y="149"/>
                  <a:pt x="291" y="147"/>
                </a:cubicBezTo>
                <a:cubicBezTo>
                  <a:pt x="293" y="143"/>
                  <a:pt x="292" y="133"/>
                  <a:pt x="292" y="129"/>
                </a:cubicBezTo>
                <a:cubicBezTo>
                  <a:pt x="292" y="127"/>
                  <a:pt x="292" y="123"/>
                  <a:pt x="293" y="121"/>
                </a:cubicBezTo>
                <a:cubicBezTo>
                  <a:pt x="294" y="118"/>
                  <a:pt x="298" y="116"/>
                  <a:pt x="300" y="114"/>
                </a:cubicBezTo>
                <a:cubicBezTo>
                  <a:pt x="303" y="111"/>
                  <a:pt x="312" y="101"/>
                  <a:pt x="312" y="101"/>
                </a:cubicBezTo>
                <a:cubicBezTo>
                  <a:pt x="312" y="101"/>
                  <a:pt x="356" y="98"/>
                  <a:pt x="369" y="93"/>
                </a:cubicBezTo>
                <a:cubicBezTo>
                  <a:pt x="378" y="89"/>
                  <a:pt x="393" y="76"/>
                  <a:pt x="401" y="72"/>
                </a:cubicBezTo>
                <a:cubicBezTo>
                  <a:pt x="406" y="69"/>
                  <a:pt x="416" y="64"/>
                  <a:pt x="421" y="62"/>
                </a:cubicBezTo>
                <a:cubicBezTo>
                  <a:pt x="428" y="60"/>
                  <a:pt x="442" y="59"/>
                  <a:pt x="448" y="55"/>
                </a:cubicBezTo>
                <a:cubicBezTo>
                  <a:pt x="453" y="52"/>
                  <a:pt x="457" y="42"/>
                  <a:pt x="461" y="38"/>
                </a:cubicBezTo>
                <a:cubicBezTo>
                  <a:pt x="466" y="34"/>
                  <a:pt x="479" y="28"/>
                  <a:pt x="484" y="23"/>
                </a:cubicBezTo>
                <a:cubicBezTo>
                  <a:pt x="489" y="19"/>
                  <a:pt x="497" y="9"/>
                  <a:pt x="503" y="6"/>
                </a:cubicBezTo>
                <a:cubicBezTo>
                  <a:pt x="505" y="4"/>
                  <a:pt x="511" y="0"/>
                  <a:pt x="514" y="2"/>
                </a:cubicBezTo>
                <a:cubicBezTo>
                  <a:pt x="519" y="4"/>
                  <a:pt x="522" y="16"/>
                  <a:pt x="522" y="21"/>
                </a:cubicBezTo>
                <a:cubicBezTo>
                  <a:pt x="522" y="25"/>
                  <a:pt x="516" y="32"/>
                  <a:pt x="517" y="35"/>
                </a:cubicBezTo>
                <a:cubicBezTo>
                  <a:pt x="518" y="38"/>
                  <a:pt x="527" y="39"/>
                  <a:pt x="528" y="42"/>
                </a:cubicBezTo>
                <a:cubicBezTo>
                  <a:pt x="532" y="47"/>
                  <a:pt x="528" y="62"/>
                  <a:pt x="531" y="67"/>
                </a:cubicBezTo>
                <a:cubicBezTo>
                  <a:pt x="532" y="70"/>
                  <a:pt x="538" y="72"/>
                  <a:pt x="540" y="74"/>
                </a:cubicBezTo>
                <a:cubicBezTo>
                  <a:pt x="544" y="80"/>
                  <a:pt x="549" y="101"/>
                  <a:pt x="549" y="101"/>
                </a:cubicBezTo>
                <a:cubicBezTo>
                  <a:pt x="549" y="101"/>
                  <a:pt x="546" y="132"/>
                  <a:pt x="551" y="140"/>
                </a:cubicBezTo>
                <a:cubicBezTo>
                  <a:pt x="552" y="142"/>
                  <a:pt x="556" y="145"/>
                  <a:pt x="557" y="146"/>
                </a:cubicBezTo>
                <a:cubicBezTo>
                  <a:pt x="561" y="149"/>
                  <a:pt x="572" y="152"/>
                  <a:pt x="572" y="156"/>
                </a:cubicBezTo>
                <a:cubicBezTo>
                  <a:pt x="572" y="158"/>
                  <a:pt x="566" y="158"/>
                  <a:pt x="566" y="160"/>
                </a:cubicBezTo>
                <a:cubicBezTo>
                  <a:pt x="566" y="165"/>
                  <a:pt x="578" y="169"/>
                  <a:pt x="582" y="172"/>
                </a:cubicBezTo>
                <a:cubicBezTo>
                  <a:pt x="586" y="174"/>
                  <a:pt x="595" y="178"/>
                  <a:pt x="599" y="179"/>
                </a:cubicBezTo>
                <a:cubicBezTo>
                  <a:pt x="601" y="180"/>
                  <a:pt x="605" y="181"/>
                  <a:pt x="607" y="181"/>
                </a:cubicBezTo>
                <a:cubicBezTo>
                  <a:pt x="609" y="180"/>
                  <a:pt x="613" y="178"/>
                  <a:pt x="615" y="176"/>
                </a:cubicBezTo>
                <a:cubicBezTo>
                  <a:pt x="617" y="174"/>
                  <a:pt x="620" y="168"/>
                  <a:pt x="623" y="168"/>
                </a:cubicBezTo>
                <a:cubicBezTo>
                  <a:pt x="626" y="167"/>
                  <a:pt x="630" y="172"/>
                  <a:pt x="633" y="174"/>
                </a:cubicBezTo>
                <a:cubicBezTo>
                  <a:pt x="636" y="175"/>
                  <a:pt x="643" y="179"/>
                  <a:pt x="647" y="179"/>
                </a:cubicBezTo>
                <a:cubicBezTo>
                  <a:pt x="649" y="180"/>
                  <a:pt x="655" y="180"/>
                  <a:pt x="657" y="179"/>
                </a:cubicBezTo>
                <a:cubicBezTo>
                  <a:pt x="659" y="178"/>
                  <a:pt x="663" y="174"/>
                  <a:pt x="664" y="172"/>
                </a:cubicBezTo>
                <a:cubicBezTo>
                  <a:pt x="666" y="169"/>
                  <a:pt x="668" y="162"/>
                  <a:pt x="668" y="158"/>
                </a:cubicBezTo>
                <a:cubicBezTo>
                  <a:pt x="669" y="155"/>
                  <a:pt x="668" y="148"/>
                  <a:pt x="668" y="145"/>
                </a:cubicBezTo>
                <a:cubicBezTo>
                  <a:pt x="669" y="143"/>
                  <a:pt x="672" y="139"/>
                  <a:pt x="671" y="137"/>
                </a:cubicBezTo>
                <a:cubicBezTo>
                  <a:pt x="671" y="135"/>
                  <a:pt x="668" y="134"/>
                  <a:pt x="667" y="134"/>
                </a:cubicBezTo>
                <a:cubicBezTo>
                  <a:pt x="665" y="134"/>
                  <a:pt x="662" y="134"/>
                  <a:pt x="661" y="135"/>
                </a:cubicBezTo>
                <a:cubicBezTo>
                  <a:pt x="660" y="136"/>
                  <a:pt x="660" y="140"/>
                  <a:pt x="659" y="141"/>
                </a:cubicBezTo>
                <a:cubicBezTo>
                  <a:pt x="657" y="142"/>
                  <a:pt x="651" y="142"/>
                  <a:pt x="650" y="140"/>
                </a:cubicBezTo>
                <a:cubicBezTo>
                  <a:pt x="648" y="137"/>
                  <a:pt x="655" y="128"/>
                  <a:pt x="656" y="124"/>
                </a:cubicBezTo>
                <a:cubicBezTo>
                  <a:pt x="657" y="122"/>
                  <a:pt x="657" y="118"/>
                  <a:pt x="657" y="117"/>
                </a:cubicBezTo>
                <a:cubicBezTo>
                  <a:pt x="658" y="112"/>
                  <a:pt x="662" y="102"/>
                  <a:pt x="665" y="98"/>
                </a:cubicBezTo>
                <a:cubicBezTo>
                  <a:pt x="667" y="95"/>
                  <a:pt x="674" y="93"/>
                  <a:pt x="674" y="90"/>
                </a:cubicBezTo>
                <a:cubicBezTo>
                  <a:pt x="675" y="84"/>
                  <a:pt x="668" y="73"/>
                  <a:pt x="663" y="72"/>
                </a:cubicBezTo>
                <a:cubicBezTo>
                  <a:pt x="660" y="71"/>
                  <a:pt x="654" y="78"/>
                  <a:pt x="651" y="77"/>
                </a:cubicBezTo>
                <a:cubicBezTo>
                  <a:pt x="650" y="76"/>
                  <a:pt x="650" y="74"/>
                  <a:pt x="650" y="73"/>
                </a:cubicBezTo>
                <a:cubicBezTo>
                  <a:pt x="652" y="68"/>
                  <a:pt x="667" y="68"/>
                  <a:pt x="668" y="63"/>
                </a:cubicBezTo>
                <a:cubicBezTo>
                  <a:pt x="669" y="60"/>
                  <a:pt x="663" y="55"/>
                  <a:pt x="660" y="54"/>
                </a:cubicBezTo>
                <a:cubicBezTo>
                  <a:pt x="658" y="53"/>
                  <a:pt x="654" y="55"/>
                  <a:pt x="652" y="54"/>
                </a:cubicBezTo>
                <a:cubicBezTo>
                  <a:pt x="646" y="52"/>
                  <a:pt x="634" y="38"/>
                  <a:pt x="634" y="38"/>
                </a:cubicBezTo>
                <a:cubicBezTo>
                  <a:pt x="661" y="16"/>
                  <a:pt x="661" y="16"/>
                  <a:pt x="661" y="16"/>
                </a:cubicBezTo>
                <a:cubicBezTo>
                  <a:pt x="661" y="16"/>
                  <a:pt x="674" y="36"/>
                  <a:pt x="679" y="42"/>
                </a:cubicBezTo>
                <a:cubicBezTo>
                  <a:pt x="683" y="47"/>
                  <a:pt x="692" y="56"/>
                  <a:pt x="696" y="60"/>
                </a:cubicBezTo>
                <a:cubicBezTo>
                  <a:pt x="699" y="64"/>
                  <a:pt x="706" y="70"/>
                  <a:pt x="710" y="72"/>
                </a:cubicBezTo>
                <a:cubicBezTo>
                  <a:pt x="712" y="73"/>
                  <a:pt x="717" y="74"/>
                  <a:pt x="718" y="75"/>
                </a:cubicBezTo>
                <a:cubicBezTo>
                  <a:pt x="720" y="79"/>
                  <a:pt x="717" y="89"/>
                  <a:pt x="718" y="94"/>
                </a:cubicBezTo>
                <a:cubicBezTo>
                  <a:pt x="718" y="97"/>
                  <a:pt x="723" y="103"/>
                  <a:pt x="723" y="106"/>
                </a:cubicBezTo>
                <a:cubicBezTo>
                  <a:pt x="724" y="112"/>
                  <a:pt x="725" y="123"/>
                  <a:pt x="723" y="128"/>
                </a:cubicBezTo>
                <a:cubicBezTo>
                  <a:pt x="721" y="132"/>
                  <a:pt x="711" y="135"/>
                  <a:pt x="708" y="138"/>
                </a:cubicBezTo>
                <a:cubicBezTo>
                  <a:pt x="706" y="142"/>
                  <a:pt x="706" y="150"/>
                  <a:pt x="705" y="153"/>
                </a:cubicBezTo>
                <a:cubicBezTo>
                  <a:pt x="704" y="158"/>
                  <a:pt x="702" y="169"/>
                  <a:pt x="700" y="173"/>
                </a:cubicBezTo>
                <a:cubicBezTo>
                  <a:pt x="698" y="176"/>
                  <a:pt x="693" y="181"/>
                  <a:pt x="691" y="183"/>
                </a:cubicBezTo>
                <a:cubicBezTo>
                  <a:pt x="687" y="187"/>
                  <a:pt x="679" y="195"/>
                  <a:pt x="676" y="200"/>
                </a:cubicBezTo>
                <a:cubicBezTo>
                  <a:pt x="674" y="203"/>
                  <a:pt x="672" y="207"/>
                  <a:pt x="673" y="210"/>
                </a:cubicBezTo>
                <a:cubicBezTo>
                  <a:pt x="673" y="213"/>
                  <a:pt x="681" y="215"/>
                  <a:pt x="682" y="218"/>
                </a:cubicBezTo>
                <a:cubicBezTo>
                  <a:pt x="683" y="221"/>
                  <a:pt x="681" y="228"/>
                  <a:pt x="680" y="231"/>
                </a:cubicBezTo>
                <a:cubicBezTo>
                  <a:pt x="675" y="241"/>
                  <a:pt x="658" y="258"/>
                  <a:pt x="651" y="267"/>
                </a:cubicBezTo>
                <a:cubicBezTo>
                  <a:pt x="646" y="273"/>
                  <a:pt x="632" y="283"/>
                  <a:pt x="629" y="290"/>
                </a:cubicBezTo>
                <a:cubicBezTo>
                  <a:pt x="628" y="294"/>
                  <a:pt x="629" y="302"/>
                  <a:pt x="628" y="306"/>
                </a:cubicBezTo>
                <a:cubicBezTo>
                  <a:pt x="627" y="309"/>
                  <a:pt x="625" y="314"/>
                  <a:pt x="623" y="316"/>
                </a:cubicBezTo>
                <a:cubicBezTo>
                  <a:pt x="621" y="317"/>
                  <a:pt x="614" y="317"/>
                  <a:pt x="611" y="316"/>
                </a:cubicBezTo>
                <a:cubicBezTo>
                  <a:pt x="609" y="316"/>
                  <a:pt x="607" y="312"/>
                  <a:pt x="606" y="311"/>
                </a:cubicBezTo>
                <a:cubicBezTo>
                  <a:pt x="604" y="311"/>
                  <a:pt x="600" y="310"/>
                  <a:pt x="598" y="311"/>
                </a:cubicBezTo>
                <a:cubicBezTo>
                  <a:pt x="595" y="311"/>
                  <a:pt x="591" y="316"/>
                  <a:pt x="589" y="317"/>
                </a:cubicBezTo>
                <a:cubicBezTo>
                  <a:pt x="586" y="320"/>
                  <a:pt x="580" y="327"/>
                  <a:pt x="577" y="329"/>
                </a:cubicBezTo>
                <a:cubicBezTo>
                  <a:pt x="575" y="330"/>
                  <a:pt x="572" y="330"/>
                  <a:pt x="571" y="331"/>
                </a:cubicBezTo>
                <a:cubicBezTo>
                  <a:pt x="568" y="335"/>
                  <a:pt x="571" y="347"/>
                  <a:pt x="571" y="353"/>
                </a:cubicBezTo>
                <a:cubicBezTo>
                  <a:pt x="571" y="358"/>
                  <a:pt x="574" y="368"/>
                  <a:pt x="574" y="373"/>
                </a:cubicBezTo>
                <a:cubicBezTo>
                  <a:pt x="575" y="380"/>
                  <a:pt x="573" y="396"/>
                  <a:pt x="574" y="404"/>
                </a:cubicBezTo>
                <a:cubicBezTo>
                  <a:pt x="574" y="405"/>
                  <a:pt x="575" y="410"/>
                  <a:pt x="577" y="411"/>
                </a:cubicBezTo>
                <a:cubicBezTo>
                  <a:pt x="579" y="412"/>
                  <a:pt x="585" y="407"/>
                  <a:pt x="588" y="406"/>
                </a:cubicBezTo>
                <a:cubicBezTo>
                  <a:pt x="589" y="405"/>
                  <a:pt x="592" y="403"/>
                  <a:pt x="594" y="404"/>
                </a:cubicBezTo>
                <a:cubicBezTo>
                  <a:pt x="596" y="404"/>
                  <a:pt x="596" y="412"/>
                  <a:pt x="599" y="412"/>
                </a:cubicBezTo>
                <a:cubicBezTo>
                  <a:pt x="602" y="413"/>
                  <a:pt x="607" y="407"/>
                  <a:pt x="611" y="406"/>
                </a:cubicBezTo>
                <a:cubicBezTo>
                  <a:pt x="613" y="405"/>
                  <a:pt x="618" y="403"/>
                  <a:pt x="621" y="404"/>
                </a:cubicBezTo>
                <a:cubicBezTo>
                  <a:pt x="624" y="405"/>
                  <a:pt x="629" y="412"/>
                  <a:pt x="632" y="414"/>
                </a:cubicBezTo>
                <a:cubicBezTo>
                  <a:pt x="634" y="416"/>
                  <a:pt x="640" y="418"/>
                  <a:pt x="643" y="419"/>
                </a:cubicBezTo>
                <a:cubicBezTo>
                  <a:pt x="645" y="420"/>
                  <a:pt x="651" y="420"/>
                  <a:pt x="653" y="421"/>
                </a:cubicBezTo>
                <a:cubicBezTo>
                  <a:pt x="655" y="422"/>
                  <a:pt x="658" y="424"/>
                  <a:pt x="658" y="425"/>
                </a:cubicBezTo>
                <a:cubicBezTo>
                  <a:pt x="659" y="427"/>
                  <a:pt x="656" y="430"/>
                  <a:pt x="655" y="431"/>
                </a:cubicBezTo>
                <a:cubicBezTo>
                  <a:pt x="653" y="433"/>
                  <a:pt x="647" y="437"/>
                  <a:pt x="645" y="440"/>
                </a:cubicBezTo>
                <a:cubicBezTo>
                  <a:pt x="643" y="442"/>
                  <a:pt x="640" y="447"/>
                  <a:pt x="638" y="449"/>
                </a:cubicBezTo>
                <a:cubicBezTo>
                  <a:pt x="637" y="450"/>
                  <a:pt x="636" y="453"/>
                  <a:pt x="634" y="454"/>
                </a:cubicBezTo>
                <a:cubicBezTo>
                  <a:pt x="633" y="455"/>
                  <a:pt x="630" y="454"/>
                  <a:pt x="629" y="455"/>
                </a:cubicBezTo>
                <a:cubicBezTo>
                  <a:pt x="627" y="456"/>
                  <a:pt x="626" y="459"/>
                  <a:pt x="625" y="461"/>
                </a:cubicBezTo>
                <a:cubicBezTo>
                  <a:pt x="625" y="463"/>
                  <a:pt x="628" y="469"/>
                  <a:pt x="626" y="470"/>
                </a:cubicBezTo>
                <a:cubicBezTo>
                  <a:pt x="624" y="472"/>
                  <a:pt x="617" y="468"/>
                  <a:pt x="614" y="467"/>
                </a:cubicBezTo>
                <a:cubicBezTo>
                  <a:pt x="610" y="465"/>
                  <a:pt x="606" y="458"/>
                  <a:pt x="603" y="456"/>
                </a:cubicBezTo>
                <a:cubicBezTo>
                  <a:pt x="599" y="455"/>
                  <a:pt x="592" y="454"/>
                  <a:pt x="589" y="456"/>
                </a:cubicBezTo>
                <a:cubicBezTo>
                  <a:pt x="587" y="457"/>
                  <a:pt x="586" y="462"/>
                  <a:pt x="586" y="464"/>
                </a:cubicBezTo>
                <a:cubicBezTo>
                  <a:pt x="585" y="466"/>
                  <a:pt x="583" y="472"/>
                  <a:pt x="584" y="474"/>
                </a:cubicBezTo>
                <a:cubicBezTo>
                  <a:pt x="585" y="477"/>
                  <a:pt x="592" y="479"/>
                  <a:pt x="595" y="481"/>
                </a:cubicBezTo>
                <a:cubicBezTo>
                  <a:pt x="596" y="482"/>
                  <a:pt x="597" y="486"/>
                  <a:pt x="598" y="488"/>
                </a:cubicBezTo>
                <a:cubicBezTo>
                  <a:pt x="599" y="491"/>
                  <a:pt x="601" y="498"/>
                  <a:pt x="603" y="500"/>
                </a:cubicBezTo>
                <a:cubicBezTo>
                  <a:pt x="606" y="501"/>
                  <a:pt x="612" y="502"/>
                  <a:pt x="616" y="501"/>
                </a:cubicBezTo>
                <a:cubicBezTo>
                  <a:pt x="619" y="501"/>
                  <a:pt x="626" y="497"/>
                  <a:pt x="629" y="494"/>
                </a:cubicBezTo>
                <a:cubicBezTo>
                  <a:pt x="631" y="492"/>
                  <a:pt x="634" y="486"/>
                  <a:pt x="636" y="483"/>
                </a:cubicBezTo>
                <a:cubicBezTo>
                  <a:pt x="639" y="480"/>
                  <a:pt x="645" y="472"/>
                  <a:pt x="650" y="472"/>
                </a:cubicBezTo>
                <a:cubicBezTo>
                  <a:pt x="651" y="471"/>
                  <a:pt x="653" y="473"/>
                  <a:pt x="655" y="474"/>
                </a:cubicBezTo>
                <a:cubicBezTo>
                  <a:pt x="657" y="475"/>
                  <a:pt x="661" y="480"/>
                  <a:pt x="663" y="482"/>
                </a:cubicBezTo>
                <a:cubicBezTo>
                  <a:pt x="667" y="486"/>
                  <a:pt x="674" y="493"/>
                  <a:pt x="679" y="496"/>
                </a:cubicBezTo>
                <a:cubicBezTo>
                  <a:pt x="682" y="498"/>
                  <a:pt x="689" y="501"/>
                  <a:pt x="693" y="503"/>
                </a:cubicBezTo>
                <a:cubicBezTo>
                  <a:pt x="697" y="504"/>
                  <a:pt x="706" y="504"/>
                  <a:pt x="709" y="507"/>
                </a:cubicBezTo>
                <a:cubicBezTo>
                  <a:pt x="711" y="509"/>
                  <a:pt x="710" y="517"/>
                  <a:pt x="710" y="520"/>
                </a:cubicBezTo>
                <a:cubicBezTo>
                  <a:pt x="711" y="526"/>
                  <a:pt x="714" y="538"/>
                  <a:pt x="716" y="544"/>
                </a:cubicBezTo>
                <a:cubicBezTo>
                  <a:pt x="717" y="549"/>
                  <a:pt x="720" y="557"/>
                  <a:pt x="720" y="562"/>
                </a:cubicBezTo>
                <a:cubicBezTo>
                  <a:pt x="720" y="564"/>
                  <a:pt x="716" y="568"/>
                  <a:pt x="718" y="570"/>
                </a:cubicBezTo>
                <a:cubicBezTo>
                  <a:pt x="721" y="572"/>
                  <a:pt x="729" y="566"/>
                  <a:pt x="733" y="565"/>
                </a:cubicBezTo>
                <a:cubicBezTo>
                  <a:pt x="736" y="563"/>
                  <a:pt x="741" y="558"/>
                  <a:pt x="744" y="555"/>
                </a:cubicBezTo>
                <a:cubicBezTo>
                  <a:pt x="747" y="552"/>
                  <a:pt x="755" y="542"/>
                  <a:pt x="754" y="539"/>
                </a:cubicBezTo>
                <a:cubicBezTo>
                  <a:pt x="754" y="536"/>
                  <a:pt x="762" y="527"/>
                  <a:pt x="765" y="524"/>
                </a:cubicBezTo>
                <a:cubicBezTo>
                  <a:pt x="768" y="521"/>
                  <a:pt x="774" y="514"/>
                  <a:pt x="777" y="513"/>
                </a:cubicBezTo>
                <a:cubicBezTo>
                  <a:pt x="780" y="511"/>
                  <a:pt x="787" y="510"/>
                  <a:pt x="790" y="509"/>
                </a:cubicBezTo>
                <a:cubicBezTo>
                  <a:pt x="796" y="508"/>
                  <a:pt x="807" y="509"/>
                  <a:pt x="812" y="507"/>
                </a:cubicBezTo>
                <a:cubicBezTo>
                  <a:pt x="816" y="506"/>
                  <a:pt x="822" y="501"/>
                  <a:pt x="825" y="499"/>
                </a:cubicBezTo>
                <a:cubicBezTo>
                  <a:pt x="829" y="496"/>
                  <a:pt x="836" y="488"/>
                  <a:pt x="839" y="483"/>
                </a:cubicBezTo>
                <a:cubicBezTo>
                  <a:pt x="842" y="480"/>
                  <a:pt x="845" y="472"/>
                  <a:pt x="848" y="469"/>
                </a:cubicBezTo>
                <a:cubicBezTo>
                  <a:pt x="851" y="466"/>
                  <a:pt x="857" y="464"/>
                  <a:pt x="860" y="462"/>
                </a:cubicBezTo>
                <a:cubicBezTo>
                  <a:pt x="863" y="461"/>
                  <a:pt x="868" y="458"/>
                  <a:pt x="870" y="457"/>
                </a:cubicBezTo>
                <a:cubicBezTo>
                  <a:pt x="873" y="455"/>
                  <a:pt x="878" y="447"/>
                  <a:pt x="882" y="447"/>
                </a:cubicBezTo>
                <a:cubicBezTo>
                  <a:pt x="886" y="446"/>
                  <a:pt x="891" y="454"/>
                  <a:pt x="895" y="454"/>
                </a:cubicBezTo>
                <a:cubicBezTo>
                  <a:pt x="901" y="454"/>
                  <a:pt x="918" y="442"/>
                  <a:pt x="918" y="442"/>
                </a:cubicBezTo>
                <a:cubicBezTo>
                  <a:pt x="918" y="442"/>
                  <a:pt x="921" y="452"/>
                  <a:pt x="922" y="456"/>
                </a:cubicBezTo>
                <a:cubicBezTo>
                  <a:pt x="923" y="462"/>
                  <a:pt x="924" y="472"/>
                  <a:pt x="925" y="478"/>
                </a:cubicBezTo>
                <a:close/>
                <a:moveTo>
                  <a:pt x="630" y="228"/>
                </a:moveTo>
                <a:cubicBezTo>
                  <a:pt x="632" y="224"/>
                  <a:pt x="640" y="215"/>
                  <a:pt x="640" y="210"/>
                </a:cubicBezTo>
                <a:cubicBezTo>
                  <a:pt x="640" y="208"/>
                  <a:pt x="637" y="205"/>
                  <a:pt x="636" y="204"/>
                </a:cubicBezTo>
                <a:cubicBezTo>
                  <a:pt x="634" y="201"/>
                  <a:pt x="627" y="196"/>
                  <a:pt x="625" y="193"/>
                </a:cubicBezTo>
                <a:cubicBezTo>
                  <a:pt x="623" y="190"/>
                  <a:pt x="620" y="183"/>
                  <a:pt x="617" y="182"/>
                </a:cubicBezTo>
                <a:cubicBezTo>
                  <a:pt x="615" y="182"/>
                  <a:pt x="612" y="184"/>
                  <a:pt x="611" y="186"/>
                </a:cubicBezTo>
                <a:cubicBezTo>
                  <a:pt x="611" y="187"/>
                  <a:pt x="614" y="190"/>
                  <a:pt x="614" y="191"/>
                </a:cubicBezTo>
                <a:cubicBezTo>
                  <a:pt x="614" y="195"/>
                  <a:pt x="608" y="201"/>
                  <a:pt x="606" y="204"/>
                </a:cubicBezTo>
                <a:cubicBezTo>
                  <a:pt x="603" y="209"/>
                  <a:pt x="592" y="216"/>
                  <a:pt x="593" y="221"/>
                </a:cubicBezTo>
                <a:cubicBezTo>
                  <a:pt x="594" y="226"/>
                  <a:pt x="604" y="227"/>
                  <a:pt x="608" y="230"/>
                </a:cubicBezTo>
                <a:cubicBezTo>
                  <a:pt x="610" y="231"/>
                  <a:pt x="613" y="236"/>
                  <a:pt x="616" y="238"/>
                </a:cubicBezTo>
                <a:cubicBezTo>
                  <a:pt x="617" y="238"/>
                  <a:pt x="621" y="240"/>
                  <a:pt x="623" y="239"/>
                </a:cubicBezTo>
                <a:cubicBezTo>
                  <a:pt x="626" y="238"/>
                  <a:pt x="628" y="231"/>
                  <a:pt x="630" y="228"/>
                </a:cubicBezTo>
                <a:close/>
                <a:moveTo>
                  <a:pt x="592" y="241"/>
                </a:moveTo>
                <a:cubicBezTo>
                  <a:pt x="594" y="239"/>
                  <a:pt x="599" y="234"/>
                  <a:pt x="599" y="231"/>
                </a:cubicBezTo>
                <a:cubicBezTo>
                  <a:pt x="598" y="229"/>
                  <a:pt x="593" y="227"/>
                  <a:pt x="591" y="226"/>
                </a:cubicBezTo>
                <a:cubicBezTo>
                  <a:pt x="589" y="225"/>
                  <a:pt x="583" y="223"/>
                  <a:pt x="582" y="225"/>
                </a:cubicBezTo>
                <a:cubicBezTo>
                  <a:pt x="579" y="227"/>
                  <a:pt x="579" y="236"/>
                  <a:pt x="580" y="239"/>
                </a:cubicBezTo>
                <a:cubicBezTo>
                  <a:pt x="581" y="241"/>
                  <a:pt x="582" y="245"/>
                  <a:pt x="584" y="245"/>
                </a:cubicBezTo>
                <a:cubicBezTo>
                  <a:pt x="586" y="246"/>
                  <a:pt x="590" y="243"/>
                  <a:pt x="592" y="241"/>
                </a:cubicBezTo>
                <a:close/>
                <a:moveTo>
                  <a:pt x="563" y="225"/>
                </a:moveTo>
                <a:cubicBezTo>
                  <a:pt x="563" y="222"/>
                  <a:pt x="564" y="216"/>
                  <a:pt x="562" y="214"/>
                </a:cubicBezTo>
                <a:cubicBezTo>
                  <a:pt x="560" y="212"/>
                  <a:pt x="553" y="214"/>
                  <a:pt x="551" y="215"/>
                </a:cubicBezTo>
                <a:cubicBezTo>
                  <a:pt x="548" y="217"/>
                  <a:pt x="544" y="223"/>
                  <a:pt x="544" y="226"/>
                </a:cubicBezTo>
                <a:cubicBezTo>
                  <a:pt x="543" y="229"/>
                  <a:pt x="544" y="234"/>
                  <a:pt x="546" y="236"/>
                </a:cubicBezTo>
                <a:cubicBezTo>
                  <a:pt x="547" y="238"/>
                  <a:pt x="551" y="243"/>
                  <a:pt x="554" y="243"/>
                </a:cubicBezTo>
                <a:cubicBezTo>
                  <a:pt x="556" y="242"/>
                  <a:pt x="559" y="239"/>
                  <a:pt x="560" y="237"/>
                </a:cubicBezTo>
                <a:cubicBezTo>
                  <a:pt x="561" y="234"/>
                  <a:pt x="563" y="228"/>
                  <a:pt x="563" y="22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28">
            <a:extLst>
              <a:ext uri="{FF2B5EF4-FFF2-40B4-BE49-F238E27FC236}">
                <a16:creationId xmlns:a16="http://schemas.microsoft.com/office/drawing/2014/main" id="{FB49EAE0-8863-4926-815D-E1F024A7131A}"/>
              </a:ext>
            </a:extLst>
          </p:cNvPr>
          <p:cNvSpPr>
            <a:spLocks/>
          </p:cNvSpPr>
          <p:nvPr/>
        </p:nvSpPr>
        <p:spPr bwMode="auto">
          <a:xfrm>
            <a:off x="3456542" y="3232385"/>
            <a:ext cx="292900" cy="389584"/>
          </a:xfrm>
          <a:custGeom>
            <a:avLst/>
            <a:gdLst/>
            <a:ahLst/>
            <a:cxnLst>
              <a:cxn ang="0">
                <a:pos x="0" y="50"/>
              </a:cxn>
              <a:cxn ang="0">
                <a:pos x="21" y="67"/>
              </a:cxn>
              <a:cxn ang="0">
                <a:pos x="22" y="68"/>
              </a:cxn>
              <a:cxn ang="0">
                <a:pos x="33" y="73"/>
              </a:cxn>
              <a:cxn ang="0">
                <a:pos x="38" y="90"/>
              </a:cxn>
              <a:cxn ang="0">
                <a:pos x="43" y="105"/>
              </a:cxn>
              <a:cxn ang="0">
                <a:pos x="57" y="117"/>
              </a:cxn>
              <a:cxn ang="0">
                <a:pos x="65" y="126"/>
              </a:cxn>
              <a:cxn ang="0">
                <a:pos x="74" y="132"/>
              </a:cxn>
              <a:cxn ang="0">
                <a:pos x="75" y="149"/>
              </a:cxn>
              <a:cxn ang="0">
                <a:pos x="69" y="163"/>
              </a:cxn>
              <a:cxn ang="0">
                <a:pos x="76" y="168"/>
              </a:cxn>
              <a:cxn ang="0">
                <a:pos x="82" y="160"/>
              </a:cxn>
              <a:cxn ang="0">
                <a:pos x="93" y="150"/>
              </a:cxn>
              <a:cxn ang="0">
                <a:pos x="98" y="139"/>
              </a:cxn>
              <a:cxn ang="0">
                <a:pos x="100" y="120"/>
              </a:cxn>
              <a:cxn ang="0">
                <a:pos x="113" y="110"/>
              </a:cxn>
              <a:cxn ang="0">
                <a:pos x="124" y="101"/>
              </a:cxn>
              <a:cxn ang="0">
                <a:pos x="114" y="80"/>
              </a:cxn>
              <a:cxn ang="0">
                <a:pos x="98" y="53"/>
              </a:cxn>
              <a:cxn ang="0">
                <a:pos x="94" y="47"/>
              </a:cxn>
              <a:cxn ang="0">
                <a:pos x="94" y="28"/>
              </a:cxn>
              <a:cxn ang="0">
                <a:pos x="97" y="15"/>
              </a:cxn>
              <a:cxn ang="0">
                <a:pos x="95" y="13"/>
              </a:cxn>
              <a:cxn ang="0">
                <a:pos x="81" y="9"/>
              </a:cxn>
              <a:cxn ang="0">
                <a:pos x="63" y="0"/>
              </a:cxn>
              <a:cxn ang="0">
                <a:pos x="0" y="50"/>
              </a:cxn>
            </a:cxnLst>
            <a:rect l="0" t="0" r="r" b="b"/>
            <a:pathLst>
              <a:path w="125" h="168">
                <a:moveTo>
                  <a:pt x="0" y="50"/>
                </a:moveTo>
                <a:cubicBezTo>
                  <a:pt x="0" y="50"/>
                  <a:pt x="16" y="63"/>
                  <a:pt x="21" y="67"/>
                </a:cubicBezTo>
                <a:cubicBezTo>
                  <a:pt x="22" y="67"/>
                  <a:pt x="22" y="68"/>
                  <a:pt x="22" y="68"/>
                </a:cubicBezTo>
                <a:cubicBezTo>
                  <a:pt x="25" y="70"/>
                  <a:pt x="31" y="71"/>
                  <a:pt x="33" y="73"/>
                </a:cubicBezTo>
                <a:cubicBezTo>
                  <a:pt x="36" y="77"/>
                  <a:pt x="36" y="86"/>
                  <a:pt x="38" y="90"/>
                </a:cubicBezTo>
                <a:cubicBezTo>
                  <a:pt x="39" y="94"/>
                  <a:pt x="41" y="102"/>
                  <a:pt x="43" y="105"/>
                </a:cubicBezTo>
                <a:cubicBezTo>
                  <a:pt x="46" y="109"/>
                  <a:pt x="54" y="114"/>
                  <a:pt x="57" y="117"/>
                </a:cubicBezTo>
                <a:cubicBezTo>
                  <a:pt x="60" y="119"/>
                  <a:pt x="63" y="124"/>
                  <a:pt x="65" y="126"/>
                </a:cubicBezTo>
                <a:cubicBezTo>
                  <a:pt x="67" y="127"/>
                  <a:pt x="73" y="129"/>
                  <a:pt x="74" y="132"/>
                </a:cubicBezTo>
                <a:cubicBezTo>
                  <a:pt x="76" y="136"/>
                  <a:pt x="75" y="145"/>
                  <a:pt x="75" y="149"/>
                </a:cubicBezTo>
                <a:cubicBezTo>
                  <a:pt x="74" y="153"/>
                  <a:pt x="68" y="160"/>
                  <a:pt x="69" y="163"/>
                </a:cubicBezTo>
                <a:cubicBezTo>
                  <a:pt x="70" y="165"/>
                  <a:pt x="74" y="168"/>
                  <a:pt x="76" y="168"/>
                </a:cubicBezTo>
                <a:cubicBezTo>
                  <a:pt x="78" y="167"/>
                  <a:pt x="80" y="162"/>
                  <a:pt x="82" y="160"/>
                </a:cubicBezTo>
                <a:cubicBezTo>
                  <a:pt x="85" y="158"/>
                  <a:pt x="91" y="153"/>
                  <a:pt x="93" y="150"/>
                </a:cubicBezTo>
                <a:cubicBezTo>
                  <a:pt x="95" y="148"/>
                  <a:pt x="97" y="142"/>
                  <a:pt x="98" y="139"/>
                </a:cubicBezTo>
                <a:cubicBezTo>
                  <a:pt x="100" y="134"/>
                  <a:pt x="98" y="124"/>
                  <a:pt x="100" y="120"/>
                </a:cubicBezTo>
                <a:cubicBezTo>
                  <a:pt x="102" y="116"/>
                  <a:pt x="110" y="113"/>
                  <a:pt x="113" y="110"/>
                </a:cubicBezTo>
                <a:cubicBezTo>
                  <a:pt x="116" y="108"/>
                  <a:pt x="123" y="104"/>
                  <a:pt x="124" y="101"/>
                </a:cubicBezTo>
                <a:cubicBezTo>
                  <a:pt x="125" y="95"/>
                  <a:pt x="116" y="85"/>
                  <a:pt x="114" y="80"/>
                </a:cubicBezTo>
                <a:cubicBezTo>
                  <a:pt x="110" y="73"/>
                  <a:pt x="103" y="60"/>
                  <a:pt x="98" y="53"/>
                </a:cubicBezTo>
                <a:cubicBezTo>
                  <a:pt x="97" y="52"/>
                  <a:pt x="94" y="49"/>
                  <a:pt x="94" y="47"/>
                </a:cubicBezTo>
                <a:cubicBezTo>
                  <a:pt x="92" y="43"/>
                  <a:pt x="93" y="33"/>
                  <a:pt x="94" y="28"/>
                </a:cubicBezTo>
                <a:cubicBezTo>
                  <a:pt x="94" y="25"/>
                  <a:pt x="97" y="15"/>
                  <a:pt x="97" y="15"/>
                </a:cubicBezTo>
                <a:cubicBezTo>
                  <a:pt x="95" y="13"/>
                  <a:pt x="95" y="13"/>
                  <a:pt x="95" y="13"/>
                </a:cubicBezTo>
                <a:cubicBezTo>
                  <a:pt x="95" y="13"/>
                  <a:pt x="84" y="10"/>
                  <a:pt x="81" y="9"/>
                </a:cubicBezTo>
                <a:cubicBezTo>
                  <a:pt x="76" y="7"/>
                  <a:pt x="63" y="0"/>
                  <a:pt x="63" y="0"/>
                </a:cubicBezTo>
                <a:lnTo>
                  <a:pt x="0" y="50"/>
                </a:ln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29">
            <a:extLst>
              <a:ext uri="{FF2B5EF4-FFF2-40B4-BE49-F238E27FC236}">
                <a16:creationId xmlns:a16="http://schemas.microsoft.com/office/drawing/2014/main" id="{E977F849-C743-45BA-9EED-BF2B8EE4D722}"/>
              </a:ext>
            </a:extLst>
          </p:cNvPr>
          <p:cNvSpPr>
            <a:spLocks/>
          </p:cNvSpPr>
          <p:nvPr/>
        </p:nvSpPr>
        <p:spPr bwMode="auto">
          <a:xfrm>
            <a:off x="6561836" y="3047545"/>
            <a:ext cx="3344164" cy="2348873"/>
          </a:xfrm>
          <a:custGeom>
            <a:avLst/>
            <a:gdLst/>
            <a:ahLst/>
            <a:cxnLst>
              <a:cxn ang="0">
                <a:pos x="1418" y="219"/>
              </a:cxn>
              <a:cxn ang="0">
                <a:pos x="1399" y="298"/>
              </a:cxn>
              <a:cxn ang="0">
                <a:pos x="1387" y="359"/>
              </a:cxn>
              <a:cxn ang="0">
                <a:pos x="1347" y="429"/>
              </a:cxn>
              <a:cxn ang="0">
                <a:pos x="1410" y="493"/>
              </a:cxn>
              <a:cxn ang="0">
                <a:pos x="1398" y="593"/>
              </a:cxn>
              <a:cxn ang="0">
                <a:pos x="1290" y="581"/>
              </a:cxn>
              <a:cxn ang="0">
                <a:pos x="1254" y="531"/>
              </a:cxn>
              <a:cxn ang="0">
                <a:pos x="1227" y="499"/>
              </a:cxn>
              <a:cxn ang="0">
                <a:pos x="1172" y="520"/>
              </a:cxn>
              <a:cxn ang="0">
                <a:pos x="1113" y="566"/>
              </a:cxn>
              <a:cxn ang="0">
                <a:pos x="1084" y="671"/>
              </a:cxn>
              <a:cxn ang="0">
                <a:pos x="1122" y="732"/>
              </a:cxn>
              <a:cxn ang="0">
                <a:pos x="1174" y="760"/>
              </a:cxn>
              <a:cxn ang="0">
                <a:pos x="1135" y="835"/>
              </a:cxn>
              <a:cxn ang="0">
                <a:pos x="1158" y="944"/>
              </a:cxn>
              <a:cxn ang="0">
                <a:pos x="1093" y="944"/>
              </a:cxn>
              <a:cxn ang="0">
                <a:pos x="1052" y="850"/>
              </a:cxn>
              <a:cxn ang="0">
                <a:pos x="1015" y="772"/>
              </a:cxn>
              <a:cxn ang="0">
                <a:pos x="924" y="794"/>
              </a:cxn>
              <a:cxn ang="0">
                <a:pos x="839" y="814"/>
              </a:cxn>
              <a:cxn ang="0">
                <a:pos x="788" y="870"/>
              </a:cxn>
              <a:cxn ang="0">
                <a:pos x="681" y="831"/>
              </a:cxn>
              <a:cxn ang="0">
                <a:pos x="632" y="735"/>
              </a:cxn>
              <a:cxn ang="0">
                <a:pos x="615" y="636"/>
              </a:cxn>
              <a:cxn ang="0">
                <a:pos x="562" y="656"/>
              </a:cxn>
              <a:cxn ang="0">
                <a:pos x="483" y="669"/>
              </a:cxn>
              <a:cxn ang="0">
                <a:pos x="490" y="803"/>
              </a:cxn>
              <a:cxn ang="0">
                <a:pos x="452" y="938"/>
              </a:cxn>
              <a:cxn ang="0">
                <a:pos x="398" y="1009"/>
              </a:cxn>
              <a:cxn ang="0">
                <a:pos x="324" y="885"/>
              </a:cxn>
              <a:cxn ang="0">
                <a:pos x="345" y="776"/>
              </a:cxn>
              <a:cxn ang="0">
                <a:pos x="337" y="669"/>
              </a:cxn>
              <a:cxn ang="0">
                <a:pos x="297" y="569"/>
              </a:cxn>
              <a:cxn ang="0">
                <a:pos x="242" y="528"/>
              </a:cxn>
              <a:cxn ang="0">
                <a:pos x="195" y="499"/>
              </a:cxn>
              <a:cxn ang="0">
                <a:pos x="159" y="559"/>
              </a:cxn>
              <a:cxn ang="0">
                <a:pos x="72" y="553"/>
              </a:cxn>
              <a:cxn ang="0">
                <a:pos x="2" y="471"/>
              </a:cxn>
              <a:cxn ang="0">
                <a:pos x="54" y="400"/>
              </a:cxn>
              <a:cxn ang="0">
                <a:pos x="120" y="351"/>
              </a:cxn>
              <a:cxn ang="0">
                <a:pos x="185" y="283"/>
              </a:cxn>
              <a:cxn ang="0">
                <a:pos x="288" y="266"/>
              </a:cxn>
              <a:cxn ang="0">
                <a:pos x="343" y="223"/>
              </a:cxn>
              <a:cxn ang="0">
                <a:pos x="412" y="202"/>
              </a:cxn>
              <a:cxn ang="0">
                <a:pos x="477" y="175"/>
              </a:cxn>
              <a:cxn ang="0">
                <a:pos x="580" y="184"/>
              </a:cxn>
              <a:cxn ang="0">
                <a:pos x="636" y="180"/>
              </a:cxn>
              <a:cxn ang="0">
                <a:pos x="678" y="88"/>
              </a:cxn>
              <a:cxn ang="0">
                <a:pos x="675" y="13"/>
              </a:cxn>
              <a:cxn ang="0">
                <a:pos x="737" y="8"/>
              </a:cxn>
              <a:cxn ang="0">
                <a:pos x="873" y="29"/>
              </a:cxn>
              <a:cxn ang="0">
                <a:pos x="963" y="82"/>
              </a:cxn>
              <a:cxn ang="0">
                <a:pos x="994" y="170"/>
              </a:cxn>
              <a:cxn ang="0">
                <a:pos x="1117" y="234"/>
              </a:cxn>
              <a:cxn ang="0">
                <a:pos x="1243" y="177"/>
              </a:cxn>
              <a:cxn ang="0">
                <a:pos x="1299" y="134"/>
              </a:cxn>
              <a:cxn ang="0">
                <a:pos x="1382" y="100"/>
              </a:cxn>
              <a:cxn ang="0">
                <a:pos x="1435" y="160"/>
              </a:cxn>
            </a:cxnLst>
            <a:rect l="0" t="0" r="r" b="b"/>
            <a:pathLst>
              <a:path w="1436" h="1009">
                <a:moveTo>
                  <a:pt x="1436" y="161"/>
                </a:moveTo>
                <a:cubicBezTo>
                  <a:pt x="1436" y="162"/>
                  <a:pt x="1434" y="165"/>
                  <a:pt x="1433" y="166"/>
                </a:cubicBezTo>
                <a:cubicBezTo>
                  <a:pt x="1432" y="168"/>
                  <a:pt x="1428" y="169"/>
                  <a:pt x="1427" y="171"/>
                </a:cubicBezTo>
                <a:cubicBezTo>
                  <a:pt x="1425" y="174"/>
                  <a:pt x="1423" y="178"/>
                  <a:pt x="1422" y="181"/>
                </a:cubicBezTo>
                <a:cubicBezTo>
                  <a:pt x="1421" y="184"/>
                  <a:pt x="1419" y="188"/>
                  <a:pt x="1418" y="191"/>
                </a:cubicBezTo>
                <a:cubicBezTo>
                  <a:pt x="1417" y="194"/>
                  <a:pt x="1416" y="199"/>
                  <a:pt x="1415" y="203"/>
                </a:cubicBezTo>
                <a:cubicBezTo>
                  <a:pt x="1415" y="205"/>
                  <a:pt x="1414" y="208"/>
                  <a:pt x="1414" y="210"/>
                </a:cubicBezTo>
                <a:cubicBezTo>
                  <a:pt x="1414" y="213"/>
                  <a:pt x="1418" y="217"/>
                  <a:pt x="1418" y="219"/>
                </a:cubicBezTo>
                <a:cubicBezTo>
                  <a:pt x="1419" y="222"/>
                  <a:pt x="1416" y="228"/>
                  <a:pt x="1417" y="231"/>
                </a:cubicBezTo>
                <a:cubicBezTo>
                  <a:pt x="1417" y="233"/>
                  <a:pt x="1419" y="236"/>
                  <a:pt x="1419" y="238"/>
                </a:cubicBezTo>
                <a:cubicBezTo>
                  <a:pt x="1419" y="240"/>
                  <a:pt x="1418" y="244"/>
                  <a:pt x="1418" y="246"/>
                </a:cubicBezTo>
                <a:cubicBezTo>
                  <a:pt x="1417" y="249"/>
                  <a:pt x="1416" y="256"/>
                  <a:pt x="1414" y="260"/>
                </a:cubicBezTo>
                <a:cubicBezTo>
                  <a:pt x="1413" y="262"/>
                  <a:pt x="1410" y="268"/>
                  <a:pt x="1408" y="271"/>
                </a:cubicBezTo>
                <a:cubicBezTo>
                  <a:pt x="1407" y="273"/>
                  <a:pt x="1405" y="278"/>
                  <a:pt x="1405" y="281"/>
                </a:cubicBezTo>
                <a:cubicBezTo>
                  <a:pt x="1404" y="283"/>
                  <a:pt x="1406" y="288"/>
                  <a:pt x="1405" y="290"/>
                </a:cubicBezTo>
                <a:cubicBezTo>
                  <a:pt x="1404" y="292"/>
                  <a:pt x="1401" y="296"/>
                  <a:pt x="1399" y="298"/>
                </a:cubicBezTo>
                <a:cubicBezTo>
                  <a:pt x="1398" y="299"/>
                  <a:pt x="1393" y="302"/>
                  <a:pt x="1391" y="303"/>
                </a:cubicBezTo>
                <a:cubicBezTo>
                  <a:pt x="1390" y="304"/>
                  <a:pt x="1386" y="307"/>
                  <a:pt x="1385" y="309"/>
                </a:cubicBezTo>
                <a:cubicBezTo>
                  <a:pt x="1384" y="311"/>
                  <a:pt x="1384" y="315"/>
                  <a:pt x="1384" y="317"/>
                </a:cubicBezTo>
                <a:cubicBezTo>
                  <a:pt x="1384" y="320"/>
                  <a:pt x="1385" y="326"/>
                  <a:pt x="1386" y="329"/>
                </a:cubicBezTo>
                <a:cubicBezTo>
                  <a:pt x="1387" y="331"/>
                  <a:pt x="1390" y="335"/>
                  <a:pt x="1391" y="337"/>
                </a:cubicBezTo>
                <a:cubicBezTo>
                  <a:pt x="1393" y="340"/>
                  <a:pt x="1398" y="345"/>
                  <a:pt x="1398" y="348"/>
                </a:cubicBezTo>
                <a:cubicBezTo>
                  <a:pt x="1399" y="349"/>
                  <a:pt x="1398" y="352"/>
                  <a:pt x="1398" y="353"/>
                </a:cubicBezTo>
                <a:cubicBezTo>
                  <a:pt x="1396" y="356"/>
                  <a:pt x="1390" y="358"/>
                  <a:pt x="1387" y="359"/>
                </a:cubicBezTo>
                <a:cubicBezTo>
                  <a:pt x="1384" y="361"/>
                  <a:pt x="1377" y="365"/>
                  <a:pt x="1374" y="367"/>
                </a:cubicBezTo>
                <a:cubicBezTo>
                  <a:pt x="1371" y="369"/>
                  <a:pt x="1366" y="373"/>
                  <a:pt x="1365" y="375"/>
                </a:cubicBezTo>
                <a:cubicBezTo>
                  <a:pt x="1364" y="377"/>
                  <a:pt x="1363" y="380"/>
                  <a:pt x="1363" y="381"/>
                </a:cubicBezTo>
                <a:cubicBezTo>
                  <a:pt x="1363" y="383"/>
                  <a:pt x="1364" y="387"/>
                  <a:pt x="1366" y="389"/>
                </a:cubicBezTo>
                <a:cubicBezTo>
                  <a:pt x="1367" y="390"/>
                  <a:pt x="1371" y="392"/>
                  <a:pt x="1372" y="394"/>
                </a:cubicBezTo>
                <a:cubicBezTo>
                  <a:pt x="1373" y="395"/>
                  <a:pt x="1375" y="400"/>
                  <a:pt x="1375" y="402"/>
                </a:cubicBezTo>
                <a:cubicBezTo>
                  <a:pt x="1373" y="409"/>
                  <a:pt x="1357" y="418"/>
                  <a:pt x="1352" y="424"/>
                </a:cubicBezTo>
                <a:cubicBezTo>
                  <a:pt x="1350" y="425"/>
                  <a:pt x="1347" y="427"/>
                  <a:pt x="1347" y="429"/>
                </a:cubicBezTo>
                <a:cubicBezTo>
                  <a:pt x="1345" y="435"/>
                  <a:pt x="1347" y="446"/>
                  <a:pt x="1348" y="451"/>
                </a:cubicBezTo>
                <a:cubicBezTo>
                  <a:pt x="1349" y="453"/>
                  <a:pt x="1352" y="455"/>
                  <a:pt x="1353" y="457"/>
                </a:cubicBezTo>
                <a:cubicBezTo>
                  <a:pt x="1355" y="462"/>
                  <a:pt x="1357" y="472"/>
                  <a:pt x="1358" y="477"/>
                </a:cubicBezTo>
                <a:cubicBezTo>
                  <a:pt x="1359" y="480"/>
                  <a:pt x="1359" y="486"/>
                  <a:pt x="1361" y="488"/>
                </a:cubicBezTo>
                <a:cubicBezTo>
                  <a:pt x="1362" y="489"/>
                  <a:pt x="1365" y="492"/>
                  <a:pt x="1367" y="492"/>
                </a:cubicBezTo>
                <a:cubicBezTo>
                  <a:pt x="1370" y="493"/>
                  <a:pt x="1375" y="491"/>
                  <a:pt x="1377" y="491"/>
                </a:cubicBezTo>
                <a:cubicBezTo>
                  <a:pt x="1382" y="490"/>
                  <a:pt x="1390" y="486"/>
                  <a:pt x="1394" y="486"/>
                </a:cubicBezTo>
                <a:cubicBezTo>
                  <a:pt x="1398" y="487"/>
                  <a:pt x="1407" y="490"/>
                  <a:pt x="1410" y="493"/>
                </a:cubicBezTo>
                <a:cubicBezTo>
                  <a:pt x="1412" y="494"/>
                  <a:pt x="1415" y="499"/>
                  <a:pt x="1417" y="501"/>
                </a:cubicBezTo>
                <a:cubicBezTo>
                  <a:pt x="1420" y="504"/>
                  <a:pt x="1427" y="510"/>
                  <a:pt x="1429" y="514"/>
                </a:cubicBezTo>
                <a:cubicBezTo>
                  <a:pt x="1431" y="519"/>
                  <a:pt x="1430" y="532"/>
                  <a:pt x="1429" y="538"/>
                </a:cubicBezTo>
                <a:cubicBezTo>
                  <a:pt x="1429" y="542"/>
                  <a:pt x="1427" y="552"/>
                  <a:pt x="1426" y="556"/>
                </a:cubicBezTo>
                <a:cubicBezTo>
                  <a:pt x="1425" y="559"/>
                  <a:pt x="1421" y="565"/>
                  <a:pt x="1420" y="568"/>
                </a:cubicBezTo>
                <a:cubicBezTo>
                  <a:pt x="1419" y="571"/>
                  <a:pt x="1418" y="578"/>
                  <a:pt x="1417" y="581"/>
                </a:cubicBezTo>
                <a:cubicBezTo>
                  <a:pt x="1415" y="585"/>
                  <a:pt x="1411" y="593"/>
                  <a:pt x="1407" y="594"/>
                </a:cubicBezTo>
                <a:cubicBezTo>
                  <a:pt x="1405" y="595"/>
                  <a:pt x="1400" y="594"/>
                  <a:pt x="1398" y="593"/>
                </a:cubicBezTo>
                <a:cubicBezTo>
                  <a:pt x="1396" y="593"/>
                  <a:pt x="1393" y="590"/>
                  <a:pt x="1391" y="589"/>
                </a:cubicBezTo>
                <a:cubicBezTo>
                  <a:pt x="1388" y="588"/>
                  <a:pt x="1382" y="586"/>
                  <a:pt x="1378" y="586"/>
                </a:cubicBezTo>
                <a:cubicBezTo>
                  <a:pt x="1374" y="586"/>
                  <a:pt x="1365" y="588"/>
                  <a:pt x="1360" y="587"/>
                </a:cubicBezTo>
                <a:cubicBezTo>
                  <a:pt x="1357" y="587"/>
                  <a:pt x="1353" y="585"/>
                  <a:pt x="1350" y="584"/>
                </a:cubicBezTo>
                <a:cubicBezTo>
                  <a:pt x="1345" y="583"/>
                  <a:pt x="1334" y="582"/>
                  <a:pt x="1329" y="583"/>
                </a:cubicBezTo>
                <a:cubicBezTo>
                  <a:pt x="1326" y="584"/>
                  <a:pt x="1321" y="586"/>
                  <a:pt x="1319" y="587"/>
                </a:cubicBezTo>
                <a:cubicBezTo>
                  <a:pt x="1312" y="588"/>
                  <a:pt x="1298" y="591"/>
                  <a:pt x="1292" y="587"/>
                </a:cubicBezTo>
                <a:cubicBezTo>
                  <a:pt x="1291" y="586"/>
                  <a:pt x="1291" y="582"/>
                  <a:pt x="1290" y="581"/>
                </a:cubicBezTo>
                <a:cubicBezTo>
                  <a:pt x="1289" y="579"/>
                  <a:pt x="1287" y="575"/>
                  <a:pt x="1286" y="573"/>
                </a:cubicBezTo>
                <a:cubicBezTo>
                  <a:pt x="1285" y="570"/>
                  <a:pt x="1283" y="564"/>
                  <a:pt x="1281" y="562"/>
                </a:cubicBezTo>
                <a:cubicBezTo>
                  <a:pt x="1280" y="560"/>
                  <a:pt x="1274" y="557"/>
                  <a:pt x="1271" y="557"/>
                </a:cubicBezTo>
                <a:cubicBezTo>
                  <a:pt x="1268" y="555"/>
                  <a:pt x="1260" y="556"/>
                  <a:pt x="1257" y="556"/>
                </a:cubicBezTo>
                <a:cubicBezTo>
                  <a:pt x="1255" y="555"/>
                  <a:pt x="1252" y="554"/>
                  <a:pt x="1251" y="553"/>
                </a:cubicBezTo>
                <a:cubicBezTo>
                  <a:pt x="1249" y="552"/>
                  <a:pt x="1246" y="550"/>
                  <a:pt x="1245" y="548"/>
                </a:cubicBezTo>
                <a:cubicBezTo>
                  <a:pt x="1244" y="545"/>
                  <a:pt x="1245" y="540"/>
                  <a:pt x="1246" y="538"/>
                </a:cubicBezTo>
                <a:cubicBezTo>
                  <a:pt x="1247" y="536"/>
                  <a:pt x="1253" y="534"/>
                  <a:pt x="1254" y="531"/>
                </a:cubicBezTo>
                <a:cubicBezTo>
                  <a:pt x="1255" y="529"/>
                  <a:pt x="1254" y="522"/>
                  <a:pt x="1254" y="519"/>
                </a:cubicBezTo>
                <a:cubicBezTo>
                  <a:pt x="1253" y="518"/>
                  <a:pt x="1253" y="515"/>
                  <a:pt x="1252" y="514"/>
                </a:cubicBezTo>
                <a:cubicBezTo>
                  <a:pt x="1251" y="511"/>
                  <a:pt x="1246" y="507"/>
                  <a:pt x="1245" y="504"/>
                </a:cubicBezTo>
                <a:cubicBezTo>
                  <a:pt x="1243" y="502"/>
                  <a:pt x="1242" y="497"/>
                  <a:pt x="1241" y="494"/>
                </a:cubicBezTo>
                <a:cubicBezTo>
                  <a:pt x="1241" y="493"/>
                  <a:pt x="1241" y="490"/>
                  <a:pt x="1240" y="490"/>
                </a:cubicBezTo>
                <a:cubicBezTo>
                  <a:pt x="1238" y="488"/>
                  <a:pt x="1232" y="488"/>
                  <a:pt x="1230" y="489"/>
                </a:cubicBezTo>
                <a:cubicBezTo>
                  <a:pt x="1228" y="490"/>
                  <a:pt x="1227" y="494"/>
                  <a:pt x="1227" y="496"/>
                </a:cubicBezTo>
                <a:cubicBezTo>
                  <a:pt x="1227" y="497"/>
                  <a:pt x="1227" y="499"/>
                  <a:pt x="1227" y="499"/>
                </a:cubicBezTo>
                <a:cubicBezTo>
                  <a:pt x="1227" y="501"/>
                  <a:pt x="1225" y="504"/>
                  <a:pt x="1224" y="505"/>
                </a:cubicBezTo>
                <a:cubicBezTo>
                  <a:pt x="1223" y="506"/>
                  <a:pt x="1220" y="505"/>
                  <a:pt x="1219" y="505"/>
                </a:cubicBezTo>
                <a:cubicBezTo>
                  <a:pt x="1216" y="505"/>
                  <a:pt x="1212" y="502"/>
                  <a:pt x="1210" y="502"/>
                </a:cubicBezTo>
                <a:cubicBezTo>
                  <a:pt x="1208" y="501"/>
                  <a:pt x="1204" y="501"/>
                  <a:pt x="1202" y="501"/>
                </a:cubicBezTo>
                <a:cubicBezTo>
                  <a:pt x="1199" y="501"/>
                  <a:pt x="1193" y="502"/>
                  <a:pt x="1190" y="504"/>
                </a:cubicBezTo>
                <a:cubicBezTo>
                  <a:pt x="1189" y="505"/>
                  <a:pt x="1189" y="510"/>
                  <a:pt x="1187" y="512"/>
                </a:cubicBezTo>
                <a:cubicBezTo>
                  <a:pt x="1185" y="513"/>
                  <a:pt x="1180" y="513"/>
                  <a:pt x="1178" y="514"/>
                </a:cubicBezTo>
                <a:cubicBezTo>
                  <a:pt x="1176" y="515"/>
                  <a:pt x="1174" y="519"/>
                  <a:pt x="1172" y="520"/>
                </a:cubicBezTo>
                <a:cubicBezTo>
                  <a:pt x="1169" y="522"/>
                  <a:pt x="1162" y="523"/>
                  <a:pt x="1159" y="524"/>
                </a:cubicBezTo>
                <a:cubicBezTo>
                  <a:pt x="1158" y="525"/>
                  <a:pt x="1156" y="526"/>
                  <a:pt x="1155" y="526"/>
                </a:cubicBezTo>
                <a:cubicBezTo>
                  <a:pt x="1153" y="527"/>
                  <a:pt x="1148" y="524"/>
                  <a:pt x="1146" y="524"/>
                </a:cubicBezTo>
                <a:cubicBezTo>
                  <a:pt x="1143" y="524"/>
                  <a:pt x="1137" y="524"/>
                  <a:pt x="1134" y="526"/>
                </a:cubicBezTo>
                <a:cubicBezTo>
                  <a:pt x="1132" y="528"/>
                  <a:pt x="1129" y="535"/>
                  <a:pt x="1129" y="538"/>
                </a:cubicBezTo>
                <a:cubicBezTo>
                  <a:pt x="1128" y="542"/>
                  <a:pt x="1134" y="551"/>
                  <a:pt x="1132" y="554"/>
                </a:cubicBezTo>
                <a:cubicBezTo>
                  <a:pt x="1130" y="557"/>
                  <a:pt x="1124" y="558"/>
                  <a:pt x="1121" y="559"/>
                </a:cubicBezTo>
                <a:cubicBezTo>
                  <a:pt x="1119" y="561"/>
                  <a:pt x="1115" y="564"/>
                  <a:pt x="1113" y="566"/>
                </a:cubicBezTo>
                <a:cubicBezTo>
                  <a:pt x="1112" y="568"/>
                  <a:pt x="1112" y="575"/>
                  <a:pt x="1110" y="577"/>
                </a:cubicBezTo>
                <a:cubicBezTo>
                  <a:pt x="1107" y="582"/>
                  <a:pt x="1097" y="589"/>
                  <a:pt x="1094" y="594"/>
                </a:cubicBezTo>
                <a:cubicBezTo>
                  <a:pt x="1093" y="596"/>
                  <a:pt x="1092" y="601"/>
                  <a:pt x="1092" y="603"/>
                </a:cubicBezTo>
                <a:cubicBezTo>
                  <a:pt x="1091" y="607"/>
                  <a:pt x="1092" y="615"/>
                  <a:pt x="1092" y="619"/>
                </a:cubicBezTo>
                <a:cubicBezTo>
                  <a:pt x="1092" y="623"/>
                  <a:pt x="1092" y="629"/>
                  <a:pt x="1091" y="633"/>
                </a:cubicBezTo>
                <a:cubicBezTo>
                  <a:pt x="1090" y="634"/>
                  <a:pt x="1088" y="637"/>
                  <a:pt x="1088" y="638"/>
                </a:cubicBezTo>
                <a:cubicBezTo>
                  <a:pt x="1086" y="641"/>
                  <a:pt x="1082" y="647"/>
                  <a:pt x="1081" y="650"/>
                </a:cubicBezTo>
                <a:cubicBezTo>
                  <a:pt x="1080" y="655"/>
                  <a:pt x="1083" y="666"/>
                  <a:pt x="1084" y="671"/>
                </a:cubicBezTo>
                <a:cubicBezTo>
                  <a:pt x="1084" y="673"/>
                  <a:pt x="1087" y="677"/>
                  <a:pt x="1087" y="679"/>
                </a:cubicBezTo>
                <a:cubicBezTo>
                  <a:pt x="1087" y="681"/>
                  <a:pt x="1084" y="685"/>
                  <a:pt x="1084" y="688"/>
                </a:cubicBezTo>
                <a:cubicBezTo>
                  <a:pt x="1083" y="691"/>
                  <a:pt x="1082" y="699"/>
                  <a:pt x="1083" y="703"/>
                </a:cubicBezTo>
                <a:cubicBezTo>
                  <a:pt x="1084" y="706"/>
                  <a:pt x="1089" y="711"/>
                  <a:pt x="1091" y="714"/>
                </a:cubicBezTo>
                <a:cubicBezTo>
                  <a:pt x="1092" y="717"/>
                  <a:pt x="1094" y="724"/>
                  <a:pt x="1097" y="726"/>
                </a:cubicBezTo>
                <a:cubicBezTo>
                  <a:pt x="1098" y="727"/>
                  <a:pt x="1102" y="727"/>
                  <a:pt x="1104" y="728"/>
                </a:cubicBezTo>
                <a:cubicBezTo>
                  <a:pt x="1106" y="729"/>
                  <a:pt x="1111" y="732"/>
                  <a:pt x="1114" y="733"/>
                </a:cubicBezTo>
                <a:cubicBezTo>
                  <a:pt x="1116" y="733"/>
                  <a:pt x="1120" y="732"/>
                  <a:pt x="1122" y="732"/>
                </a:cubicBezTo>
                <a:cubicBezTo>
                  <a:pt x="1125" y="731"/>
                  <a:pt x="1132" y="730"/>
                  <a:pt x="1136" y="730"/>
                </a:cubicBezTo>
                <a:cubicBezTo>
                  <a:pt x="1138" y="730"/>
                  <a:pt x="1142" y="729"/>
                  <a:pt x="1146" y="727"/>
                </a:cubicBezTo>
                <a:cubicBezTo>
                  <a:pt x="1149" y="726"/>
                  <a:pt x="1155" y="721"/>
                  <a:pt x="1158" y="723"/>
                </a:cubicBezTo>
                <a:cubicBezTo>
                  <a:pt x="1159" y="723"/>
                  <a:pt x="1160" y="728"/>
                  <a:pt x="1160" y="729"/>
                </a:cubicBezTo>
                <a:cubicBezTo>
                  <a:pt x="1161" y="731"/>
                  <a:pt x="1163" y="736"/>
                  <a:pt x="1164" y="737"/>
                </a:cubicBezTo>
                <a:cubicBezTo>
                  <a:pt x="1166" y="740"/>
                  <a:pt x="1172" y="745"/>
                  <a:pt x="1174" y="748"/>
                </a:cubicBezTo>
                <a:cubicBezTo>
                  <a:pt x="1175" y="750"/>
                  <a:pt x="1176" y="754"/>
                  <a:pt x="1176" y="756"/>
                </a:cubicBezTo>
                <a:cubicBezTo>
                  <a:pt x="1176" y="757"/>
                  <a:pt x="1175" y="759"/>
                  <a:pt x="1174" y="760"/>
                </a:cubicBezTo>
                <a:cubicBezTo>
                  <a:pt x="1171" y="764"/>
                  <a:pt x="1164" y="769"/>
                  <a:pt x="1160" y="771"/>
                </a:cubicBezTo>
                <a:cubicBezTo>
                  <a:pt x="1158" y="772"/>
                  <a:pt x="1153" y="774"/>
                  <a:pt x="1150" y="775"/>
                </a:cubicBezTo>
                <a:cubicBezTo>
                  <a:pt x="1149" y="776"/>
                  <a:pt x="1145" y="779"/>
                  <a:pt x="1144" y="781"/>
                </a:cubicBezTo>
                <a:cubicBezTo>
                  <a:pt x="1144" y="781"/>
                  <a:pt x="1144" y="782"/>
                  <a:pt x="1144" y="783"/>
                </a:cubicBezTo>
                <a:cubicBezTo>
                  <a:pt x="1143" y="786"/>
                  <a:pt x="1141" y="792"/>
                  <a:pt x="1141" y="795"/>
                </a:cubicBezTo>
                <a:cubicBezTo>
                  <a:pt x="1140" y="799"/>
                  <a:pt x="1138" y="806"/>
                  <a:pt x="1137" y="809"/>
                </a:cubicBezTo>
                <a:cubicBezTo>
                  <a:pt x="1136" y="813"/>
                  <a:pt x="1133" y="820"/>
                  <a:pt x="1133" y="823"/>
                </a:cubicBezTo>
                <a:cubicBezTo>
                  <a:pt x="1132" y="826"/>
                  <a:pt x="1134" y="832"/>
                  <a:pt x="1135" y="835"/>
                </a:cubicBezTo>
                <a:cubicBezTo>
                  <a:pt x="1136" y="839"/>
                  <a:pt x="1140" y="847"/>
                  <a:pt x="1142" y="851"/>
                </a:cubicBezTo>
                <a:cubicBezTo>
                  <a:pt x="1144" y="855"/>
                  <a:pt x="1150" y="862"/>
                  <a:pt x="1153" y="865"/>
                </a:cubicBezTo>
                <a:cubicBezTo>
                  <a:pt x="1155" y="867"/>
                  <a:pt x="1159" y="870"/>
                  <a:pt x="1161" y="872"/>
                </a:cubicBezTo>
                <a:cubicBezTo>
                  <a:pt x="1164" y="875"/>
                  <a:pt x="1169" y="882"/>
                  <a:pt x="1172" y="886"/>
                </a:cubicBezTo>
                <a:cubicBezTo>
                  <a:pt x="1174" y="889"/>
                  <a:pt x="1177" y="895"/>
                  <a:pt x="1178" y="898"/>
                </a:cubicBezTo>
                <a:cubicBezTo>
                  <a:pt x="1180" y="901"/>
                  <a:pt x="1186" y="907"/>
                  <a:pt x="1186" y="911"/>
                </a:cubicBezTo>
                <a:cubicBezTo>
                  <a:pt x="1185" y="915"/>
                  <a:pt x="1176" y="921"/>
                  <a:pt x="1173" y="924"/>
                </a:cubicBezTo>
                <a:cubicBezTo>
                  <a:pt x="1169" y="929"/>
                  <a:pt x="1163" y="941"/>
                  <a:pt x="1158" y="944"/>
                </a:cubicBezTo>
                <a:cubicBezTo>
                  <a:pt x="1156" y="945"/>
                  <a:pt x="1153" y="946"/>
                  <a:pt x="1151" y="946"/>
                </a:cubicBezTo>
                <a:cubicBezTo>
                  <a:pt x="1148" y="946"/>
                  <a:pt x="1142" y="945"/>
                  <a:pt x="1139" y="945"/>
                </a:cubicBezTo>
                <a:cubicBezTo>
                  <a:pt x="1136" y="944"/>
                  <a:pt x="1129" y="942"/>
                  <a:pt x="1126" y="941"/>
                </a:cubicBezTo>
                <a:cubicBezTo>
                  <a:pt x="1123" y="941"/>
                  <a:pt x="1117" y="941"/>
                  <a:pt x="1114" y="942"/>
                </a:cubicBezTo>
                <a:cubicBezTo>
                  <a:pt x="1112" y="943"/>
                  <a:pt x="1110" y="948"/>
                  <a:pt x="1108" y="950"/>
                </a:cubicBezTo>
                <a:cubicBezTo>
                  <a:pt x="1107" y="951"/>
                  <a:pt x="1106" y="955"/>
                  <a:pt x="1104" y="955"/>
                </a:cubicBezTo>
                <a:cubicBezTo>
                  <a:pt x="1103" y="955"/>
                  <a:pt x="1101" y="951"/>
                  <a:pt x="1100" y="949"/>
                </a:cubicBezTo>
                <a:cubicBezTo>
                  <a:pt x="1098" y="948"/>
                  <a:pt x="1094" y="946"/>
                  <a:pt x="1093" y="944"/>
                </a:cubicBezTo>
                <a:cubicBezTo>
                  <a:pt x="1091" y="941"/>
                  <a:pt x="1093" y="934"/>
                  <a:pt x="1093" y="931"/>
                </a:cubicBezTo>
                <a:cubicBezTo>
                  <a:pt x="1094" y="926"/>
                  <a:pt x="1096" y="917"/>
                  <a:pt x="1095" y="912"/>
                </a:cubicBezTo>
                <a:cubicBezTo>
                  <a:pt x="1095" y="909"/>
                  <a:pt x="1094" y="902"/>
                  <a:pt x="1092" y="899"/>
                </a:cubicBezTo>
                <a:cubicBezTo>
                  <a:pt x="1089" y="895"/>
                  <a:pt x="1080" y="890"/>
                  <a:pt x="1076" y="888"/>
                </a:cubicBezTo>
                <a:cubicBezTo>
                  <a:pt x="1071" y="885"/>
                  <a:pt x="1061" y="882"/>
                  <a:pt x="1056" y="880"/>
                </a:cubicBezTo>
                <a:cubicBezTo>
                  <a:pt x="1055" y="879"/>
                  <a:pt x="1051" y="878"/>
                  <a:pt x="1050" y="876"/>
                </a:cubicBezTo>
                <a:cubicBezTo>
                  <a:pt x="1049" y="873"/>
                  <a:pt x="1052" y="865"/>
                  <a:pt x="1052" y="861"/>
                </a:cubicBezTo>
                <a:cubicBezTo>
                  <a:pt x="1052" y="859"/>
                  <a:pt x="1053" y="853"/>
                  <a:pt x="1052" y="850"/>
                </a:cubicBezTo>
                <a:cubicBezTo>
                  <a:pt x="1051" y="848"/>
                  <a:pt x="1047" y="845"/>
                  <a:pt x="1047" y="843"/>
                </a:cubicBezTo>
                <a:cubicBezTo>
                  <a:pt x="1045" y="840"/>
                  <a:pt x="1044" y="832"/>
                  <a:pt x="1046" y="829"/>
                </a:cubicBezTo>
                <a:cubicBezTo>
                  <a:pt x="1047" y="827"/>
                  <a:pt x="1050" y="828"/>
                  <a:pt x="1051" y="826"/>
                </a:cubicBezTo>
                <a:cubicBezTo>
                  <a:pt x="1053" y="823"/>
                  <a:pt x="1051" y="814"/>
                  <a:pt x="1050" y="810"/>
                </a:cubicBezTo>
                <a:cubicBezTo>
                  <a:pt x="1048" y="806"/>
                  <a:pt x="1039" y="801"/>
                  <a:pt x="1036" y="798"/>
                </a:cubicBezTo>
                <a:cubicBezTo>
                  <a:pt x="1034" y="795"/>
                  <a:pt x="1031" y="790"/>
                  <a:pt x="1030" y="788"/>
                </a:cubicBezTo>
                <a:cubicBezTo>
                  <a:pt x="1028" y="786"/>
                  <a:pt x="1025" y="780"/>
                  <a:pt x="1023" y="778"/>
                </a:cubicBezTo>
                <a:cubicBezTo>
                  <a:pt x="1021" y="776"/>
                  <a:pt x="1018" y="772"/>
                  <a:pt x="1015" y="772"/>
                </a:cubicBezTo>
                <a:cubicBezTo>
                  <a:pt x="1013" y="771"/>
                  <a:pt x="1009" y="775"/>
                  <a:pt x="1007" y="776"/>
                </a:cubicBezTo>
                <a:cubicBezTo>
                  <a:pt x="1004" y="777"/>
                  <a:pt x="1000" y="781"/>
                  <a:pt x="997" y="781"/>
                </a:cubicBezTo>
                <a:cubicBezTo>
                  <a:pt x="994" y="782"/>
                  <a:pt x="988" y="778"/>
                  <a:pt x="984" y="778"/>
                </a:cubicBezTo>
                <a:cubicBezTo>
                  <a:pt x="981" y="778"/>
                  <a:pt x="975" y="780"/>
                  <a:pt x="973" y="781"/>
                </a:cubicBezTo>
                <a:cubicBezTo>
                  <a:pt x="970" y="782"/>
                  <a:pt x="965" y="785"/>
                  <a:pt x="962" y="786"/>
                </a:cubicBezTo>
                <a:cubicBezTo>
                  <a:pt x="960" y="787"/>
                  <a:pt x="957" y="789"/>
                  <a:pt x="955" y="790"/>
                </a:cubicBezTo>
                <a:cubicBezTo>
                  <a:pt x="953" y="791"/>
                  <a:pt x="949" y="793"/>
                  <a:pt x="947" y="794"/>
                </a:cubicBezTo>
                <a:cubicBezTo>
                  <a:pt x="941" y="795"/>
                  <a:pt x="930" y="793"/>
                  <a:pt x="924" y="794"/>
                </a:cubicBezTo>
                <a:cubicBezTo>
                  <a:pt x="921" y="794"/>
                  <a:pt x="913" y="796"/>
                  <a:pt x="910" y="798"/>
                </a:cubicBezTo>
                <a:cubicBezTo>
                  <a:pt x="908" y="800"/>
                  <a:pt x="906" y="807"/>
                  <a:pt x="904" y="809"/>
                </a:cubicBezTo>
                <a:cubicBezTo>
                  <a:pt x="903" y="811"/>
                  <a:pt x="898" y="814"/>
                  <a:pt x="895" y="815"/>
                </a:cubicBezTo>
                <a:cubicBezTo>
                  <a:pt x="893" y="817"/>
                  <a:pt x="890" y="820"/>
                  <a:pt x="887" y="821"/>
                </a:cubicBezTo>
                <a:cubicBezTo>
                  <a:pt x="885" y="821"/>
                  <a:pt x="881" y="822"/>
                  <a:pt x="879" y="822"/>
                </a:cubicBezTo>
                <a:cubicBezTo>
                  <a:pt x="875" y="821"/>
                  <a:pt x="867" y="816"/>
                  <a:pt x="863" y="814"/>
                </a:cubicBezTo>
                <a:cubicBezTo>
                  <a:pt x="860" y="812"/>
                  <a:pt x="855" y="806"/>
                  <a:pt x="851" y="806"/>
                </a:cubicBezTo>
                <a:cubicBezTo>
                  <a:pt x="848" y="806"/>
                  <a:pt x="842" y="811"/>
                  <a:pt x="839" y="814"/>
                </a:cubicBezTo>
                <a:cubicBezTo>
                  <a:pt x="837" y="816"/>
                  <a:pt x="835" y="820"/>
                  <a:pt x="834" y="822"/>
                </a:cubicBezTo>
                <a:cubicBezTo>
                  <a:pt x="832" y="827"/>
                  <a:pt x="833" y="838"/>
                  <a:pt x="832" y="843"/>
                </a:cubicBezTo>
                <a:cubicBezTo>
                  <a:pt x="832" y="846"/>
                  <a:pt x="834" y="851"/>
                  <a:pt x="833" y="854"/>
                </a:cubicBezTo>
                <a:cubicBezTo>
                  <a:pt x="833" y="857"/>
                  <a:pt x="831" y="862"/>
                  <a:pt x="830" y="864"/>
                </a:cubicBezTo>
                <a:cubicBezTo>
                  <a:pt x="828" y="866"/>
                  <a:pt x="825" y="869"/>
                  <a:pt x="823" y="869"/>
                </a:cubicBezTo>
                <a:cubicBezTo>
                  <a:pt x="821" y="870"/>
                  <a:pt x="819" y="868"/>
                  <a:pt x="818" y="867"/>
                </a:cubicBezTo>
                <a:cubicBezTo>
                  <a:pt x="814" y="866"/>
                  <a:pt x="807" y="864"/>
                  <a:pt x="804" y="864"/>
                </a:cubicBezTo>
                <a:cubicBezTo>
                  <a:pt x="799" y="865"/>
                  <a:pt x="792" y="869"/>
                  <a:pt x="788" y="870"/>
                </a:cubicBezTo>
                <a:cubicBezTo>
                  <a:pt x="784" y="871"/>
                  <a:pt x="776" y="874"/>
                  <a:pt x="772" y="875"/>
                </a:cubicBezTo>
                <a:cubicBezTo>
                  <a:pt x="769" y="875"/>
                  <a:pt x="763" y="876"/>
                  <a:pt x="761" y="876"/>
                </a:cubicBezTo>
                <a:cubicBezTo>
                  <a:pt x="758" y="876"/>
                  <a:pt x="754" y="874"/>
                  <a:pt x="752" y="873"/>
                </a:cubicBezTo>
                <a:cubicBezTo>
                  <a:pt x="748" y="872"/>
                  <a:pt x="739" y="874"/>
                  <a:pt x="735" y="872"/>
                </a:cubicBezTo>
                <a:cubicBezTo>
                  <a:pt x="731" y="871"/>
                  <a:pt x="726" y="867"/>
                  <a:pt x="723" y="866"/>
                </a:cubicBezTo>
                <a:cubicBezTo>
                  <a:pt x="718" y="863"/>
                  <a:pt x="706" y="859"/>
                  <a:pt x="701" y="855"/>
                </a:cubicBezTo>
                <a:cubicBezTo>
                  <a:pt x="698" y="853"/>
                  <a:pt x="693" y="847"/>
                  <a:pt x="690" y="844"/>
                </a:cubicBezTo>
                <a:cubicBezTo>
                  <a:pt x="688" y="841"/>
                  <a:pt x="682" y="835"/>
                  <a:pt x="681" y="831"/>
                </a:cubicBezTo>
                <a:cubicBezTo>
                  <a:pt x="679" y="829"/>
                  <a:pt x="678" y="824"/>
                  <a:pt x="678" y="821"/>
                </a:cubicBezTo>
                <a:cubicBezTo>
                  <a:pt x="676" y="817"/>
                  <a:pt x="674" y="808"/>
                  <a:pt x="672" y="804"/>
                </a:cubicBezTo>
                <a:cubicBezTo>
                  <a:pt x="670" y="802"/>
                  <a:pt x="665" y="799"/>
                  <a:pt x="662" y="798"/>
                </a:cubicBezTo>
                <a:cubicBezTo>
                  <a:pt x="659" y="795"/>
                  <a:pt x="653" y="791"/>
                  <a:pt x="649" y="789"/>
                </a:cubicBezTo>
                <a:cubicBezTo>
                  <a:pt x="647" y="788"/>
                  <a:pt x="639" y="786"/>
                  <a:pt x="638" y="783"/>
                </a:cubicBezTo>
                <a:cubicBezTo>
                  <a:pt x="637" y="780"/>
                  <a:pt x="640" y="775"/>
                  <a:pt x="641" y="772"/>
                </a:cubicBezTo>
                <a:cubicBezTo>
                  <a:pt x="641" y="768"/>
                  <a:pt x="643" y="760"/>
                  <a:pt x="642" y="755"/>
                </a:cubicBezTo>
                <a:cubicBezTo>
                  <a:pt x="641" y="750"/>
                  <a:pt x="634" y="741"/>
                  <a:pt x="632" y="735"/>
                </a:cubicBezTo>
                <a:cubicBezTo>
                  <a:pt x="631" y="732"/>
                  <a:pt x="629" y="726"/>
                  <a:pt x="629" y="723"/>
                </a:cubicBezTo>
                <a:cubicBezTo>
                  <a:pt x="628" y="719"/>
                  <a:pt x="628" y="710"/>
                  <a:pt x="629" y="706"/>
                </a:cubicBezTo>
                <a:cubicBezTo>
                  <a:pt x="629" y="703"/>
                  <a:pt x="630" y="697"/>
                  <a:pt x="630" y="695"/>
                </a:cubicBezTo>
                <a:cubicBezTo>
                  <a:pt x="631" y="691"/>
                  <a:pt x="635" y="683"/>
                  <a:pt x="636" y="679"/>
                </a:cubicBezTo>
                <a:cubicBezTo>
                  <a:pt x="638" y="674"/>
                  <a:pt x="640" y="664"/>
                  <a:pt x="640" y="659"/>
                </a:cubicBezTo>
                <a:cubicBezTo>
                  <a:pt x="640" y="656"/>
                  <a:pt x="640" y="649"/>
                  <a:pt x="639" y="646"/>
                </a:cubicBezTo>
                <a:cubicBezTo>
                  <a:pt x="638" y="644"/>
                  <a:pt x="635" y="639"/>
                  <a:pt x="632" y="638"/>
                </a:cubicBezTo>
                <a:cubicBezTo>
                  <a:pt x="629" y="635"/>
                  <a:pt x="619" y="635"/>
                  <a:pt x="615" y="636"/>
                </a:cubicBezTo>
                <a:cubicBezTo>
                  <a:pt x="614" y="637"/>
                  <a:pt x="611" y="640"/>
                  <a:pt x="609" y="641"/>
                </a:cubicBezTo>
                <a:cubicBezTo>
                  <a:pt x="607" y="644"/>
                  <a:pt x="601" y="649"/>
                  <a:pt x="600" y="652"/>
                </a:cubicBezTo>
                <a:cubicBezTo>
                  <a:pt x="599" y="655"/>
                  <a:pt x="599" y="661"/>
                  <a:pt x="598" y="663"/>
                </a:cubicBezTo>
                <a:cubicBezTo>
                  <a:pt x="597" y="666"/>
                  <a:pt x="594" y="670"/>
                  <a:pt x="592" y="672"/>
                </a:cubicBezTo>
                <a:cubicBezTo>
                  <a:pt x="592" y="673"/>
                  <a:pt x="592" y="676"/>
                  <a:pt x="591" y="676"/>
                </a:cubicBezTo>
                <a:cubicBezTo>
                  <a:pt x="589" y="677"/>
                  <a:pt x="583" y="675"/>
                  <a:pt x="581" y="674"/>
                </a:cubicBezTo>
                <a:cubicBezTo>
                  <a:pt x="579" y="673"/>
                  <a:pt x="577" y="669"/>
                  <a:pt x="575" y="667"/>
                </a:cubicBezTo>
                <a:cubicBezTo>
                  <a:pt x="572" y="664"/>
                  <a:pt x="564" y="660"/>
                  <a:pt x="562" y="656"/>
                </a:cubicBezTo>
                <a:cubicBezTo>
                  <a:pt x="561" y="654"/>
                  <a:pt x="562" y="649"/>
                  <a:pt x="562" y="646"/>
                </a:cubicBezTo>
                <a:cubicBezTo>
                  <a:pt x="562" y="644"/>
                  <a:pt x="563" y="638"/>
                  <a:pt x="561" y="636"/>
                </a:cubicBezTo>
                <a:cubicBezTo>
                  <a:pt x="559" y="633"/>
                  <a:pt x="552" y="632"/>
                  <a:pt x="549" y="632"/>
                </a:cubicBezTo>
                <a:cubicBezTo>
                  <a:pt x="543" y="631"/>
                  <a:pt x="533" y="634"/>
                  <a:pt x="527" y="635"/>
                </a:cubicBezTo>
                <a:cubicBezTo>
                  <a:pt x="523" y="635"/>
                  <a:pt x="514" y="636"/>
                  <a:pt x="509" y="638"/>
                </a:cubicBezTo>
                <a:cubicBezTo>
                  <a:pt x="505" y="639"/>
                  <a:pt x="497" y="642"/>
                  <a:pt x="493" y="644"/>
                </a:cubicBezTo>
                <a:cubicBezTo>
                  <a:pt x="490" y="646"/>
                  <a:pt x="483" y="652"/>
                  <a:pt x="482" y="656"/>
                </a:cubicBezTo>
                <a:cubicBezTo>
                  <a:pt x="481" y="659"/>
                  <a:pt x="483" y="666"/>
                  <a:pt x="483" y="669"/>
                </a:cubicBezTo>
                <a:cubicBezTo>
                  <a:pt x="483" y="673"/>
                  <a:pt x="486" y="683"/>
                  <a:pt x="485" y="687"/>
                </a:cubicBezTo>
                <a:cubicBezTo>
                  <a:pt x="485" y="689"/>
                  <a:pt x="483" y="694"/>
                  <a:pt x="481" y="695"/>
                </a:cubicBezTo>
                <a:cubicBezTo>
                  <a:pt x="479" y="698"/>
                  <a:pt x="472" y="701"/>
                  <a:pt x="469" y="703"/>
                </a:cubicBezTo>
                <a:cubicBezTo>
                  <a:pt x="467" y="704"/>
                  <a:pt x="462" y="708"/>
                  <a:pt x="461" y="710"/>
                </a:cubicBezTo>
                <a:cubicBezTo>
                  <a:pt x="460" y="714"/>
                  <a:pt x="460" y="723"/>
                  <a:pt x="462" y="727"/>
                </a:cubicBezTo>
                <a:cubicBezTo>
                  <a:pt x="466" y="735"/>
                  <a:pt x="484" y="742"/>
                  <a:pt x="488" y="750"/>
                </a:cubicBezTo>
                <a:cubicBezTo>
                  <a:pt x="491" y="757"/>
                  <a:pt x="488" y="774"/>
                  <a:pt x="488" y="782"/>
                </a:cubicBezTo>
                <a:cubicBezTo>
                  <a:pt x="488" y="787"/>
                  <a:pt x="489" y="798"/>
                  <a:pt x="490" y="803"/>
                </a:cubicBezTo>
                <a:cubicBezTo>
                  <a:pt x="491" y="806"/>
                  <a:pt x="496" y="811"/>
                  <a:pt x="497" y="815"/>
                </a:cubicBezTo>
                <a:cubicBezTo>
                  <a:pt x="499" y="820"/>
                  <a:pt x="500" y="832"/>
                  <a:pt x="498" y="838"/>
                </a:cubicBezTo>
                <a:cubicBezTo>
                  <a:pt x="497" y="842"/>
                  <a:pt x="492" y="851"/>
                  <a:pt x="489" y="855"/>
                </a:cubicBezTo>
                <a:cubicBezTo>
                  <a:pt x="486" y="863"/>
                  <a:pt x="480" y="877"/>
                  <a:pt x="475" y="884"/>
                </a:cubicBezTo>
                <a:cubicBezTo>
                  <a:pt x="472" y="889"/>
                  <a:pt x="463" y="896"/>
                  <a:pt x="461" y="901"/>
                </a:cubicBezTo>
                <a:cubicBezTo>
                  <a:pt x="459" y="907"/>
                  <a:pt x="460" y="920"/>
                  <a:pt x="460" y="926"/>
                </a:cubicBezTo>
                <a:cubicBezTo>
                  <a:pt x="460" y="929"/>
                  <a:pt x="460" y="933"/>
                  <a:pt x="459" y="935"/>
                </a:cubicBezTo>
                <a:cubicBezTo>
                  <a:pt x="458" y="936"/>
                  <a:pt x="453" y="937"/>
                  <a:pt x="452" y="938"/>
                </a:cubicBezTo>
                <a:cubicBezTo>
                  <a:pt x="449" y="940"/>
                  <a:pt x="442" y="944"/>
                  <a:pt x="441" y="947"/>
                </a:cubicBezTo>
                <a:cubicBezTo>
                  <a:pt x="440" y="949"/>
                  <a:pt x="440" y="953"/>
                  <a:pt x="439" y="955"/>
                </a:cubicBezTo>
                <a:cubicBezTo>
                  <a:pt x="438" y="958"/>
                  <a:pt x="434" y="963"/>
                  <a:pt x="432" y="966"/>
                </a:cubicBezTo>
                <a:cubicBezTo>
                  <a:pt x="431" y="967"/>
                  <a:pt x="428" y="969"/>
                  <a:pt x="427" y="970"/>
                </a:cubicBezTo>
                <a:cubicBezTo>
                  <a:pt x="425" y="973"/>
                  <a:pt x="420" y="980"/>
                  <a:pt x="419" y="984"/>
                </a:cubicBezTo>
                <a:cubicBezTo>
                  <a:pt x="418" y="987"/>
                  <a:pt x="417" y="993"/>
                  <a:pt x="417" y="996"/>
                </a:cubicBezTo>
                <a:cubicBezTo>
                  <a:pt x="417" y="999"/>
                  <a:pt x="418" y="1004"/>
                  <a:pt x="416" y="1006"/>
                </a:cubicBezTo>
                <a:cubicBezTo>
                  <a:pt x="413" y="1009"/>
                  <a:pt x="398" y="1009"/>
                  <a:pt x="398" y="1009"/>
                </a:cubicBezTo>
                <a:cubicBezTo>
                  <a:pt x="398" y="1009"/>
                  <a:pt x="388" y="999"/>
                  <a:pt x="385" y="996"/>
                </a:cubicBezTo>
                <a:cubicBezTo>
                  <a:pt x="381" y="991"/>
                  <a:pt x="374" y="980"/>
                  <a:pt x="370" y="975"/>
                </a:cubicBezTo>
                <a:cubicBezTo>
                  <a:pt x="368" y="972"/>
                  <a:pt x="361" y="966"/>
                  <a:pt x="358" y="964"/>
                </a:cubicBezTo>
                <a:cubicBezTo>
                  <a:pt x="354" y="960"/>
                  <a:pt x="344" y="956"/>
                  <a:pt x="341" y="951"/>
                </a:cubicBezTo>
                <a:cubicBezTo>
                  <a:pt x="339" y="948"/>
                  <a:pt x="338" y="941"/>
                  <a:pt x="338" y="938"/>
                </a:cubicBezTo>
                <a:cubicBezTo>
                  <a:pt x="338" y="933"/>
                  <a:pt x="341" y="925"/>
                  <a:pt x="341" y="920"/>
                </a:cubicBezTo>
                <a:cubicBezTo>
                  <a:pt x="340" y="915"/>
                  <a:pt x="336" y="907"/>
                  <a:pt x="334" y="902"/>
                </a:cubicBezTo>
                <a:cubicBezTo>
                  <a:pt x="332" y="898"/>
                  <a:pt x="326" y="889"/>
                  <a:pt x="324" y="885"/>
                </a:cubicBezTo>
                <a:cubicBezTo>
                  <a:pt x="322" y="881"/>
                  <a:pt x="319" y="875"/>
                  <a:pt x="319" y="872"/>
                </a:cubicBezTo>
                <a:cubicBezTo>
                  <a:pt x="319" y="869"/>
                  <a:pt x="324" y="864"/>
                  <a:pt x="325" y="861"/>
                </a:cubicBezTo>
                <a:cubicBezTo>
                  <a:pt x="327" y="857"/>
                  <a:pt x="330" y="849"/>
                  <a:pt x="331" y="844"/>
                </a:cubicBezTo>
                <a:cubicBezTo>
                  <a:pt x="332" y="840"/>
                  <a:pt x="329" y="830"/>
                  <a:pt x="330" y="826"/>
                </a:cubicBezTo>
                <a:cubicBezTo>
                  <a:pt x="331" y="823"/>
                  <a:pt x="333" y="818"/>
                  <a:pt x="334" y="815"/>
                </a:cubicBezTo>
                <a:cubicBezTo>
                  <a:pt x="336" y="813"/>
                  <a:pt x="340" y="811"/>
                  <a:pt x="342" y="809"/>
                </a:cubicBezTo>
                <a:cubicBezTo>
                  <a:pt x="344" y="806"/>
                  <a:pt x="349" y="800"/>
                  <a:pt x="349" y="797"/>
                </a:cubicBezTo>
                <a:cubicBezTo>
                  <a:pt x="350" y="792"/>
                  <a:pt x="346" y="782"/>
                  <a:pt x="345" y="776"/>
                </a:cubicBezTo>
                <a:cubicBezTo>
                  <a:pt x="345" y="773"/>
                  <a:pt x="345" y="765"/>
                  <a:pt x="346" y="761"/>
                </a:cubicBezTo>
                <a:cubicBezTo>
                  <a:pt x="347" y="758"/>
                  <a:pt x="350" y="751"/>
                  <a:pt x="351" y="747"/>
                </a:cubicBezTo>
                <a:cubicBezTo>
                  <a:pt x="352" y="745"/>
                  <a:pt x="354" y="739"/>
                  <a:pt x="353" y="737"/>
                </a:cubicBezTo>
                <a:cubicBezTo>
                  <a:pt x="352" y="733"/>
                  <a:pt x="345" y="728"/>
                  <a:pt x="343" y="725"/>
                </a:cubicBezTo>
                <a:cubicBezTo>
                  <a:pt x="342" y="722"/>
                  <a:pt x="340" y="716"/>
                  <a:pt x="341" y="713"/>
                </a:cubicBezTo>
                <a:cubicBezTo>
                  <a:pt x="341" y="709"/>
                  <a:pt x="346" y="704"/>
                  <a:pt x="347" y="700"/>
                </a:cubicBezTo>
                <a:cubicBezTo>
                  <a:pt x="349" y="696"/>
                  <a:pt x="350" y="686"/>
                  <a:pt x="349" y="682"/>
                </a:cubicBezTo>
                <a:cubicBezTo>
                  <a:pt x="348" y="677"/>
                  <a:pt x="341" y="671"/>
                  <a:pt x="337" y="669"/>
                </a:cubicBezTo>
                <a:cubicBezTo>
                  <a:pt x="335" y="667"/>
                  <a:pt x="328" y="665"/>
                  <a:pt x="325" y="665"/>
                </a:cubicBezTo>
                <a:cubicBezTo>
                  <a:pt x="323" y="664"/>
                  <a:pt x="319" y="665"/>
                  <a:pt x="318" y="664"/>
                </a:cubicBezTo>
                <a:cubicBezTo>
                  <a:pt x="314" y="662"/>
                  <a:pt x="309" y="656"/>
                  <a:pt x="306" y="653"/>
                </a:cubicBezTo>
                <a:cubicBezTo>
                  <a:pt x="304" y="650"/>
                  <a:pt x="299" y="643"/>
                  <a:pt x="298" y="640"/>
                </a:cubicBezTo>
                <a:cubicBezTo>
                  <a:pt x="295" y="634"/>
                  <a:pt x="289" y="624"/>
                  <a:pt x="288" y="618"/>
                </a:cubicBezTo>
                <a:cubicBezTo>
                  <a:pt x="287" y="614"/>
                  <a:pt x="287" y="605"/>
                  <a:pt x="287" y="600"/>
                </a:cubicBezTo>
                <a:cubicBezTo>
                  <a:pt x="287" y="594"/>
                  <a:pt x="286" y="581"/>
                  <a:pt x="290" y="575"/>
                </a:cubicBezTo>
                <a:cubicBezTo>
                  <a:pt x="291" y="573"/>
                  <a:pt x="295" y="571"/>
                  <a:pt x="297" y="569"/>
                </a:cubicBezTo>
                <a:cubicBezTo>
                  <a:pt x="300" y="567"/>
                  <a:pt x="307" y="562"/>
                  <a:pt x="308" y="558"/>
                </a:cubicBezTo>
                <a:cubicBezTo>
                  <a:pt x="308" y="556"/>
                  <a:pt x="307" y="552"/>
                  <a:pt x="306" y="551"/>
                </a:cubicBezTo>
                <a:cubicBezTo>
                  <a:pt x="305" y="550"/>
                  <a:pt x="303" y="549"/>
                  <a:pt x="302" y="549"/>
                </a:cubicBezTo>
                <a:cubicBezTo>
                  <a:pt x="299" y="548"/>
                  <a:pt x="292" y="548"/>
                  <a:pt x="289" y="546"/>
                </a:cubicBezTo>
                <a:cubicBezTo>
                  <a:pt x="285" y="543"/>
                  <a:pt x="281" y="535"/>
                  <a:pt x="278" y="532"/>
                </a:cubicBezTo>
                <a:cubicBezTo>
                  <a:pt x="276" y="530"/>
                  <a:pt x="273" y="526"/>
                  <a:pt x="271" y="525"/>
                </a:cubicBezTo>
                <a:cubicBezTo>
                  <a:pt x="267" y="524"/>
                  <a:pt x="259" y="529"/>
                  <a:pt x="255" y="530"/>
                </a:cubicBezTo>
                <a:cubicBezTo>
                  <a:pt x="252" y="530"/>
                  <a:pt x="245" y="530"/>
                  <a:pt x="242" y="528"/>
                </a:cubicBezTo>
                <a:cubicBezTo>
                  <a:pt x="241" y="527"/>
                  <a:pt x="241" y="522"/>
                  <a:pt x="240" y="520"/>
                </a:cubicBezTo>
                <a:cubicBezTo>
                  <a:pt x="240" y="517"/>
                  <a:pt x="239" y="512"/>
                  <a:pt x="239" y="509"/>
                </a:cubicBezTo>
                <a:cubicBezTo>
                  <a:pt x="238" y="505"/>
                  <a:pt x="238" y="496"/>
                  <a:pt x="237" y="492"/>
                </a:cubicBezTo>
                <a:cubicBezTo>
                  <a:pt x="237" y="490"/>
                  <a:pt x="238" y="482"/>
                  <a:pt x="235" y="481"/>
                </a:cubicBezTo>
                <a:cubicBezTo>
                  <a:pt x="234" y="481"/>
                  <a:pt x="234" y="483"/>
                  <a:pt x="233" y="484"/>
                </a:cubicBezTo>
                <a:cubicBezTo>
                  <a:pt x="232" y="485"/>
                  <a:pt x="229" y="487"/>
                  <a:pt x="227" y="488"/>
                </a:cubicBezTo>
                <a:cubicBezTo>
                  <a:pt x="222" y="490"/>
                  <a:pt x="211" y="488"/>
                  <a:pt x="206" y="490"/>
                </a:cubicBezTo>
                <a:cubicBezTo>
                  <a:pt x="203" y="491"/>
                  <a:pt x="197" y="496"/>
                  <a:pt x="195" y="499"/>
                </a:cubicBezTo>
                <a:cubicBezTo>
                  <a:pt x="193" y="501"/>
                  <a:pt x="191" y="505"/>
                  <a:pt x="191" y="508"/>
                </a:cubicBezTo>
                <a:cubicBezTo>
                  <a:pt x="191" y="511"/>
                  <a:pt x="196" y="518"/>
                  <a:pt x="198" y="522"/>
                </a:cubicBezTo>
                <a:cubicBezTo>
                  <a:pt x="198" y="523"/>
                  <a:pt x="200" y="526"/>
                  <a:pt x="201" y="528"/>
                </a:cubicBezTo>
                <a:cubicBezTo>
                  <a:pt x="201" y="530"/>
                  <a:pt x="201" y="535"/>
                  <a:pt x="200" y="537"/>
                </a:cubicBezTo>
                <a:cubicBezTo>
                  <a:pt x="199" y="540"/>
                  <a:pt x="194" y="543"/>
                  <a:pt x="191" y="545"/>
                </a:cubicBezTo>
                <a:cubicBezTo>
                  <a:pt x="189" y="547"/>
                  <a:pt x="184" y="551"/>
                  <a:pt x="182" y="552"/>
                </a:cubicBezTo>
                <a:cubicBezTo>
                  <a:pt x="180" y="553"/>
                  <a:pt x="175" y="556"/>
                  <a:pt x="172" y="556"/>
                </a:cubicBezTo>
                <a:cubicBezTo>
                  <a:pt x="169" y="557"/>
                  <a:pt x="162" y="558"/>
                  <a:pt x="159" y="559"/>
                </a:cubicBezTo>
                <a:cubicBezTo>
                  <a:pt x="155" y="559"/>
                  <a:pt x="149" y="562"/>
                  <a:pt x="145" y="562"/>
                </a:cubicBezTo>
                <a:cubicBezTo>
                  <a:pt x="144" y="562"/>
                  <a:pt x="140" y="563"/>
                  <a:pt x="138" y="562"/>
                </a:cubicBezTo>
                <a:cubicBezTo>
                  <a:pt x="137" y="562"/>
                  <a:pt x="135" y="559"/>
                  <a:pt x="133" y="559"/>
                </a:cubicBezTo>
                <a:cubicBezTo>
                  <a:pt x="129" y="560"/>
                  <a:pt x="124" y="568"/>
                  <a:pt x="120" y="569"/>
                </a:cubicBezTo>
                <a:cubicBezTo>
                  <a:pt x="117" y="570"/>
                  <a:pt x="111" y="568"/>
                  <a:pt x="108" y="567"/>
                </a:cubicBezTo>
                <a:cubicBezTo>
                  <a:pt x="105" y="566"/>
                  <a:pt x="99" y="562"/>
                  <a:pt x="97" y="561"/>
                </a:cubicBezTo>
                <a:cubicBezTo>
                  <a:pt x="95" y="559"/>
                  <a:pt x="91" y="557"/>
                  <a:pt x="89" y="556"/>
                </a:cubicBezTo>
                <a:cubicBezTo>
                  <a:pt x="85" y="555"/>
                  <a:pt x="77" y="553"/>
                  <a:pt x="72" y="553"/>
                </a:cubicBezTo>
                <a:cubicBezTo>
                  <a:pt x="69" y="553"/>
                  <a:pt x="63" y="556"/>
                  <a:pt x="60" y="556"/>
                </a:cubicBezTo>
                <a:cubicBezTo>
                  <a:pt x="57" y="556"/>
                  <a:pt x="50" y="556"/>
                  <a:pt x="47" y="555"/>
                </a:cubicBezTo>
                <a:cubicBezTo>
                  <a:pt x="43" y="554"/>
                  <a:pt x="33" y="549"/>
                  <a:pt x="33" y="549"/>
                </a:cubicBezTo>
                <a:cubicBezTo>
                  <a:pt x="19" y="546"/>
                  <a:pt x="19" y="546"/>
                  <a:pt x="19" y="546"/>
                </a:cubicBezTo>
                <a:cubicBezTo>
                  <a:pt x="19" y="546"/>
                  <a:pt x="25" y="529"/>
                  <a:pt x="24" y="524"/>
                </a:cubicBezTo>
                <a:cubicBezTo>
                  <a:pt x="23" y="519"/>
                  <a:pt x="15" y="511"/>
                  <a:pt x="12" y="506"/>
                </a:cubicBezTo>
                <a:cubicBezTo>
                  <a:pt x="9" y="503"/>
                  <a:pt x="3" y="497"/>
                  <a:pt x="2" y="493"/>
                </a:cubicBezTo>
                <a:cubicBezTo>
                  <a:pt x="0" y="488"/>
                  <a:pt x="0" y="476"/>
                  <a:pt x="2" y="471"/>
                </a:cubicBezTo>
                <a:cubicBezTo>
                  <a:pt x="3" y="468"/>
                  <a:pt x="8" y="462"/>
                  <a:pt x="11" y="459"/>
                </a:cubicBezTo>
                <a:cubicBezTo>
                  <a:pt x="12" y="458"/>
                  <a:pt x="17" y="457"/>
                  <a:pt x="17" y="455"/>
                </a:cubicBezTo>
                <a:cubicBezTo>
                  <a:pt x="18" y="451"/>
                  <a:pt x="11" y="444"/>
                  <a:pt x="10" y="440"/>
                </a:cubicBezTo>
                <a:cubicBezTo>
                  <a:pt x="9" y="438"/>
                  <a:pt x="8" y="434"/>
                  <a:pt x="9" y="432"/>
                </a:cubicBezTo>
                <a:cubicBezTo>
                  <a:pt x="9" y="428"/>
                  <a:pt x="12" y="422"/>
                  <a:pt x="14" y="419"/>
                </a:cubicBezTo>
                <a:cubicBezTo>
                  <a:pt x="16" y="417"/>
                  <a:pt x="22" y="414"/>
                  <a:pt x="24" y="413"/>
                </a:cubicBezTo>
                <a:cubicBezTo>
                  <a:pt x="29" y="412"/>
                  <a:pt x="38" y="414"/>
                  <a:pt x="42" y="413"/>
                </a:cubicBezTo>
                <a:cubicBezTo>
                  <a:pt x="46" y="411"/>
                  <a:pt x="51" y="403"/>
                  <a:pt x="54" y="400"/>
                </a:cubicBezTo>
                <a:cubicBezTo>
                  <a:pt x="57" y="398"/>
                  <a:pt x="66" y="395"/>
                  <a:pt x="69" y="392"/>
                </a:cubicBezTo>
                <a:cubicBezTo>
                  <a:pt x="71" y="389"/>
                  <a:pt x="73" y="379"/>
                  <a:pt x="74" y="374"/>
                </a:cubicBezTo>
                <a:cubicBezTo>
                  <a:pt x="74" y="372"/>
                  <a:pt x="74" y="367"/>
                  <a:pt x="76" y="365"/>
                </a:cubicBezTo>
                <a:cubicBezTo>
                  <a:pt x="78" y="363"/>
                  <a:pt x="85" y="363"/>
                  <a:pt x="88" y="364"/>
                </a:cubicBezTo>
                <a:cubicBezTo>
                  <a:pt x="91" y="365"/>
                  <a:pt x="91" y="373"/>
                  <a:pt x="94" y="375"/>
                </a:cubicBezTo>
                <a:cubicBezTo>
                  <a:pt x="97" y="377"/>
                  <a:pt x="104" y="377"/>
                  <a:pt x="107" y="376"/>
                </a:cubicBezTo>
                <a:cubicBezTo>
                  <a:pt x="110" y="375"/>
                  <a:pt x="115" y="369"/>
                  <a:pt x="117" y="366"/>
                </a:cubicBezTo>
                <a:cubicBezTo>
                  <a:pt x="119" y="363"/>
                  <a:pt x="118" y="355"/>
                  <a:pt x="120" y="351"/>
                </a:cubicBezTo>
                <a:cubicBezTo>
                  <a:pt x="122" y="348"/>
                  <a:pt x="129" y="343"/>
                  <a:pt x="131" y="340"/>
                </a:cubicBezTo>
                <a:cubicBezTo>
                  <a:pt x="133" y="337"/>
                  <a:pt x="136" y="329"/>
                  <a:pt x="136" y="325"/>
                </a:cubicBezTo>
                <a:cubicBezTo>
                  <a:pt x="137" y="321"/>
                  <a:pt x="130" y="312"/>
                  <a:pt x="132" y="308"/>
                </a:cubicBezTo>
                <a:cubicBezTo>
                  <a:pt x="133" y="306"/>
                  <a:pt x="137" y="303"/>
                  <a:pt x="139" y="302"/>
                </a:cubicBezTo>
                <a:cubicBezTo>
                  <a:pt x="141" y="300"/>
                  <a:pt x="146" y="298"/>
                  <a:pt x="149" y="297"/>
                </a:cubicBezTo>
                <a:cubicBezTo>
                  <a:pt x="151" y="297"/>
                  <a:pt x="157" y="297"/>
                  <a:pt x="159" y="296"/>
                </a:cubicBezTo>
                <a:cubicBezTo>
                  <a:pt x="163" y="294"/>
                  <a:pt x="173" y="282"/>
                  <a:pt x="173" y="282"/>
                </a:cubicBezTo>
                <a:cubicBezTo>
                  <a:pt x="173" y="282"/>
                  <a:pt x="182" y="282"/>
                  <a:pt x="185" y="283"/>
                </a:cubicBezTo>
                <a:cubicBezTo>
                  <a:pt x="188" y="283"/>
                  <a:pt x="195" y="284"/>
                  <a:pt x="198" y="286"/>
                </a:cubicBezTo>
                <a:cubicBezTo>
                  <a:pt x="200" y="287"/>
                  <a:pt x="200" y="294"/>
                  <a:pt x="202" y="296"/>
                </a:cubicBezTo>
                <a:cubicBezTo>
                  <a:pt x="205" y="297"/>
                  <a:pt x="212" y="296"/>
                  <a:pt x="216" y="296"/>
                </a:cubicBezTo>
                <a:cubicBezTo>
                  <a:pt x="219" y="295"/>
                  <a:pt x="226" y="291"/>
                  <a:pt x="230" y="289"/>
                </a:cubicBezTo>
                <a:cubicBezTo>
                  <a:pt x="233" y="288"/>
                  <a:pt x="238" y="287"/>
                  <a:pt x="241" y="286"/>
                </a:cubicBezTo>
                <a:cubicBezTo>
                  <a:pt x="247" y="285"/>
                  <a:pt x="260" y="283"/>
                  <a:pt x="266" y="281"/>
                </a:cubicBezTo>
                <a:cubicBezTo>
                  <a:pt x="269" y="280"/>
                  <a:pt x="276" y="278"/>
                  <a:pt x="279" y="276"/>
                </a:cubicBezTo>
                <a:cubicBezTo>
                  <a:pt x="282" y="274"/>
                  <a:pt x="287" y="269"/>
                  <a:pt x="288" y="266"/>
                </a:cubicBezTo>
                <a:cubicBezTo>
                  <a:pt x="290" y="264"/>
                  <a:pt x="290" y="258"/>
                  <a:pt x="291" y="255"/>
                </a:cubicBezTo>
                <a:cubicBezTo>
                  <a:pt x="292" y="251"/>
                  <a:pt x="294" y="242"/>
                  <a:pt x="295" y="238"/>
                </a:cubicBezTo>
                <a:cubicBezTo>
                  <a:pt x="297" y="235"/>
                  <a:pt x="302" y="226"/>
                  <a:pt x="302" y="224"/>
                </a:cubicBezTo>
                <a:cubicBezTo>
                  <a:pt x="302" y="223"/>
                  <a:pt x="303" y="216"/>
                  <a:pt x="305" y="214"/>
                </a:cubicBezTo>
                <a:cubicBezTo>
                  <a:pt x="307" y="211"/>
                  <a:pt x="312" y="209"/>
                  <a:pt x="315" y="208"/>
                </a:cubicBezTo>
                <a:cubicBezTo>
                  <a:pt x="317" y="207"/>
                  <a:pt x="323" y="206"/>
                  <a:pt x="325" y="207"/>
                </a:cubicBezTo>
                <a:cubicBezTo>
                  <a:pt x="328" y="207"/>
                  <a:pt x="333" y="210"/>
                  <a:pt x="335" y="212"/>
                </a:cubicBezTo>
                <a:cubicBezTo>
                  <a:pt x="338" y="214"/>
                  <a:pt x="341" y="220"/>
                  <a:pt x="343" y="223"/>
                </a:cubicBezTo>
                <a:cubicBezTo>
                  <a:pt x="344" y="225"/>
                  <a:pt x="346" y="229"/>
                  <a:pt x="347" y="231"/>
                </a:cubicBezTo>
                <a:cubicBezTo>
                  <a:pt x="349" y="232"/>
                  <a:pt x="352" y="235"/>
                  <a:pt x="354" y="235"/>
                </a:cubicBezTo>
                <a:cubicBezTo>
                  <a:pt x="355" y="235"/>
                  <a:pt x="358" y="231"/>
                  <a:pt x="360" y="230"/>
                </a:cubicBezTo>
                <a:cubicBezTo>
                  <a:pt x="362" y="228"/>
                  <a:pt x="367" y="224"/>
                  <a:pt x="369" y="222"/>
                </a:cubicBezTo>
                <a:cubicBezTo>
                  <a:pt x="372" y="220"/>
                  <a:pt x="376" y="214"/>
                  <a:pt x="378" y="212"/>
                </a:cubicBezTo>
                <a:cubicBezTo>
                  <a:pt x="380" y="210"/>
                  <a:pt x="383" y="207"/>
                  <a:pt x="385" y="206"/>
                </a:cubicBezTo>
                <a:cubicBezTo>
                  <a:pt x="387" y="204"/>
                  <a:pt x="392" y="203"/>
                  <a:pt x="394" y="203"/>
                </a:cubicBezTo>
                <a:cubicBezTo>
                  <a:pt x="398" y="202"/>
                  <a:pt x="407" y="202"/>
                  <a:pt x="412" y="202"/>
                </a:cubicBezTo>
                <a:cubicBezTo>
                  <a:pt x="414" y="203"/>
                  <a:pt x="418" y="206"/>
                  <a:pt x="420" y="205"/>
                </a:cubicBezTo>
                <a:cubicBezTo>
                  <a:pt x="423" y="203"/>
                  <a:pt x="423" y="196"/>
                  <a:pt x="424" y="193"/>
                </a:cubicBezTo>
                <a:cubicBezTo>
                  <a:pt x="425" y="191"/>
                  <a:pt x="428" y="187"/>
                  <a:pt x="430" y="186"/>
                </a:cubicBezTo>
                <a:cubicBezTo>
                  <a:pt x="432" y="183"/>
                  <a:pt x="437" y="177"/>
                  <a:pt x="439" y="175"/>
                </a:cubicBezTo>
                <a:cubicBezTo>
                  <a:pt x="442" y="172"/>
                  <a:pt x="446" y="167"/>
                  <a:pt x="449" y="165"/>
                </a:cubicBezTo>
                <a:cubicBezTo>
                  <a:pt x="451" y="163"/>
                  <a:pt x="459" y="162"/>
                  <a:pt x="459" y="162"/>
                </a:cubicBezTo>
                <a:cubicBezTo>
                  <a:pt x="459" y="162"/>
                  <a:pt x="468" y="176"/>
                  <a:pt x="473" y="177"/>
                </a:cubicBezTo>
                <a:cubicBezTo>
                  <a:pt x="474" y="177"/>
                  <a:pt x="476" y="175"/>
                  <a:pt x="477" y="175"/>
                </a:cubicBezTo>
                <a:cubicBezTo>
                  <a:pt x="479" y="174"/>
                  <a:pt x="481" y="171"/>
                  <a:pt x="483" y="170"/>
                </a:cubicBezTo>
                <a:cubicBezTo>
                  <a:pt x="485" y="169"/>
                  <a:pt x="489" y="169"/>
                  <a:pt x="490" y="169"/>
                </a:cubicBezTo>
                <a:cubicBezTo>
                  <a:pt x="493" y="169"/>
                  <a:pt x="497" y="169"/>
                  <a:pt x="499" y="169"/>
                </a:cubicBezTo>
                <a:cubicBezTo>
                  <a:pt x="502" y="170"/>
                  <a:pt x="507" y="172"/>
                  <a:pt x="509" y="173"/>
                </a:cubicBezTo>
                <a:cubicBezTo>
                  <a:pt x="512" y="174"/>
                  <a:pt x="519" y="175"/>
                  <a:pt x="522" y="176"/>
                </a:cubicBezTo>
                <a:cubicBezTo>
                  <a:pt x="527" y="177"/>
                  <a:pt x="537" y="178"/>
                  <a:pt x="542" y="179"/>
                </a:cubicBezTo>
                <a:cubicBezTo>
                  <a:pt x="548" y="179"/>
                  <a:pt x="559" y="179"/>
                  <a:pt x="565" y="180"/>
                </a:cubicBezTo>
                <a:cubicBezTo>
                  <a:pt x="569" y="181"/>
                  <a:pt x="576" y="182"/>
                  <a:pt x="580" y="184"/>
                </a:cubicBezTo>
                <a:cubicBezTo>
                  <a:pt x="583" y="184"/>
                  <a:pt x="588" y="187"/>
                  <a:pt x="591" y="188"/>
                </a:cubicBezTo>
                <a:cubicBezTo>
                  <a:pt x="595" y="190"/>
                  <a:pt x="604" y="195"/>
                  <a:pt x="608" y="197"/>
                </a:cubicBezTo>
                <a:cubicBezTo>
                  <a:pt x="611" y="199"/>
                  <a:pt x="617" y="203"/>
                  <a:pt x="620" y="203"/>
                </a:cubicBezTo>
                <a:cubicBezTo>
                  <a:pt x="621" y="203"/>
                  <a:pt x="622" y="202"/>
                  <a:pt x="622" y="201"/>
                </a:cubicBezTo>
                <a:cubicBezTo>
                  <a:pt x="623" y="200"/>
                  <a:pt x="625" y="197"/>
                  <a:pt x="626" y="196"/>
                </a:cubicBezTo>
                <a:cubicBezTo>
                  <a:pt x="626" y="194"/>
                  <a:pt x="627" y="191"/>
                  <a:pt x="626" y="189"/>
                </a:cubicBezTo>
                <a:cubicBezTo>
                  <a:pt x="626" y="187"/>
                  <a:pt x="623" y="182"/>
                  <a:pt x="624" y="180"/>
                </a:cubicBezTo>
                <a:cubicBezTo>
                  <a:pt x="626" y="178"/>
                  <a:pt x="634" y="182"/>
                  <a:pt x="636" y="180"/>
                </a:cubicBezTo>
                <a:cubicBezTo>
                  <a:pt x="638" y="179"/>
                  <a:pt x="636" y="174"/>
                  <a:pt x="636" y="172"/>
                </a:cubicBezTo>
                <a:cubicBezTo>
                  <a:pt x="635" y="170"/>
                  <a:pt x="633" y="167"/>
                  <a:pt x="632" y="165"/>
                </a:cubicBezTo>
                <a:cubicBezTo>
                  <a:pt x="632" y="162"/>
                  <a:pt x="633" y="157"/>
                  <a:pt x="633" y="154"/>
                </a:cubicBezTo>
                <a:cubicBezTo>
                  <a:pt x="634" y="150"/>
                  <a:pt x="637" y="143"/>
                  <a:pt x="640" y="139"/>
                </a:cubicBezTo>
                <a:cubicBezTo>
                  <a:pt x="642" y="135"/>
                  <a:pt x="650" y="129"/>
                  <a:pt x="653" y="125"/>
                </a:cubicBezTo>
                <a:cubicBezTo>
                  <a:pt x="657" y="119"/>
                  <a:pt x="663" y="107"/>
                  <a:pt x="667" y="101"/>
                </a:cubicBezTo>
                <a:cubicBezTo>
                  <a:pt x="668" y="98"/>
                  <a:pt x="669" y="93"/>
                  <a:pt x="671" y="91"/>
                </a:cubicBezTo>
                <a:cubicBezTo>
                  <a:pt x="672" y="90"/>
                  <a:pt x="676" y="89"/>
                  <a:pt x="678" y="88"/>
                </a:cubicBezTo>
                <a:cubicBezTo>
                  <a:pt x="681" y="86"/>
                  <a:pt x="689" y="84"/>
                  <a:pt x="690" y="81"/>
                </a:cubicBezTo>
                <a:cubicBezTo>
                  <a:pt x="691" y="77"/>
                  <a:pt x="684" y="75"/>
                  <a:pt x="682" y="71"/>
                </a:cubicBezTo>
                <a:cubicBezTo>
                  <a:pt x="680" y="69"/>
                  <a:pt x="678" y="65"/>
                  <a:pt x="676" y="62"/>
                </a:cubicBezTo>
                <a:cubicBezTo>
                  <a:pt x="673" y="55"/>
                  <a:pt x="671" y="46"/>
                  <a:pt x="668" y="39"/>
                </a:cubicBezTo>
                <a:cubicBezTo>
                  <a:pt x="665" y="33"/>
                  <a:pt x="658" y="25"/>
                  <a:pt x="655" y="18"/>
                </a:cubicBezTo>
                <a:cubicBezTo>
                  <a:pt x="654" y="16"/>
                  <a:pt x="653" y="9"/>
                  <a:pt x="653" y="9"/>
                </a:cubicBezTo>
                <a:cubicBezTo>
                  <a:pt x="653" y="9"/>
                  <a:pt x="660" y="13"/>
                  <a:pt x="662" y="13"/>
                </a:cubicBezTo>
                <a:cubicBezTo>
                  <a:pt x="665" y="14"/>
                  <a:pt x="672" y="14"/>
                  <a:pt x="675" y="13"/>
                </a:cubicBezTo>
                <a:cubicBezTo>
                  <a:pt x="676" y="12"/>
                  <a:pt x="678" y="9"/>
                  <a:pt x="679" y="8"/>
                </a:cubicBezTo>
                <a:cubicBezTo>
                  <a:pt x="680" y="6"/>
                  <a:pt x="681" y="2"/>
                  <a:pt x="683" y="1"/>
                </a:cubicBezTo>
                <a:cubicBezTo>
                  <a:pt x="686" y="0"/>
                  <a:pt x="693" y="1"/>
                  <a:pt x="696" y="2"/>
                </a:cubicBezTo>
                <a:cubicBezTo>
                  <a:pt x="699" y="3"/>
                  <a:pt x="704" y="6"/>
                  <a:pt x="706" y="9"/>
                </a:cubicBezTo>
                <a:cubicBezTo>
                  <a:pt x="707" y="10"/>
                  <a:pt x="707" y="14"/>
                  <a:pt x="709" y="15"/>
                </a:cubicBezTo>
                <a:cubicBezTo>
                  <a:pt x="711" y="16"/>
                  <a:pt x="716" y="16"/>
                  <a:pt x="719" y="16"/>
                </a:cubicBezTo>
                <a:cubicBezTo>
                  <a:pt x="722" y="16"/>
                  <a:pt x="729" y="13"/>
                  <a:pt x="732" y="12"/>
                </a:cubicBezTo>
                <a:cubicBezTo>
                  <a:pt x="733" y="11"/>
                  <a:pt x="735" y="8"/>
                  <a:pt x="737" y="8"/>
                </a:cubicBezTo>
                <a:cubicBezTo>
                  <a:pt x="738" y="7"/>
                  <a:pt x="741" y="5"/>
                  <a:pt x="742" y="5"/>
                </a:cubicBezTo>
                <a:cubicBezTo>
                  <a:pt x="746" y="5"/>
                  <a:pt x="752" y="7"/>
                  <a:pt x="755" y="8"/>
                </a:cubicBezTo>
                <a:cubicBezTo>
                  <a:pt x="759" y="9"/>
                  <a:pt x="765" y="10"/>
                  <a:pt x="769" y="10"/>
                </a:cubicBezTo>
                <a:cubicBezTo>
                  <a:pt x="772" y="9"/>
                  <a:pt x="777" y="5"/>
                  <a:pt x="781" y="5"/>
                </a:cubicBezTo>
                <a:cubicBezTo>
                  <a:pt x="788" y="4"/>
                  <a:pt x="802" y="9"/>
                  <a:pt x="809" y="11"/>
                </a:cubicBezTo>
                <a:cubicBezTo>
                  <a:pt x="814" y="13"/>
                  <a:pt x="823" y="21"/>
                  <a:pt x="829" y="23"/>
                </a:cubicBezTo>
                <a:cubicBezTo>
                  <a:pt x="835" y="25"/>
                  <a:pt x="848" y="26"/>
                  <a:pt x="854" y="27"/>
                </a:cubicBezTo>
                <a:cubicBezTo>
                  <a:pt x="859" y="28"/>
                  <a:pt x="868" y="28"/>
                  <a:pt x="873" y="29"/>
                </a:cubicBezTo>
                <a:cubicBezTo>
                  <a:pt x="878" y="31"/>
                  <a:pt x="887" y="35"/>
                  <a:pt x="892" y="38"/>
                </a:cubicBezTo>
                <a:cubicBezTo>
                  <a:pt x="895" y="41"/>
                  <a:pt x="901" y="48"/>
                  <a:pt x="904" y="51"/>
                </a:cubicBezTo>
                <a:cubicBezTo>
                  <a:pt x="907" y="53"/>
                  <a:pt x="914" y="56"/>
                  <a:pt x="918" y="57"/>
                </a:cubicBezTo>
                <a:cubicBezTo>
                  <a:pt x="921" y="58"/>
                  <a:pt x="927" y="61"/>
                  <a:pt x="930" y="60"/>
                </a:cubicBezTo>
                <a:cubicBezTo>
                  <a:pt x="937" y="60"/>
                  <a:pt x="947" y="47"/>
                  <a:pt x="952" y="50"/>
                </a:cubicBezTo>
                <a:cubicBezTo>
                  <a:pt x="955" y="51"/>
                  <a:pt x="954" y="59"/>
                  <a:pt x="955" y="62"/>
                </a:cubicBezTo>
                <a:cubicBezTo>
                  <a:pt x="955" y="64"/>
                  <a:pt x="959" y="68"/>
                  <a:pt x="960" y="71"/>
                </a:cubicBezTo>
                <a:cubicBezTo>
                  <a:pt x="961" y="74"/>
                  <a:pt x="963" y="80"/>
                  <a:pt x="963" y="82"/>
                </a:cubicBezTo>
                <a:cubicBezTo>
                  <a:pt x="962" y="85"/>
                  <a:pt x="958" y="89"/>
                  <a:pt x="957" y="91"/>
                </a:cubicBezTo>
                <a:cubicBezTo>
                  <a:pt x="954" y="96"/>
                  <a:pt x="950" y="107"/>
                  <a:pt x="950" y="113"/>
                </a:cubicBezTo>
                <a:cubicBezTo>
                  <a:pt x="950" y="115"/>
                  <a:pt x="953" y="119"/>
                  <a:pt x="953" y="121"/>
                </a:cubicBezTo>
                <a:cubicBezTo>
                  <a:pt x="954" y="125"/>
                  <a:pt x="955" y="133"/>
                  <a:pt x="955" y="137"/>
                </a:cubicBezTo>
                <a:cubicBezTo>
                  <a:pt x="954" y="139"/>
                  <a:pt x="953" y="143"/>
                  <a:pt x="953" y="144"/>
                </a:cubicBezTo>
                <a:cubicBezTo>
                  <a:pt x="954" y="146"/>
                  <a:pt x="957" y="148"/>
                  <a:pt x="959" y="150"/>
                </a:cubicBezTo>
                <a:cubicBezTo>
                  <a:pt x="962" y="152"/>
                  <a:pt x="970" y="155"/>
                  <a:pt x="973" y="157"/>
                </a:cubicBezTo>
                <a:cubicBezTo>
                  <a:pt x="979" y="160"/>
                  <a:pt x="989" y="167"/>
                  <a:pt x="994" y="170"/>
                </a:cubicBezTo>
                <a:cubicBezTo>
                  <a:pt x="997" y="172"/>
                  <a:pt x="1003" y="177"/>
                  <a:pt x="1007" y="178"/>
                </a:cubicBezTo>
                <a:cubicBezTo>
                  <a:pt x="1013" y="179"/>
                  <a:pt x="1027" y="172"/>
                  <a:pt x="1033" y="175"/>
                </a:cubicBezTo>
                <a:cubicBezTo>
                  <a:pt x="1038" y="177"/>
                  <a:pt x="1043" y="188"/>
                  <a:pt x="1048" y="190"/>
                </a:cubicBezTo>
                <a:cubicBezTo>
                  <a:pt x="1051" y="192"/>
                  <a:pt x="1058" y="191"/>
                  <a:pt x="1061" y="192"/>
                </a:cubicBezTo>
                <a:cubicBezTo>
                  <a:pt x="1067" y="195"/>
                  <a:pt x="1078" y="201"/>
                  <a:pt x="1082" y="205"/>
                </a:cubicBezTo>
                <a:cubicBezTo>
                  <a:pt x="1086" y="209"/>
                  <a:pt x="1090" y="221"/>
                  <a:pt x="1093" y="226"/>
                </a:cubicBezTo>
                <a:cubicBezTo>
                  <a:pt x="1095" y="229"/>
                  <a:pt x="1098" y="234"/>
                  <a:pt x="1101" y="235"/>
                </a:cubicBezTo>
                <a:cubicBezTo>
                  <a:pt x="1105" y="237"/>
                  <a:pt x="1113" y="233"/>
                  <a:pt x="1117" y="234"/>
                </a:cubicBezTo>
                <a:cubicBezTo>
                  <a:pt x="1121" y="236"/>
                  <a:pt x="1122" y="247"/>
                  <a:pt x="1125" y="249"/>
                </a:cubicBezTo>
                <a:cubicBezTo>
                  <a:pt x="1134" y="254"/>
                  <a:pt x="1155" y="253"/>
                  <a:pt x="1165" y="251"/>
                </a:cubicBezTo>
                <a:cubicBezTo>
                  <a:pt x="1170" y="250"/>
                  <a:pt x="1179" y="246"/>
                  <a:pt x="1183" y="244"/>
                </a:cubicBezTo>
                <a:cubicBezTo>
                  <a:pt x="1187" y="241"/>
                  <a:pt x="1194" y="233"/>
                  <a:pt x="1198" y="230"/>
                </a:cubicBezTo>
                <a:cubicBezTo>
                  <a:pt x="1201" y="228"/>
                  <a:pt x="1207" y="224"/>
                  <a:pt x="1211" y="223"/>
                </a:cubicBezTo>
                <a:cubicBezTo>
                  <a:pt x="1217" y="221"/>
                  <a:pt x="1232" y="228"/>
                  <a:pt x="1236" y="224"/>
                </a:cubicBezTo>
                <a:cubicBezTo>
                  <a:pt x="1243" y="218"/>
                  <a:pt x="1235" y="196"/>
                  <a:pt x="1237" y="187"/>
                </a:cubicBezTo>
                <a:cubicBezTo>
                  <a:pt x="1238" y="184"/>
                  <a:pt x="1242" y="180"/>
                  <a:pt x="1243" y="177"/>
                </a:cubicBezTo>
                <a:cubicBezTo>
                  <a:pt x="1244" y="173"/>
                  <a:pt x="1243" y="166"/>
                  <a:pt x="1245" y="163"/>
                </a:cubicBezTo>
                <a:cubicBezTo>
                  <a:pt x="1246" y="161"/>
                  <a:pt x="1250" y="156"/>
                  <a:pt x="1252" y="156"/>
                </a:cubicBezTo>
                <a:cubicBezTo>
                  <a:pt x="1255" y="156"/>
                  <a:pt x="1258" y="160"/>
                  <a:pt x="1260" y="161"/>
                </a:cubicBezTo>
                <a:cubicBezTo>
                  <a:pt x="1263" y="162"/>
                  <a:pt x="1269" y="163"/>
                  <a:pt x="1272" y="163"/>
                </a:cubicBezTo>
                <a:cubicBezTo>
                  <a:pt x="1276" y="164"/>
                  <a:pt x="1286" y="164"/>
                  <a:pt x="1290" y="163"/>
                </a:cubicBezTo>
                <a:cubicBezTo>
                  <a:pt x="1293" y="162"/>
                  <a:pt x="1299" y="159"/>
                  <a:pt x="1300" y="156"/>
                </a:cubicBezTo>
                <a:cubicBezTo>
                  <a:pt x="1302" y="153"/>
                  <a:pt x="1302" y="146"/>
                  <a:pt x="1301" y="143"/>
                </a:cubicBezTo>
                <a:cubicBezTo>
                  <a:pt x="1301" y="141"/>
                  <a:pt x="1298" y="136"/>
                  <a:pt x="1299" y="134"/>
                </a:cubicBezTo>
                <a:cubicBezTo>
                  <a:pt x="1300" y="132"/>
                  <a:pt x="1305" y="134"/>
                  <a:pt x="1307" y="133"/>
                </a:cubicBezTo>
                <a:cubicBezTo>
                  <a:pt x="1310" y="131"/>
                  <a:pt x="1313" y="124"/>
                  <a:pt x="1315" y="120"/>
                </a:cubicBezTo>
                <a:cubicBezTo>
                  <a:pt x="1317" y="116"/>
                  <a:pt x="1320" y="108"/>
                  <a:pt x="1321" y="103"/>
                </a:cubicBezTo>
                <a:cubicBezTo>
                  <a:pt x="1322" y="99"/>
                  <a:pt x="1322" y="90"/>
                  <a:pt x="1324" y="87"/>
                </a:cubicBezTo>
                <a:cubicBezTo>
                  <a:pt x="1327" y="84"/>
                  <a:pt x="1335" y="82"/>
                  <a:pt x="1339" y="80"/>
                </a:cubicBezTo>
                <a:cubicBezTo>
                  <a:pt x="1343" y="79"/>
                  <a:pt x="1351" y="76"/>
                  <a:pt x="1355" y="76"/>
                </a:cubicBezTo>
                <a:cubicBezTo>
                  <a:pt x="1357" y="76"/>
                  <a:pt x="1360" y="77"/>
                  <a:pt x="1362" y="78"/>
                </a:cubicBezTo>
                <a:cubicBezTo>
                  <a:pt x="1368" y="82"/>
                  <a:pt x="1379" y="93"/>
                  <a:pt x="1382" y="100"/>
                </a:cubicBezTo>
                <a:cubicBezTo>
                  <a:pt x="1383" y="104"/>
                  <a:pt x="1381" y="112"/>
                  <a:pt x="1382" y="115"/>
                </a:cubicBezTo>
                <a:cubicBezTo>
                  <a:pt x="1383" y="117"/>
                  <a:pt x="1387" y="115"/>
                  <a:pt x="1390" y="116"/>
                </a:cubicBezTo>
                <a:cubicBezTo>
                  <a:pt x="1394" y="118"/>
                  <a:pt x="1397" y="125"/>
                  <a:pt x="1401" y="127"/>
                </a:cubicBezTo>
                <a:cubicBezTo>
                  <a:pt x="1406" y="128"/>
                  <a:pt x="1412" y="126"/>
                  <a:pt x="1416" y="128"/>
                </a:cubicBezTo>
                <a:cubicBezTo>
                  <a:pt x="1419" y="129"/>
                  <a:pt x="1422" y="131"/>
                  <a:pt x="1424" y="133"/>
                </a:cubicBezTo>
                <a:cubicBezTo>
                  <a:pt x="1427" y="135"/>
                  <a:pt x="1430" y="138"/>
                  <a:pt x="1431" y="141"/>
                </a:cubicBezTo>
                <a:cubicBezTo>
                  <a:pt x="1432" y="144"/>
                  <a:pt x="1432" y="148"/>
                  <a:pt x="1433" y="150"/>
                </a:cubicBezTo>
                <a:cubicBezTo>
                  <a:pt x="1434" y="153"/>
                  <a:pt x="1434" y="158"/>
                  <a:pt x="1435" y="160"/>
                </a:cubicBezTo>
                <a:cubicBezTo>
                  <a:pt x="1435" y="160"/>
                  <a:pt x="1436" y="161"/>
                  <a:pt x="1436" y="16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7" name="Freeform 30">
            <a:extLst>
              <a:ext uri="{FF2B5EF4-FFF2-40B4-BE49-F238E27FC236}">
                <a16:creationId xmlns:a16="http://schemas.microsoft.com/office/drawing/2014/main" id="{8C6C1535-A2C5-4452-85FA-B1656B8E428F}"/>
              </a:ext>
            </a:extLst>
          </p:cNvPr>
          <p:cNvSpPr>
            <a:spLocks noEditPoints="1"/>
          </p:cNvSpPr>
          <p:nvPr/>
        </p:nvSpPr>
        <p:spPr bwMode="auto">
          <a:xfrm>
            <a:off x="6803548" y="1691114"/>
            <a:ext cx="1612366" cy="1828482"/>
          </a:xfrm>
          <a:custGeom>
            <a:avLst/>
            <a:gdLst/>
            <a:ahLst/>
            <a:cxnLst>
              <a:cxn ang="0">
                <a:pos x="659" y="224"/>
              </a:cxn>
              <a:cxn ang="0">
                <a:pos x="627" y="287"/>
              </a:cxn>
              <a:cxn ang="0">
                <a:pos x="592" y="333"/>
              </a:cxn>
              <a:cxn ang="0">
                <a:pos x="560" y="391"/>
              </a:cxn>
              <a:cxn ang="0">
                <a:pos x="548" y="452"/>
              </a:cxn>
              <a:cxn ang="0">
                <a:pos x="572" y="521"/>
              </a:cxn>
              <a:cxn ang="0">
                <a:pos x="543" y="578"/>
              </a:cxn>
              <a:cxn ang="0">
                <a:pos x="578" y="653"/>
              </a:cxn>
              <a:cxn ang="0">
                <a:pos x="536" y="721"/>
              </a:cxn>
              <a:cxn ang="0">
                <a:pos x="522" y="771"/>
              </a:cxn>
              <a:cxn ang="0">
                <a:pos x="476" y="766"/>
              </a:cxn>
              <a:cxn ang="0">
                <a:pos x="386" y="751"/>
              </a:cxn>
              <a:cxn ang="0">
                <a:pos x="352" y="720"/>
              </a:cxn>
              <a:cxn ang="0">
                <a:pos x="343" y="632"/>
              </a:cxn>
              <a:cxn ang="0">
                <a:pos x="299" y="616"/>
              </a:cxn>
              <a:cxn ang="0">
                <a:pos x="269" y="590"/>
              </a:cxn>
              <a:cxn ang="0">
                <a:pos x="299" y="520"/>
              </a:cxn>
              <a:cxn ang="0">
                <a:pos x="210" y="491"/>
              </a:cxn>
              <a:cxn ang="0">
                <a:pos x="134" y="408"/>
              </a:cxn>
              <a:cxn ang="0">
                <a:pos x="2" y="398"/>
              </a:cxn>
              <a:cxn ang="0">
                <a:pos x="29" y="362"/>
              </a:cxn>
              <a:cxn ang="0">
                <a:pos x="88" y="353"/>
              </a:cxn>
              <a:cxn ang="0">
                <a:pos x="105" y="315"/>
              </a:cxn>
              <a:cxn ang="0">
                <a:pos x="126" y="244"/>
              </a:cxn>
              <a:cxn ang="0">
                <a:pos x="132" y="197"/>
              </a:cxn>
              <a:cxn ang="0">
                <a:pos x="182" y="155"/>
              </a:cxn>
              <a:cxn ang="0">
                <a:pos x="156" y="102"/>
              </a:cxn>
              <a:cxn ang="0">
                <a:pos x="212" y="89"/>
              </a:cxn>
              <a:cxn ang="0">
                <a:pos x="274" y="73"/>
              </a:cxn>
              <a:cxn ang="0">
                <a:pos x="323" y="97"/>
              </a:cxn>
              <a:cxn ang="0">
                <a:pos x="394" y="100"/>
              </a:cxn>
              <a:cxn ang="0">
                <a:pos x="376" y="66"/>
              </a:cxn>
              <a:cxn ang="0">
                <a:pos x="390" y="45"/>
              </a:cxn>
              <a:cxn ang="0">
                <a:pos x="425" y="54"/>
              </a:cxn>
              <a:cxn ang="0">
                <a:pos x="450" y="94"/>
              </a:cxn>
              <a:cxn ang="0">
                <a:pos x="493" y="61"/>
              </a:cxn>
              <a:cxn ang="0">
                <a:pos x="615" y="90"/>
              </a:cxn>
              <a:cxn ang="0">
                <a:pos x="641" y="118"/>
              </a:cxn>
              <a:cxn ang="0">
                <a:pos x="675" y="132"/>
              </a:cxn>
              <a:cxn ang="0">
                <a:pos x="678" y="197"/>
              </a:cxn>
              <a:cxn ang="0">
                <a:pos x="631" y="145"/>
              </a:cxn>
              <a:cxn ang="0">
                <a:pos x="550" y="122"/>
              </a:cxn>
              <a:cxn ang="0">
                <a:pos x="476" y="167"/>
              </a:cxn>
              <a:cxn ang="0">
                <a:pos x="396" y="187"/>
              </a:cxn>
              <a:cxn ang="0">
                <a:pos x="322" y="219"/>
              </a:cxn>
              <a:cxn ang="0">
                <a:pos x="310" y="267"/>
              </a:cxn>
              <a:cxn ang="0">
                <a:pos x="313" y="295"/>
              </a:cxn>
              <a:cxn ang="0">
                <a:pos x="348" y="351"/>
              </a:cxn>
              <a:cxn ang="0">
                <a:pos x="417" y="363"/>
              </a:cxn>
              <a:cxn ang="0">
                <a:pos x="491" y="361"/>
              </a:cxn>
              <a:cxn ang="0">
                <a:pos x="535" y="245"/>
              </a:cxn>
              <a:cxn ang="0">
                <a:pos x="543" y="192"/>
              </a:cxn>
              <a:cxn ang="0">
                <a:pos x="597" y="181"/>
              </a:cxn>
              <a:cxn ang="0">
                <a:pos x="523" y="58"/>
              </a:cxn>
              <a:cxn ang="0">
                <a:pos x="517" y="90"/>
              </a:cxn>
            </a:cxnLst>
            <a:rect l="0" t="0" r="r" b="b"/>
            <a:pathLst>
              <a:path w="692" h="785">
                <a:moveTo>
                  <a:pt x="690" y="212"/>
                </a:moveTo>
                <a:cubicBezTo>
                  <a:pt x="691" y="214"/>
                  <a:pt x="692" y="217"/>
                  <a:pt x="691" y="219"/>
                </a:cubicBezTo>
                <a:cubicBezTo>
                  <a:pt x="690" y="221"/>
                  <a:pt x="686" y="223"/>
                  <a:pt x="683" y="224"/>
                </a:cubicBezTo>
                <a:cubicBezTo>
                  <a:pt x="681" y="224"/>
                  <a:pt x="678" y="224"/>
                  <a:pt x="676" y="225"/>
                </a:cubicBezTo>
                <a:cubicBezTo>
                  <a:pt x="673" y="225"/>
                  <a:pt x="668" y="225"/>
                  <a:pt x="664" y="225"/>
                </a:cubicBezTo>
                <a:cubicBezTo>
                  <a:pt x="663" y="224"/>
                  <a:pt x="661" y="223"/>
                  <a:pt x="659" y="224"/>
                </a:cubicBezTo>
                <a:cubicBezTo>
                  <a:pt x="657" y="225"/>
                  <a:pt x="657" y="229"/>
                  <a:pt x="655" y="231"/>
                </a:cubicBezTo>
                <a:cubicBezTo>
                  <a:pt x="654" y="234"/>
                  <a:pt x="653" y="236"/>
                  <a:pt x="652" y="238"/>
                </a:cubicBezTo>
                <a:cubicBezTo>
                  <a:pt x="650" y="241"/>
                  <a:pt x="646" y="245"/>
                  <a:pt x="645" y="248"/>
                </a:cubicBezTo>
                <a:cubicBezTo>
                  <a:pt x="642" y="252"/>
                  <a:pt x="641" y="258"/>
                  <a:pt x="639" y="262"/>
                </a:cubicBezTo>
                <a:cubicBezTo>
                  <a:pt x="637" y="266"/>
                  <a:pt x="634" y="270"/>
                  <a:pt x="632" y="274"/>
                </a:cubicBezTo>
                <a:cubicBezTo>
                  <a:pt x="630" y="278"/>
                  <a:pt x="629" y="283"/>
                  <a:pt x="627" y="287"/>
                </a:cubicBezTo>
                <a:cubicBezTo>
                  <a:pt x="624" y="291"/>
                  <a:pt x="620" y="296"/>
                  <a:pt x="616" y="298"/>
                </a:cubicBezTo>
                <a:cubicBezTo>
                  <a:pt x="614" y="299"/>
                  <a:pt x="612" y="299"/>
                  <a:pt x="610" y="300"/>
                </a:cubicBezTo>
                <a:cubicBezTo>
                  <a:pt x="608" y="302"/>
                  <a:pt x="606" y="304"/>
                  <a:pt x="605" y="306"/>
                </a:cubicBezTo>
                <a:cubicBezTo>
                  <a:pt x="604" y="308"/>
                  <a:pt x="604" y="311"/>
                  <a:pt x="603" y="313"/>
                </a:cubicBezTo>
                <a:cubicBezTo>
                  <a:pt x="602" y="317"/>
                  <a:pt x="601" y="323"/>
                  <a:pt x="599" y="326"/>
                </a:cubicBezTo>
                <a:cubicBezTo>
                  <a:pt x="598" y="329"/>
                  <a:pt x="595" y="331"/>
                  <a:pt x="592" y="333"/>
                </a:cubicBezTo>
                <a:cubicBezTo>
                  <a:pt x="591" y="334"/>
                  <a:pt x="587" y="335"/>
                  <a:pt x="585" y="336"/>
                </a:cubicBezTo>
                <a:cubicBezTo>
                  <a:pt x="583" y="338"/>
                  <a:pt x="580" y="342"/>
                  <a:pt x="579" y="345"/>
                </a:cubicBezTo>
                <a:cubicBezTo>
                  <a:pt x="577" y="348"/>
                  <a:pt x="578" y="352"/>
                  <a:pt x="578" y="356"/>
                </a:cubicBezTo>
                <a:cubicBezTo>
                  <a:pt x="577" y="358"/>
                  <a:pt x="577" y="362"/>
                  <a:pt x="577" y="365"/>
                </a:cubicBezTo>
                <a:cubicBezTo>
                  <a:pt x="575" y="369"/>
                  <a:pt x="572" y="374"/>
                  <a:pt x="570" y="377"/>
                </a:cubicBezTo>
                <a:cubicBezTo>
                  <a:pt x="567" y="382"/>
                  <a:pt x="563" y="387"/>
                  <a:pt x="560" y="391"/>
                </a:cubicBezTo>
                <a:cubicBezTo>
                  <a:pt x="558" y="394"/>
                  <a:pt x="555" y="398"/>
                  <a:pt x="553" y="401"/>
                </a:cubicBezTo>
                <a:cubicBezTo>
                  <a:pt x="551" y="404"/>
                  <a:pt x="547" y="408"/>
                  <a:pt x="545" y="411"/>
                </a:cubicBezTo>
                <a:cubicBezTo>
                  <a:pt x="544" y="413"/>
                  <a:pt x="543" y="416"/>
                  <a:pt x="543" y="418"/>
                </a:cubicBezTo>
                <a:cubicBezTo>
                  <a:pt x="543" y="422"/>
                  <a:pt x="544" y="427"/>
                  <a:pt x="544" y="431"/>
                </a:cubicBezTo>
                <a:cubicBezTo>
                  <a:pt x="544" y="434"/>
                  <a:pt x="545" y="439"/>
                  <a:pt x="546" y="442"/>
                </a:cubicBezTo>
                <a:cubicBezTo>
                  <a:pt x="547" y="445"/>
                  <a:pt x="547" y="449"/>
                  <a:pt x="548" y="452"/>
                </a:cubicBezTo>
                <a:cubicBezTo>
                  <a:pt x="549" y="456"/>
                  <a:pt x="550" y="461"/>
                  <a:pt x="551" y="464"/>
                </a:cubicBezTo>
                <a:cubicBezTo>
                  <a:pt x="551" y="466"/>
                  <a:pt x="551" y="469"/>
                  <a:pt x="552" y="471"/>
                </a:cubicBezTo>
                <a:cubicBezTo>
                  <a:pt x="553" y="475"/>
                  <a:pt x="556" y="480"/>
                  <a:pt x="558" y="484"/>
                </a:cubicBezTo>
                <a:cubicBezTo>
                  <a:pt x="560" y="488"/>
                  <a:pt x="561" y="494"/>
                  <a:pt x="563" y="498"/>
                </a:cubicBezTo>
                <a:cubicBezTo>
                  <a:pt x="564" y="501"/>
                  <a:pt x="566" y="505"/>
                  <a:pt x="567" y="508"/>
                </a:cubicBezTo>
                <a:cubicBezTo>
                  <a:pt x="568" y="512"/>
                  <a:pt x="571" y="517"/>
                  <a:pt x="572" y="521"/>
                </a:cubicBezTo>
                <a:cubicBezTo>
                  <a:pt x="572" y="525"/>
                  <a:pt x="572" y="529"/>
                  <a:pt x="572" y="532"/>
                </a:cubicBezTo>
                <a:cubicBezTo>
                  <a:pt x="571" y="535"/>
                  <a:pt x="570" y="538"/>
                  <a:pt x="570" y="541"/>
                </a:cubicBezTo>
                <a:cubicBezTo>
                  <a:pt x="569" y="544"/>
                  <a:pt x="568" y="548"/>
                  <a:pt x="567" y="551"/>
                </a:cubicBezTo>
                <a:cubicBezTo>
                  <a:pt x="565" y="555"/>
                  <a:pt x="560" y="558"/>
                  <a:pt x="558" y="562"/>
                </a:cubicBezTo>
                <a:cubicBezTo>
                  <a:pt x="556" y="565"/>
                  <a:pt x="554" y="570"/>
                  <a:pt x="551" y="573"/>
                </a:cubicBezTo>
                <a:cubicBezTo>
                  <a:pt x="549" y="575"/>
                  <a:pt x="545" y="575"/>
                  <a:pt x="543" y="578"/>
                </a:cubicBezTo>
                <a:cubicBezTo>
                  <a:pt x="542" y="579"/>
                  <a:pt x="541" y="583"/>
                  <a:pt x="542" y="585"/>
                </a:cubicBezTo>
                <a:cubicBezTo>
                  <a:pt x="542" y="588"/>
                  <a:pt x="549" y="591"/>
                  <a:pt x="549" y="591"/>
                </a:cubicBezTo>
                <a:cubicBezTo>
                  <a:pt x="549" y="591"/>
                  <a:pt x="550" y="598"/>
                  <a:pt x="551" y="600"/>
                </a:cubicBezTo>
                <a:cubicBezTo>
                  <a:pt x="554" y="607"/>
                  <a:pt x="561" y="615"/>
                  <a:pt x="564" y="621"/>
                </a:cubicBezTo>
                <a:cubicBezTo>
                  <a:pt x="567" y="628"/>
                  <a:pt x="569" y="637"/>
                  <a:pt x="572" y="644"/>
                </a:cubicBezTo>
                <a:cubicBezTo>
                  <a:pt x="574" y="647"/>
                  <a:pt x="576" y="651"/>
                  <a:pt x="578" y="653"/>
                </a:cubicBezTo>
                <a:cubicBezTo>
                  <a:pt x="580" y="657"/>
                  <a:pt x="587" y="659"/>
                  <a:pt x="586" y="663"/>
                </a:cubicBezTo>
                <a:cubicBezTo>
                  <a:pt x="585" y="666"/>
                  <a:pt x="577" y="668"/>
                  <a:pt x="574" y="670"/>
                </a:cubicBezTo>
                <a:cubicBezTo>
                  <a:pt x="572" y="671"/>
                  <a:pt x="568" y="672"/>
                  <a:pt x="567" y="673"/>
                </a:cubicBezTo>
                <a:cubicBezTo>
                  <a:pt x="565" y="675"/>
                  <a:pt x="564" y="680"/>
                  <a:pt x="563" y="683"/>
                </a:cubicBezTo>
                <a:cubicBezTo>
                  <a:pt x="559" y="689"/>
                  <a:pt x="553" y="701"/>
                  <a:pt x="549" y="707"/>
                </a:cubicBezTo>
                <a:cubicBezTo>
                  <a:pt x="546" y="711"/>
                  <a:pt x="538" y="717"/>
                  <a:pt x="536" y="721"/>
                </a:cubicBezTo>
                <a:cubicBezTo>
                  <a:pt x="533" y="725"/>
                  <a:pt x="530" y="732"/>
                  <a:pt x="529" y="736"/>
                </a:cubicBezTo>
                <a:cubicBezTo>
                  <a:pt x="529" y="739"/>
                  <a:pt x="528" y="744"/>
                  <a:pt x="528" y="747"/>
                </a:cubicBezTo>
                <a:cubicBezTo>
                  <a:pt x="529" y="749"/>
                  <a:pt x="531" y="752"/>
                  <a:pt x="532" y="754"/>
                </a:cubicBezTo>
                <a:cubicBezTo>
                  <a:pt x="532" y="756"/>
                  <a:pt x="534" y="761"/>
                  <a:pt x="532" y="762"/>
                </a:cubicBezTo>
                <a:cubicBezTo>
                  <a:pt x="530" y="764"/>
                  <a:pt x="522" y="760"/>
                  <a:pt x="520" y="762"/>
                </a:cubicBezTo>
                <a:cubicBezTo>
                  <a:pt x="519" y="764"/>
                  <a:pt x="522" y="769"/>
                  <a:pt x="522" y="771"/>
                </a:cubicBezTo>
                <a:cubicBezTo>
                  <a:pt x="523" y="773"/>
                  <a:pt x="522" y="776"/>
                  <a:pt x="522" y="778"/>
                </a:cubicBezTo>
                <a:cubicBezTo>
                  <a:pt x="521" y="779"/>
                  <a:pt x="519" y="782"/>
                  <a:pt x="518" y="783"/>
                </a:cubicBezTo>
                <a:cubicBezTo>
                  <a:pt x="518" y="784"/>
                  <a:pt x="517" y="785"/>
                  <a:pt x="516" y="785"/>
                </a:cubicBezTo>
                <a:cubicBezTo>
                  <a:pt x="513" y="785"/>
                  <a:pt x="507" y="781"/>
                  <a:pt x="504" y="779"/>
                </a:cubicBezTo>
                <a:cubicBezTo>
                  <a:pt x="500" y="777"/>
                  <a:pt x="491" y="772"/>
                  <a:pt x="487" y="770"/>
                </a:cubicBezTo>
                <a:cubicBezTo>
                  <a:pt x="484" y="769"/>
                  <a:pt x="479" y="766"/>
                  <a:pt x="476" y="766"/>
                </a:cubicBezTo>
                <a:cubicBezTo>
                  <a:pt x="472" y="764"/>
                  <a:pt x="465" y="763"/>
                  <a:pt x="461" y="762"/>
                </a:cubicBezTo>
                <a:cubicBezTo>
                  <a:pt x="455" y="761"/>
                  <a:pt x="444" y="761"/>
                  <a:pt x="438" y="761"/>
                </a:cubicBezTo>
                <a:cubicBezTo>
                  <a:pt x="433" y="760"/>
                  <a:pt x="423" y="759"/>
                  <a:pt x="418" y="758"/>
                </a:cubicBezTo>
                <a:cubicBezTo>
                  <a:pt x="415" y="757"/>
                  <a:pt x="408" y="756"/>
                  <a:pt x="405" y="755"/>
                </a:cubicBezTo>
                <a:cubicBezTo>
                  <a:pt x="403" y="754"/>
                  <a:pt x="398" y="752"/>
                  <a:pt x="395" y="751"/>
                </a:cubicBezTo>
                <a:cubicBezTo>
                  <a:pt x="393" y="751"/>
                  <a:pt x="389" y="751"/>
                  <a:pt x="386" y="751"/>
                </a:cubicBezTo>
                <a:cubicBezTo>
                  <a:pt x="385" y="751"/>
                  <a:pt x="381" y="751"/>
                  <a:pt x="379" y="752"/>
                </a:cubicBezTo>
                <a:cubicBezTo>
                  <a:pt x="377" y="753"/>
                  <a:pt x="375" y="756"/>
                  <a:pt x="373" y="757"/>
                </a:cubicBezTo>
                <a:cubicBezTo>
                  <a:pt x="372" y="757"/>
                  <a:pt x="370" y="759"/>
                  <a:pt x="369" y="759"/>
                </a:cubicBezTo>
                <a:cubicBezTo>
                  <a:pt x="364" y="758"/>
                  <a:pt x="355" y="745"/>
                  <a:pt x="355" y="745"/>
                </a:cubicBezTo>
                <a:cubicBezTo>
                  <a:pt x="355" y="745"/>
                  <a:pt x="358" y="736"/>
                  <a:pt x="358" y="733"/>
                </a:cubicBezTo>
                <a:cubicBezTo>
                  <a:pt x="358" y="729"/>
                  <a:pt x="354" y="723"/>
                  <a:pt x="352" y="720"/>
                </a:cubicBezTo>
                <a:cubicBezTo>
                  <a:pt x="351" y="718"/>
                  <a:pt x="348" y="714"/>
                  <a:pt x="346" y="713"/>
                </a:cubicBezTo>
                <a:cubicBezTo>
                  <a:pt x="344" y="711"/>
                  <a:pt x="339" y="709"/>
                  <a:pt x="338" y="706"/>
                </a:cubicBezTo>
                <a:cubicBezTo>
                  <a:pt x="338" y="705"/>
                  <a:pt x="341" y="704"/>
                  <a:pt x="341" y="703"/>
                </a:cubicBezTo>
                <a:cubicBezTo>
                  <a:pt x="343" y="701"/>
                  <a:pt x="348" y="697"/>
                  <a:pt x="349" y="694"/>
                </a:cubicBezTo>
                <a:cubicBezTo>
                  <a:pt x="352" y="685"/>
                  <a:pt x="349" y="667"/>
                  <a:pt x="348" y="658"/>
                </a:cubicBezTo>
                <a:cubicBezTo>
                  <a:pt x="347" y="651"/>
                  <a:pt x="344" y="639"/>
                  <a:pt x="343" y="632"/>
                </a:cubicBezTo>
                <a:cubicBezTo>
                  <a:pt x="342" y="628"/>
                  <a:pt x="342" y="619"/>
                  <a:pt x="340" y="615"/>
                </a:cubicBezTo>
                <a:cubicBezTo>
                  <a:pt x="338" y="612"/>
                  <a:pt x="333" y="610"/>
                  <a:pt x="330" y="608"/>
                </a:cubicBezTo>
                <a:cubicBezTo>
                  <a:pt x="328" y="607"/>
                  <a:pt x="325" y="606"/>
                  <a:pt x="323" y="606"/>
                </a:cubicBezTo>
                <a:cubicBezTo>
                  <a:pt x="321" y="606"/>
                  <a:pt x="317" y="607"/>
                  <a:pt x="315" y="608"/>
                </a:cubicBezTo>
                <a:cubicBezTo>
                  <a:pt x="313" y="609"/>
                  <a:pt x="309" y="611"/>
                  <a:pt x="307" y="612"/>
                </a:cubicBezTo>
                <a:cubicBezTo>
                  <a:pt x="305" y="613"/>
                  <a:pt x="301" y="615"/>
                  <a:pt x="299" y="616"/>
                </a:cubicBezTo>
                <a:cubicBezTo>
                  <a:pt x="295" y="617"/>
                  <a:pt x="285" y="615"/>
                  <a:pt x="281" y="615"/>
                </a:cubicBezTo>
                <a:cubicBezTo>
                  <a:pt x="279" y="614"/>
                  <a:pt x="274" y="613"/>
                  <a:pt x="272" y="612"/>
                </a:cubicBezTo>
                <a:cubicBezTo>
                  <a:pt x="270" y="611"/>
                  <a:pt x="268" y="607"/>
                  <a:pt x="267" y="606"/>
                </a:cubicBezTo>
                <a:cubicBezTo>
                  <a:pt x="266" y="604"/>
                  <a:pt x="265" y="600"/>
                  <a:pt x="265" y="599"/>
                </a:cubicBezTo>
                <a:cubicBezTo>
                  <a:pt x="264" y="597"/>
                  <a:pt x="265" y="593"/>
                  <a:pt x="266" y="592"/>
                </a:cubicBezTo>
                <a:cubicBezTo>
                  <a:pt x="266" y="591"/>
                  <a:pt x="268" y="590"/>
                  <a:pt x="269" y="590"/>
                </a:cubicBezTo>
                <a:cubicBezTo>
                  <a:pt x="272" y="588"/>
                  <a:pt x="279" y="587"/>
                  <a:pt x="282" y="586"/>
                </a:cubicBezTo>
                <a:cubicBezTo>
                  <a:pt x="284" y="585"/>
                  <a:pt x="289" y="584"/>
                  <a:pt x="291" y="583"/>
                </a:cubicBezTo>
                <a:cubicBezTo>
                  <a:pt x="294" y="580"/>
                  <a:pt x="300" y="573"/>
                  <a:pt x="302" y="568"/>
                </a:cubicBezTo>
                <a:cubicBezTo>
                  <a:pt x="302" y="566"/>
                  <a:pt x="301" y="561"/>
                  <a:pt x="301" y="559"/>
                </a:cubicBezTo>
                <a:cubicBezTo>
                  <a:pt x="300" y="552"/>
                  <a:pt x="300" y="539"/>
                  <a:pt x="299" y="532"/>
                </a:cubicBezTo>
                <a:cubicBezTo>
                  <a:pt x="299" y="529"/>
                  <a:pt x="299" y="523"/>
                  <a:pt x="299" y="520"/>
                </a:cubicBezTo>
                <a:cubicBezTo>
                  <a:pt x="299" y="517"/>
                  <a:pt x="300" y="511"/>
                  <a:pt x="299" y="509"/>
                </a:cubicBezTo>
                <a:cubicBezTo>
                  <a:pt x="292" y="500"/>
                  <a:pt x="266" y="496"/>
                  <a:pt x="254" y="496"/>
                </a:cubicBezTo>
                <a:cubicBezTo>
                  <a:pt x="251" y="496"/>
                  <a:pt x="246" y="498"/>
                  <a:pt x="243" y="499"/>
                </a:cubicBezTo>
                <a:cubicBezTo>
                  <a:pt x="239" y="500"/>
                  <a:pt x="234" y="503"/>
                  <a:pt x="230" y="503"/>
                </a:cubicBezTo>
                <a:cubicBezTo>
                  <a:pt x="226" y="502"/>
                  <a:pt x="221" y="499"/>
                  <a:pt x="218" y="497"/>
                </a:cubicBezTo>
                <a:cubicBezTo>
                  <a:pt x="215" y="495"/>
                  <a:pt x="212" y="493"/>
                  <a:pt x="210" y="491"/>
                </a:cubicBezTo>
                <a:cubicBezTo>
                  <a:pt x="198" y="482"/>
                  <a:pt x="182" y="473"/>
                  <a:pt x="171" y="463"/>
                </a:cubicBezTo>
                <a:cubicBezTo>
                  <a:pt x="166" y="458"/>
                  <a:pt x="156" y="445"/>
                  <a:pt x="156" y="445"/>
                </a:cubicBezTo>
                <a:cubicBezTo>
                  <a:pt x="156" y="445"/>
                  <a:pt x="148" y="443"/>
                  <a:pt x="145" y="443"/>
                </a:cubicBezTo>
                <a:cubicBezTo>
                  <a:pt x="143" y="443"/>
                  <a:pt x="139" y="446"/>
                  <a:pt x="137" y="444"/>
                </a:cubicBezTo>
                <a:cubicBezTo>
                  <a:pt x="135" y="443"/>
                  <a:pt x="135" y="438"/>
                  <a:pt x="134" y="436"/>
                </a:cubicBezTo>
                <a:cubicBezTo>
                  <a:pt x="133" y="429"/>
                  <a:pt x="137" y="414"/>
                  <a:pt x="134" y="408"/>
                </a:cubicBezTo>
                <a:cubicBezTo>
                  <a:pt x="133" y="407"/>
                  <a:pt x="129" y="406"/>
                  <a:pt x="128" y="405"/>
                </a:cubicBezTo>
                <a:cubicBezTo>
                  <a:pt x="126" y="404"/>
                  <a:pt x="124" y="399"/>
                  <a:pt x="122" y="399"/>
                </a:cubicBezTo>
                <a:cubicBezTo>
                  <a:pt x="117" y="397"/>
                  <a:pt x="107" y="404"/>
                  <a:pt x="102" y="406"/>
                </a:cubicBezTo>
                <a:cubicBezTo>
                  <a:pt x="96" y="407"/>
                  <a:pt x="82" y="410"/>
                  <a:pt x="75" y="410"/>
                </a:cubicBezTo>
                <a:cubicBezTo>
                  <a:pt x="64" y="411"/>
                  <a:pt x="42" y="412"/>
                  <a:pt x="31" y="410"/>
                </a:cubicBezTo>
                <a:cubicBezTo>
                  <a:pt x="24" y="409"/>
                  <a:pt x="2" y="398"/>
                  <a:pt x="2" y="398"/>
                </a:cubicBezTo>
                <a:cubicBezTo>
                  <a:pt x="2" y="398"/>
                  <a:pt x="3" y="386"/>
                  <a:pt x="2" y="382"/>
                </a:cubicBezTo>
                <a:cubicBezTo>
                  <a:pt x="2" y="381"/>
                  <a:pt x="0" y="378"/>
                  <a:pt x="0" y="377"/>
                </a:cubicBezTo>
                <a:cubicBezTo>
                  <a:pt x="1" y="374"/>
                  <a:pt x="3" y="371"/>
                  <a:pt x="5" y="369"/>
                </a:cubicBezTo>
                <a:cubicBezTo>
                  <a:pt x="6" y="367"/>
                  <a:pt x="9" y="364"/>
                  <a:pt x="12" y="362"/>
                </a:cubicBezTo>
                <a:cubicBezTo>
                  <a:pt x="13" y="361"/>
                  <a:pt x="18" y="360"/>
                  <a:pt x="20" y="360"/>
                </a:cubicBezTo>
                <a:cubicBezTo>
                  <a:pt x="22" y="360"/>
                  <a:pt x="27" y="361"/>
                  <a:pt x="29" y="362"/>
                </a:cubicBezTo>
                <a:cubicBezTo>
                  <a:pt x="31" y="362"/>
                  <a:pt x="35" y="365"/>
                  <a:pt x="37" y="366"/>
                </a:cubicBezTo>
                <a:cubicBezTo>
                  <a:pt x="40" y="367"/>
                  <a:pt x="47" y="368"/>
                  <a:pt x="51" y="368"/>
                </a:cubicBezTo>
                <a:cubicBezTo>
                  <a:pt x="53" y="368"/>
                  <a:pt x="57" y="369"/>
                  <a:pt x="59" y="368"/>
                </a:cubicBezTo>
                <a:cubicBezTo>
                  <a:pt x="60" y="368"/>
                  <a:pt x="63" y="366"/>
                  <a:pt x="64" y="365"/>
                </a:cubicBezTo>
                <a:cubicBezTo>
                  <a:pt x="66" y="363"/>
                  <a:pt x="70" y="360"/>
                  <a:pt x="72" y="359"/>
                </a:cubicBezTo>
                <a:cubicBezTo>
                  <a:pt x="76" y="357"/>
                  <a:pt x="84" y="355"/>
                  <a:pt x="88" y="353"/>
                </a:cubicBezTo>
                <a:cubicBezTo>
                  <a:pt x="93" y="352"/>
                  <a:pt x="105" y="352"/>
                  <a:pt x="108" y="348"/>
                </a:cubicBezTo>
                <a:cubicBezTo>
                  <a:pt x="110" y="346"/>
                  <a:pt x="107" y="340"/>
                  <a:pt x="108" y="338"/>
                </a:cubicBezTo>
                <a:cubicBezTo>
                  <a:pt x="109" y="334"/>
                  <a:pt x="114" y="328"/>
                  <a:pt x="114" y="325"/>
                </a:cubicBezTo>
                <a:cubicBezTo>
                  <a:pt x="114" y="323"/>
                  <a:pt x="113" y="321"/>
                  <a:pt x="112" y="321"/>
                </a:cubicBezTo>
                <a:cubicBezTo>
                  <a:pt x="111" y="320"/>
                  <a:pt x="108" y="323"/>
                  <a:pt x="107" y="322"/>
                </a:cubicBezTo>
                <a:cubicBezTo>
                  <a:pt x="106" y="321"/>
                  <a:pt x="105" y="317"/>
                  <a:pt x="105" y="315"/>
                </a:cubicBezTo>
                <a:cubicBezTo>
                  <a:pt x="106" y="312"/>
                  <a:pt x="110" y="309"/>
                  <a:pt x="112" y="307"/>
                </a:cubicBezTo>
                <a:cubicBezTo>
                  <a:pt x="115" y="304"/>
                  <a:pt x="119" y="299"/>
                  <a:pt x="122" y="297"/>
                </a:cubicBezTo>
                <a:cubicBezTo>
                  <a:pt x="126" y="296"/>
                  <a:pt x="134" y="297"/>
                  <a:pt x="137" y="295"/>
                </a:cubicBezTo>
                <a:cubicBezTo>
                  <a:pt x="140" y="292"/>
                  <a:pt x="140" y="285"/>
                  <a:pt x="140" y="281"/>
                </a:cubicBezTo>
                <a:cubicBezTo>
                  <a:pt x="140" y="276"/>
                  <a:pt x="139" y="266"/>
                  <a:pt x="137" y="261"/>
                </a:cubicBezTo>
                <a:cubicBezTo>
                  <a:pt x="136" y="256"/>
                  <a:pt x="129" y="248"/>
                  <a:pt x="126" y="244"/>
                </a:cubicBezTo>
                <a:cubicBezTo>
                  <a:pt x="124" y="239"/>
                  <a:pt x="120" y="229"/>
                  <a:pt x="117" y="225"/>
                </a:cubicBezTo>
                <a:cubicBezTo>
                  <a:pt x="117" y="222"/>
                  <a:pt x="114" y="216"/>
                  <a:pt x="114" y="216"/>
                </a:cubicBezTo>
                <a:cubicBezTo>
                  <a:pt x="114" y="216"/>
                  <a:pt x="119" y="214"/>
                  <a:pt x="121" y="212"/>
                </a:cubicBezTo>
                <a:cubicBezTo>
                  <a:pt x="122" y="211"/>
                  <a:pt x="124" y="207"/>
                  <a:pt x="125" y="206"/>
                </a:cubicBezTo>
                <a:cubicBezTo>
                  <a:pt x="126" y="205"/>
                  <a:pt x="129" y="205"/>
                  <a:pt x="130" y="204"/>
                </a:cubicBezTo>
                <a:cubicBezTo>
                  <a:pt x="131" y="203"/>
                  <a:pt x="131" y="199"/>
                  <a:pt x="132" y="197"/>
                </a:cubicBezTo>
                <a:cubicBezTo>
                  <a:pt x="133" y="194"/>
                  <a:pt x="134" y="188"/>
                  <a:pt x="136" y="186"/>
                </a:cubicBezTo>
                <a:cubicBezTo>
                  <a:pt x="137" y="184"/>
                  <a:pt x="142" y="182"/>
                  <a:pt x="143" y="180"/>
                </a:cubicBezTo>
                <a:cubicBezTo>
                  <a:pt x="145" y="176"/>
                  <a:pt x="144" y="166"/>
                  <a:pt x="146" y="162"/>
                </a:cubicBezTo>
                <a:cubicBezTo>
                  <a:pt x="147" y="161"/>
                  <a:pt x="148" y="158"/>
                  <a:pt x="150" y="157"/>
                </a:cubicBezTo>
                <a:cubicBezTo>
                  <a:pt x="154" y="155"/>
                  <a:pt x="163" y="155"/>
                  <a:pt x="168" y="155"/>
                </a:cubicBezTo>
                <a:cubicBezTo>
                  <a:pt x="171" y="155"/>
                  <a:pt x="179" y="156"/>
                  <a:pt x="182" y="155"/>
                </a:cubicBezTo>
                <a:cubicBezTo>
                  <a:pt x="184" y="154"/>
                  <a:pt x="186" y="149"/>
                  <a:pt x="186" y="147"/>
                </a:cubicBezTo>
                <a:cubicBezTo>
                  <a:pt x="188" y="144"/>
                  <a:pt x="190" y="136"/>
                  <a:pt x="188" y="133"/>
                </a:cubicBezTo>
                <a:cubicBezTo>
                  <a:pt x="188" y="131"/>
                  <a:pt x="184" y="130"/>
                  <a:pt x="183" y="129"/>
                </a:cubicBezTo>
                <a:cubicBezTo>
                  <a:pt x="179" y="127"/>
                  <a:pt x="173" y="121"/>
                  <a:pt x="169" y="119"/>
                </a:cubicBezTo>
                <a:cubicBezTo>
                  <a:pt x="168" y="117"/>
                  <a:pt x="164" y="115"/>
                  <a:pt x="163" y="114"/>
                </a:cubicBezTo>
                <a:cubicBezTo>
                  <a:pt x="161" y="111"/>
                  <a:pt x="157" y="105"/>
                  <a:pt x="156" y="102"/>
                </a:cubicBezTo>
                <a:cubicBezTo>
                  <a:pt x="156" y="100"/>
                  <a:pt x="156" y="96"/>
                  <a:pt x="157" y="94"/>
                </a:cubicBezTo>
                <a:cubicBezTo>
                  <a:pt x="157" y="92"/>
                  <a:pt x="161" y="88"/>
                  <a:pt x="163" y="87"/>
                </a:cubicBezTo>
                <a:cubicBezTo>
                  <a:pt x="166" y="86"/>
                  <a:pt x="173" y="85"/>
                  <a:pt x="176" y="84"/>
                </a:cubicBezTo>
                <a:cubicBezTo>
                  <a:pt x="179" y="83"/>
                  <a:pt x="183" y="80"/>
                  <a:pt x="186" y="79"/>
                </a:cubicBezTo>
                <a:cubicBezTo>
                  <a:pt x="189" y="79"/>
                  <a:pt x="194" y="80"/>
                  <a:pt x="196" y="81"/>
                </a:cubicBezTo>
                <a:cubicBezTo>
                  <a:pt x="201" y="83"/>
                  <a:pt x="209" y="86"/>
                  <a:pt x="212" y="89"/>
                </a:cubicBezTo>
                <a:cubicBezTo>
                  <a:pt x="214" y="90"/>
                  <a:pt x="217" y="94"/>
                  <a:pt x="219" y="96"/>
                </a:cubicBezTo>
                <a:cubicBezTo>
                  <a:pt x="221" y="98"/>
                  <a:pt x="226" y="101"/>
                  <a:pt x="229" y="102"/>
                </a:cubicBezTo>
                <a:cubicBezTo>
                  <a:pt x="234" y="103"/>
                  <a:pt x="243" y="101"/>
                  <a:pt x="248" y="100"/>
                </a:cubicBezTo>
                <a:cubicBezTo>
                  <a:pt x="250" y="100"/>
                  <a:pt x="255" y="98"/>
                  <a:pt x="257" y="97"/>
                </a:cubicBezTo>
                <a:cubicBezTo>
                  <a:pt x="261" y="95"/>
                  <a:pt x="268" y="88"/>
                  <a:pt x="270" y="85"/>
                </a:cubicBezTo>
                <a:cubicBezTo>
                  <a:pt x="272" y="82"/>
                  <a:pt x="271" y="74"/>
                  <a:pt x="274" y="73"/>
                </a:cubicBezTo>
                <a:cubicBezTo>
                  <a:pt x="278" y="72"/>
                  <a:pt x="284" y="82"/>
                  <a:pt x="287" y="84"/>
                </a:cubicBezTo>
                <a:cubicBezTo>
                  <a:pt x="289" y="85"/>
                  <a:pt x="293" y="86"/>
                  <a:pt x="295" y="87"/>
                </a:cubicBezTo>
                <a:cubicBezTo>
                  <a:pt x="296" y="87"/>
                  <a:pt x="299" y="86"/>
                  <a:pt x="300" y="87"/>
                </a:cubicBezTo>
                <a:cubicBezTo>
                  <a:pt x="302" y="88"/>
                  <a:pt x="302" y="92"/>
                  <a:pt x="303" y="93"/>
                </a:cubicBezTo>
                <a:cubicBezTo>
                  <a:pt x="304" y="95"/>
                  <a:pt x="306" y="98"/>
                  <a:pt x="308" y="99"/>
                </a:cubicBezTo>
                <a:cubicBezTo>
                  <a:pt x="311" y="100"/>
                  <a:pt x="319" y="96"/>
                  <a:pt x="323" y="97"/>
                </a:cubicBezTo>
                <a:cubicBezTo>
                  <a:pt x="325" y="98"/>
                  <a:pt x="329" y="100"/>
                  <a:pt x="330" y="101"/>
                </a:cubicBezTo>
                <a:cubicBezTo>
                  <a:pt x="334" y="104"/>
                  <a:pt x="340" y="109"/>
                  <a:pt x="343" y="111"/>
                </a:cubicBezTo>
                <a:cubicBezTo>
                  <a:pt x="346" y="112"/>
                  <a:pt x="352" y="112"/>
                  <a:pt x="355" y="112"/>
                </a:cubicBezTo>
                <a:cubicBezTo>
                  <a:pt x="358" y="111"/>
                  <a:pt x="363" y="109"/>
                  <a:pt x="365" y="108"/>
                </a:cubicBezTo>
                <a:cubicBezTo>
                  <a:pt x="369" y="106"/>
                  <a:pt x="376" y="103"/>
                  <a:pt x="380" y="102"/>
                </a:cubicBezTo>
                <a:cubicBezTo>
                  <a:pt x="383" y="101"/>
                  <a:pt x="391" y="101"/>
                  <a:pt x="394" y="100"/>
                </a:cubicBezTo>
                <a:cubicBezTo>
                  <a:pt x="397" y="99"/>
                  <a:pt x="403" y="98"/>
                  <a:pt x="404" y="96"/>
                </a:cubicBezTo>
                <a:cubicBezTo>
                  <a:pt x="405" y="94"/>
                  <a:pt x="403" y="90"/>
                  <a:pt x="403" y="88"/>
                </a:cubicBezTo>
                <a:cubicBezTo>
                  <a:pt x="402" y="85"/>
                  <a:pt x="401" y="77"/>
                  <a:pt x="400" y="73"/>
                </a:cubicBezTo>
                <a:cubicBezTo>
                  <a:pt x="398" y="70"/>
                  <a:pt x="394" y="64"/>
                  <a:pt x="391" y="63"/>
                </a:cubicBezTo>
                <a:cubicBezTo>
                  <a:pt x="388" y="62"/>
                  <a:pt x="384" y="63"/>
                  <a:pt x="381" y="63"/>
                </a:cubicBezTo>
                <a:cubicBezTo>
                  <a:pt x="380" y="64"/>
                  <a:pt x="377" y="66"/>
                  <a:pt x="376" y="66"/>
                </a:cubicBezTo>
                <a:cubicBezTo>
                  <a:pt x="373" y="67"/>
                  <a:pt x="367" y="66"/>
                  <a:pt x="366" y="64"/>
                </a:cubicBezTo>
                <a:cubicBezTo>
                  <a:pt x="365" y="63"/>
                  <a:pt x="366" y="61"/>
                  <a:pt x="366" y="60"/>
                </a:cubicBezTo>
                <a:cubicBezTo>
                  <a:pt x="367" y="59"/>
                  <a:pt x="369" y="59"/>
                  <a:pt x="370" y="58"/>
                </a:cubicBezTo>
                <a:cubicBezTo>
                  <a:pt x="372" y="57"/>
                  <a:pt x="376" y="56"/>
                  <a:pt x="378" y="54"/>
                </a:cubicBezTo>
                <a:cubicBezTo>
                  <a:pt x="379" y="53"/>
                  <a:pt x="380" y="48"/>
                  <a:pt x="382" y="47"/>
                </a:cubicBezTo>
                <a:cubicBezTo>
                  <a:pt x="384" y="46"/>
                  <a:pt x="388" y="46"/>
                  <a:pt x="390" y="45"/>
                </a:cubicBezTo>
                <a:cubicBezTo>
                  <a:pt x="393" y="45"/>
                  <a:pt x="398" y="44"/>
                  <a:pt x="400" y="44"/>
                </a:cubicBezTo>
                <a:cubicBezTo>
                  <a:pt x="403" y="43"/>
                  <a:pt x="407" y="44"/>
                  <a:pt x="409" y="43"/>
                </a:cubicBezTo>
                <a:cubicBezTo>
                  <a:pt x="411" y="42"/>
                  <a:pt x="412" y="39"/>
                  <a:pt x="413" y="39"/>
                </a:cubicBezTo>
                <a:cubicBezTo>
                  <a:pt x="416" y="38"/>
                  <a:pt x="422" y="41"/>
                  <a:pt x="423" y="44"/>
                </a:cubicBezTo>
                <a:cubicBezTo>
                  <a:pt x="424" y="46"/>
                  <a:pt x="418" y="50"/>
                  <a:pt x="419" y="52"/>
                </a:cubicBezTo>
                <a:cubicBezTo>
                  <a:pt x="419" y="54"/>
                  <a:pt x="424" y="52"/>
                  <a:pt x="425" y="54"/>
                </a:cubicBezTo>
                <a:cubicBezTo>
                  <a:pt x="426" y="56"/>
                  <a:pt x="423" y="59"/>
                  <a:pt x="422" y="61"/>
                </a:cubicBezTo>
                <a:cubicBezTo>
                  <a:pt x="421" y="61"/>
                  <a:pt x="420" y="61"/>
                  <a:pt x="420" y="62"/>
                </a:cubicBezTo>
                <a:cubicBezTo>
                  <a:pt x="421" y="65"/>
                  <a:pt x="427" y="69"/>
                  <a:pt x="430" y="71"/>
                </a:cubicBezTo>
                <a:cubicBezTo>
                  <a:pt x="432" y="71"/>
                  <a:pt x="437" y="71"/>
                  <a:pt x="439" y="72"/>
                </a:cubicBezTo>
                <a:cubicBezTo>
                  <a:pt x="442" y="74"/>
                  <a:pt x="446" y="81"/>
                  <a:pt x="448" y="85"/>
                </a:cubicBezTo>
                <a:cubicBezTo>
                  <a:pt x="449" y="87"/>
                  <a:pt x="448" y="92"/>
                  <a:pt x="450" y="94"/>
                </a:cubicBezTo>
                <a:cubicBezTo>
                  <a:pt x="451" y="96"/>
                  <a:pt x="458" y="96"/>
                  <a:pt x="460" y="97"/>
                </a:cubicBezTo>
                <a:cubicBezTo>
                  <a:pt x="462" y="97"/>
                  <a:pt x="465" y="100"/>
                  <a:pt x="466" y="99"/>
                </a:cubicBezTo>
                <a:cubicBezTo>
                  <a:pt x="468" y="98"/>
                  <a:pt x="468" y="90"/>
                  <a:pt x="468" y="88"/>
                </a:cubicBezTo>
                <a:cubicBezTo>
                  <a:pt x="469" y="85"/>
                  <a:pt x="470" y="78"/>
                  <a:pt x="472" y="76"/>
                </a:cubicBezTo>
                <a:cubicBezTo>
                  <a:pt x="474" y="73"/>
                  <a:pt x="480" y="73"/>
                  <a:pt x="483" y="71"/>
                </a:cubicBezTo>
                <a:cubicBezTo>
                  <a:pt x="486" y="69"/>
                  <a:pt x="491" y="64"/>
                  <a:pt x="493" y="61"/>
                </a:cubicBezTo>
                <a:cubicBezTo>
                  <a:pt x="495" y="60"/>
                  <a:pt x="498" y="58"/>
                  <a:pt x="499" y="57"/>
                </a:cubicBezTo>
                <a:cubicBezTo>
                  <a:pt x="511" y="44"/>
                  <a:pt x="540" y="0"/>
                  <a:pt x="540" y="0"/>
                </a:cubicBezTo>
                <a:cubicBezTo>
                  <a:pt x="540" y="0"/>
                  <a:pt x="572" y="16"/>
                  <a:pt x="580" y="24"/>
                </a:cubicBezTo>
                <a:cubicBezTo>
                  <a:pt x="590" y="35"/>
                  <a:pt x="593" y="82"/>
                  <a:pt x="607" y="77"/>
                </a:cubicBezTo>
                <a:cubicBezTo>
                  <a:pt x="608" y="77"/>
                  <a:pt x="608" y="82"/>
                  <a:pt x="609" y="84"/>
                </a:cubicBezTo>
                <a:cubicBezTo>
                  <a:pt x="610" y="86"/>
                  <a:pt x="613" y="88"/>
                  <a:pt x="615" y="90"/>
                </a:cubicBezTo>
                <a:cubicBezTo>
                  <a:pt x="617" y="93"/>
                  <a:pt x="620" y="95"/>
                  <a:pt x="622" y="97"/>
                </a:cubicBezTo>
                <a:cubicBezTo>
                  <a:pt x="624" y="100"/>
                  <a:pt x="626" y="105"/>
                  <a:pt x="628" y="108"/>
                </a:cubicBezTo>
                <a:cubicBezTo>
                  <a:pt x="628" y="109"/>
                  <a:pt x="629" y="110"/>
                  <a:pt x="630" y="111"/>
                </a:cubicBezTo>
                <a:cubicBezTo>
                  <a:pt x="631" y="113"/>
                  <a:pt x="633" y="117"/>
                  <a:pt x="635" y="118"/>
                </a:cubicBezTo>
                <a:cubicBezTo>
                  <a:pt x="636" y="119"/>
                  <a:pt x="638" y="118"/>
                  <a:pt x="640" y="118"/>
                </a:cubicBezTo>
                <a:cubicBezTo>
                  <a:pt x="640" y="118"/>
                  <a:pt x="640" y="118"/>
                  <a:pt x="641" y="118"/>
                </a:cubicBezTo>
                <a:cubicBezTo>
                  <a:pt x="642" y="118"/>
                  <a:pt x="644" y="117"/>
                  <a:pt x="646" y="116"/>
                </a:cubicBezTo>
                <a:cubicBezTo>
                  <a:pt x="647" y="116"/>
                  <a:pt x="648" y="115"/>
                  <a:pt x="649" y="115"/>
                </a:cubicBezTo>
                <a:cubicBezTo>
                  <a:pt x="650" y="115"/>
                  <a:pt x="652" y="118"/>
                  <a:pt x="654" y="119"/>
                </a:cubicBezTo>
                <a:cubicBezTo>
                  <a:pt x="656" y="121"/>
                  <a:pt x="659" y="124"/>
                  <a:pt x="661" y="125"/>
                </a:cubicBezTo>
                <a:cubicBezTo>
                  <a:pt x="664" y="126"/>
                  <a:pt x="669" y="125"/>
                  <a:pt x="671" y="127"/>
                </a:cubicBezTo>
                <a:cubicBezTo>
                  <a:pt x="673" y="128"/>
                  <a:pt x="674" y="130"/>
                  <a:pt x="675" y="132"/>
                </a:cubicBezTo>
                <a:cubicBezTo>
                  <a:pt x="676" y="133"/>
                  <a:pt x="678" y="135"/>
                  <a:pt x="678" y="137"/>
                </a:cubicBezTo>
                <a:cubicBezTo>
                  <a:pt x="678" y="140"/>
                  <a:pt x="673" y="144"/>
                  <a:pt x="673" y="148"/>
                </a:cubicBezTo>
                <a:cubicBezTo>
                  <a:pt x="673" y="153"/>
                  <a:pt x="678" y="160"/>
                  <a:pt x="679" y="165"/>
                </a:cubicBezTo>
                <a:cubicBezTo>
                  <a:pt x="680" y="170"/>
                  <a:pt x="681" y="176"/>
                  <a:pt x="680" y="181"/>
                </a:cubicBezTo>
                <a:cubicBezTo>
                  <a:pt x="680" y="184"/>
                  <a:pt x="678" y="187"/>
                  <a:pt x="678" y="190"/>
                </a:cubicBezTo>
                <a:cubicBezTo>
                  <a:pt x="678" y="192"/>
                  <a:pt x="677" y="195"/>
                  <a:pt x="678" y="197"/>
                </a:cubicBezTo>
                <a:cubicBezTo>
                  <a:pt x="679" y="198"/>
                  <a:pt x="680" y="198"/>
                  <a:pt x="681" y="199"/>
                </a:cubicBezTo>
                <a:cubicBezTo>
                  <a:pt x="684" y="201"/>
                  <a:pt x="686" y="205"/>
                  <a:pt x="688" y="208"/>
                </a:cubicBezTo>
                <a:cubicBezTo>
                  <a:pt x="689" y="209"/>
                  <a:pt x="690" y="210"/>
                  <a:pt x="690" y="212"/>
                </a:cubicBezTo>
                <a:close/>
                <a:moveTo>
                  <a:pt x="625" y="164"/>
                </a:moveTo>
                <a:cubicBezTo>
                  <a:pt x="625" y="164"/>
                  <a:pt x="639" y="154"/>
                  <a:pt x="638" y="149"/>
                </a:cubicBezTo>
                <a:cubicBezTo>
                  <a:pt x="638" y="147"/>
                  <a:pt x="633" y="146"/>
                  <a:pt x="631" y="145"/>
                </a:cubicBezTo>
                <a:cubicBezTo>
                  <a:pt x="627" y="142"/>
                  <a:pt x="618" y="137"/>
                  <a:pt x="613" y="135"/>
                </a:cubicBezTo>
                <a:cubicBezTo>
                  <a:pt x="610" y="133"/>
                  <a:pt x="601" y="131"/>
                  <a:pt x="598" y="130"/>
                </a:cubicBezTo>
                <a:cubicBezTo>
                  <a:pt x="594" y="128"/>
                  <a:pt x="587" y="124"/>
                  <a:pt x="583" y="122"/>
                </a:cubicBezTo>
                <a:cubicBezTo>
                  <a:pt x="580" y="120"/>
                  <a:pt x="575" y="115"/>
                  <a:pt x="572" y="114"/>
                </a:cubicBezTo>
                <a:cubicBezTo>
                  <a:pt x="569" y="113"/>
                  <a:pt x="562" y="112"/>
                  <a:pt x="560" y="113"/>
                </a:cubicBezTo>
                <a:cubicBezTo>
                  <a:pt x="556" y="114"/>
                  <a:pt x="552" y="120"/>
                  <a:pt x="550" y="122"/>
                </a:cubicBezTo>
                <a:cubicBezTo>
                  <a:pt x="547" y="125"/>
                  <a:pt x="542" y="133"/>
                  <a:pt x="539" y="135"/>
                </a:cubicBezTo>
                <a:cubicBezTo>
                  <a:pt x="535" y="138"/>
                  <a:pt x="526" y="141"/>
                  <a:pt x="521" y="143"/>
                </a:cubicBezTo>
                <a:cubicBezTo>
                  <a:pt x="517" y="144"/>
                  <a:pt x="509" y="147"/>
                  <a:pt x="504" y="148"/>
                </a:cubicBezTo>
                <a:cubicBezTo>
                  <a:pt x="501" y="149"/>
                  <a:pt x="492" y="148"/>
                  <a:pt x="489" y="151"/>
                </a:cubicBezTo>
                <a:cubicBezTo>
                  <a:pt x="486" y="154"/>
                  <a:pt x="488" y="164"/>
                  <a:pt x="484" y="167"/>
                </a:cubicBezTo>
                <a:cubicBezTo>
                  <a:pt x="483" y="168"/>
                  <a:pt x="478" y="167"/>
                  <a:pt x="476" y="167"/>
                </a:cubicBezTo>
                <a:cubicBezTo>
                  <a:pt x="472" y="168"/>
                  <a:pt x="466" y="172"/>
                  <a:pt x="463" y="173"/>
                </a:cubicBezTo>
                <a:cubicBezTo>
                  <a:pt x="459" y="174"/>
                  <a:pt x="450" y="176"/>
                  <a:pt x="445" y="176"/>
                </a:cubicBezTo>
                <a:cubicBezTo>
                  <a:pt x="444" y="176"/>
                  <a:pt x="441" y="176"/>
                  <a:pt x="440" y="176"/>
                </a:cubicBezTo>
                <a:cubicBezTo>
                  <a:pt x="436" y="176"/>
                  <a:pt x="428" y="175"/>
                  <a:pt x="424" y="176"/>
                </a:cubicBezTo>
                <a:cubicBezTo>
                  <a:pt x="420" y="176"/>
                  <a:pt x="412" y="177"/>
                  <a:pt x="408" y="178"/>
                </a:cubicBezTo>
                <a:cubicBezTo>
                  <a:pt x="405" y="180"/>
                  <a:pt x="399" y="186"/>
                  <a:pt x="396" y="187"/>
                </a:cubicBezTo>
                <a:cubicBezTo>
                  <a:pt x="391" y="189"/>
                  <a:pt x="382" y="191"/>
                  <a:pt x="377" y="192"/>
                </a:cubicBezTo>
                <a:cubicBezTo>
                  <a:pt x="372" y="193"/>
                  <a:pt x="363" y="193"/>
                  <a:pt x="358" y="193"/>
                </a:cubicBezTo>
                <a:cubicBezTo>
                  <a:pt x="354" y="194"/>
                  <a:pt x="347" y="194"/>
                  <a:pt x="343" y="196"/>
                </a:cubicBezTo>
                <a:cubicBezTo>
                  <a:pt x="340" y="197"/>
                  <a:pt x="336" y="203"/>
                  <a:pt x="334" y="206"/>
                </a:cubicBezTo>
                <a:cubicBezTo>
                  <a:pt x="331" y="208"/>
                  <a:pt x="325" y="210"/>
                  <a:pt x="323" y="213"/>
                </a:cubicBezTo>
                <a:cubicBezTo>
                  <a:pt x="322" y="214"/>
                  <a:pt x="322" y="217"/>
                  <a:pt x="322" y="219"/>
                </a:cubicBezTo>
                <a:cubicBezTo>
                  <a:pt x="322" y="222"/>
                  <a:pt x="321" y="227"/>
                  <a:pt x="320" y="230"/>
                </a:cubicBezTo>
                <a:cubicBezTo>
                  <a:pt x="318" y="233"/>
                  <a:pt x="313" y="237"/>
                  <a:pt x="311" y="239"/>
                </a:cubicBezTo>
                <a:cubicBezTo>
                  <a:pt x="309" y="241"/>
                  <a:pt x="303" y="242"/>
                  <a:pt x="302" y="244"/>
                </a:cubicBezTo>
                <a:cubicBezTo>
                  <a:pt x="301" y="245"/>
                  <a:pt x="301" y="248"/>
                  <a:pt x="302" y="250"/>
                </a:cubicBezTo>
                <a:cubicBezTo>
                  <a:pt x="303" y="252"/>
                  <a:pt x="309" y="255"/>
                  <a:pt x="310" y="258"/>
                </a:cubicBezTo>
                <a:cubicBezTo>
                  <a:pt x="311" y="260"/>
                  <a:pt x="309" y="265"/>
                  <a:pt x="310" y="267"/>
                </a:cubicBezTo>
                <a:cubicBezTo>
                  <a:pt x="310" y="268"/>
                  <a:pt x="312" y="269"/>
                  <a:pt x="313" y="269"/>
                </a:cubicBezTo>
                <a:cubicBezTo>
                  <a:pt x="315" y="269"/>
                  <a:pt x="318" y="263"/>
                  <a:pt x="321" y="263"/>
                </a:cubicBezTo>
                <a:cubicBezTo>
                  <a:pt x="324" y="263"/>
                  <a:pt x="331" y="268"/>
                  <a:pt x="331" y="272"/>
                </a:cubicBezTo>
                <a:cubicBezTo>
                  <a:pt x="331" y="274"/>
                  <a:pt x="328" y="276"/>
                  <a:pt x="326" y="277"/>
                </a:cubicBezTo>
                <a:cubicBezTo>
                  <a:pt x="323" y="279"/>
                  <a:pt x="317" y="283"/>
                  <a:pt x="315" y="286"/>
                </a:cubicBezTo>
                <a:cubicBezTo>
                  <a:pt x="314" y="288"/>
                  <a:pt x="313" y="293"/>
                  <a:pt x="313" y="295"/>
                </a:cubicBezTo>
                <a:cubicBezTo>
                  <a:pt x="314" y="300"/>
                  <a:pt x="314" y="310"/>
                  <a:pt x="317" y="314"/>
                </a:cubicBezTo>
                <a:cubicBezTo>
                  <a:pt x="319" y="316"/>
                  <a:pt x="323" y="315"/>
                  <a:pt x="324" y="317"/>
                </a:cubicBezTo>
                <a:cubicBezTo>
                  <a:pt x="326" y="323"/>
                  <a:pt x="313" y="332"/>
                  <a:pt x="314" y="338"/>
                </a:cubicBezTo>
                <a:cubicBezTo>
                  <a:pt x="315" y="341"/>
                  <a:pt x="322" y="343"/>
                  <a:pt x="325" y="344"/>
                </a:cubicBezTo>
                <a:cubicBezTo>
                  <a:pt x="328" y="346"/>
                  <a:pt x="333" y="349"/>
                  <a:pt x="336" y="350"/>
                </a:cubicBezTo>
                <a:cubicBezTo>
                  <a:pt x="339" y="350"/>
                  <a:pt x="345" y="351"/>
                  <a:pt x="348" y="351"/>
                </a:cubicBezTo>
                <a:cubicBezTo>
                  <a:pt x="350" y="351"/>
                  <a:pt x="356" y="351"/>
                  <a:pt x="358" y="350"/>
                </a:cubicBezTo>
                <a:cubicBezTo>
                  <a:pt x="360" y="349"/>
                  <a:pt x="364" y="344"/>
                  <a:pt x="366" y="344"/>
                </a:cubicBezTo>
                <a:cubicBezTo>
                  <a:pt x="369" y="345"/>
                  <a:pt x="373" y="350"/>
                  <a:pt x="375" y="351"/>
                </a:cubicBezTo>
                <a:cubicBezTo>
                  <a:pt x="379" y="354"/>
                  <a:pt x="388" y="360"/>
                  <a:pt x="393" y="363"/>
                </a:cubicBezTo>
                <a:cubicBezTo>
                  <a:pt x="396" y="365"/>
                  <a:pt x="403" y="371"/>
                  <a:pt x="407" y="370"/>
                </a:cubicBezTo>
                <a:cubicBezTo>
                  <a:pt x="410" y="370"/>
                  <a:pt x="417" y="363"/>
                  <a:pt x="417" y="363"/>
                </a:cubicBezTo>
                <a:cubicBezTo>
                  <a:pt x="417" y="363"/>
                  <a:pt x="433" y="373"/>
                  <a:pt x="438" y="376"/>
                </a:cubicBezTo>
                <a:cubicBezTo>
                  <a:pt x="441" y="377"/>
                  <a:pt x="446" y="379"/>
                  <a:pt x="448" y="380"/>
                </a:cubicBezTo>
                <a:cubicBezTo>
                  <a:pt x="451" y="381"/>
                  <a:pt x="458" y="381"/>
                  <a:pt x="461" y="380"/>
                </a:cubicBezTo>
                <a:cubicBezTo>
                  <a:pt x="462" y="380"/>
                  <a:pt x="464" y="378"/>
                  <a:pt x="466" y="377"/>
                </a:cubicBezTo>
                <a:cubicBezTo>
                  <a:pt x="470" y="375"/>
                  <a:pt x="478" y="371"/>
                  <a:pt x="481" y="368"/>
                </a:cubicBezTo>
                <a:cubicBezTo>
                  <a:pt x="484" y="366"/>
                  <a:pt x="489" y="363"/>
                  <a:pt x="491" y="361"/>
                </a:cubicBezTo>
                <a:cubicBezTo>
                  <a:pt x="497" y="356"/>
                  <a:pt x="508" y="345"/>
                  <a:pt x="513" y="339"/>
                </a:cubicBezTo>
                <a:cubicBezTo>
                  <a:pt x="517" y="335"/>
                  <a:pt x="523" y="327"/>
                  <a:pt x="526" y="322"/>
                </a:cubicBezTo>
                <a:cubicBezTo>
                  <a:pt x="528" y="318"/>
                  <a:pt x="532" y="308"/>
                  <a:pt x="533" y="303"/>
                </a:cubicBezTo>
                <a:cubicBezTo>
                  <a:pt x="535" y="296"/>
                  <a:pt x="537" y="283"/>
                  <a:pt x="538" y="277"/>
                </a:cubicBezTo>
                <a:cubicBezTo>
                  <a:pt x="538" y="273"/>
                  <a:pt x="539" y="264"/>
                  <a:pt x="538" y="260"/>
                </a:cubicBezTo>
                <a:cubicBezTo>
                  <a:pt x="538" y="256"/>
                  <a:pt x="535" y="245"/>
                  <a:pt x="535" y="245"/>
                </a:cubicBezTo>
                <a:cubicBezTo>
                  <a:pt x="535" y="245"/>
                  <a:pt x="534" y="239"/>
                  <a:pt x="534" y="237"/>
                </a:cubicBezTo>
                <a:cubicBezTo>
                  <a:pt x="533" y="234"/>
                  <a:pt x="530" y="230"/>
                  <a:pt x="529" y="228"/>
                </a:cubicBezTo>
                <a:cubicBezTo>
                  <a:pt x="529" y="226"/>
                  <a:pt x="529" y="222"/>
                  <a:pt x="529" y="220"/>
                </a:cubicBezTo>
                <a:cubicBezTo>
                  <a:pt x="530" y="216"/>
                  <a:pt x="534" y="209"/>
                  <a:pt x="535" y="206"/>
                </a:cubicBezTo>
                <a:cubicBezTo>
                  <a:pt x="536" y="203"/>
                  <a:pt x="539" y="194"/>
                  <a:pt x="539" y="194"/>
                </a:cubicBezTo>
                <a:cubicBezTo>
                  <a:pt x="539" y="194"/>
                  <a:pt x="542" y="192"/>
                  <a:pt x="543" y="192"/>
                </a:cubicBezTo>
                <a:cubicBezTo>
                  <a:pt x="545" y="191"/>
                  <a:pt x="550" y="192"/>
                  <a:pt x="553" y="192"/>
                </a:cubicBezTo>
                <a:cubicBezTo>
                  <a:pt x="555" y="192"/>
                  <a:pt x="559" y="193"/>
                  <a:pt x="561" y="193"/>
                </a:cubicBezTo>
                <a:cubicBezTo>
                  <a:pt x="564" y="194"/>
                  <a:pt x="571" y="195"/>
                  <a:pt x="571" y="195"/>
                </a:cubicBezTo>
                <a:cubicBezTo>
                  <a:pt x="571" y="195"/>
                  <a:pt x="575" y="192"/>
                  <a:pt x="577" y="191"/>
                </a:cubicBezTo>
                <a:cubicBezTo>
                  <a:pt x="578" y="190"/>
                  <a:pt x="581" y="186"/>
                  <a:pt x="583" y="185"/>
                </a:cubicBezTo>
                <a:cubicBezTo>
                  <a:pt x="586" y="183"/>
                  <a:pt x="594" y="183"/>
                  <a:pt x="597" y="181"/>
                </a:cubicBezTo>
                <a:cubicBezTo>
                  <a:pt x="599" y="180"/>
                  <a:pt x="606" y="174"/>
                  <a:pt x="606" y="174"/>
                </a:cubicBezTo>
                <a:cubicBezTo>
                  <a:pt x="606" y="174"/>
                  <a:pt x="616" y="171"/>
                  <a:pt x="618" y="170"/>
                </a:cubicBezTo>
                <a:cubicBezTo>
                  <a:pt x="620" y="169"/>
                  <a:pt x="625" y="164"/>
                  <a:pt x="625" y="164"/>
                </a:cubicBezTo>
                <a:close/>
                <a:moveTo>
                  <a:pt x="532" y="71"/>
                </a:moveTo>
                <a:cubicBezTo>
                  <a:pt x="532" y="70"/>
                  <a:pt x="534" y="67"/>
                  <a:pt x="533" y="66"/>
                </a:cubicBezTo>
                <a:cubicBezTo>
                  <a:pt x="532" y="63"/>
                  <a:pt x="526" y="59"/>
                  <a:pt x="523" y="58"/>
                </a:cubicBezTo>
                <a:cubicBezTo>
                  <a:pt x="521" y="57"/>
                  <a:pt x="517" y="54"/>
                  <a:pt x="515" y="55"/>
                </a:cubicBezTo>
                <a:cubicBezTo>
                  <a:pt x="513" y="55"/>
                  <a:pt x="509" y="58"/>
                  <a:pt x="507" y="60"/>
                </a:cubicBezTo>
                <a:cubicBezTo>
                  <a:pt x="505" y="63"/>
                  <a:pt x="502" y="68"/>
                  <a:pt x="501" y="71"/>
                </a:cubicBezTo>
                <a:cubicBezTo>
                  <a:pt x="500" y="74"/>
                  <a:pt x="500" y="79"/>
                  <a:pt x="501" y="82"/>
                </a:cubicBezTo>
                <a:cubicBezTo>
                  <a:pt x="502" y="84"/>
                  <a:pt x="506" y="87"/>
                  <a:pt x="508" y="88"/>
                </a:cubicBezTo>
                <a:cubicBezTo>
                  <a:pt x="510" y="89"/>
                  <a:pt x="515" y="90"/>
                  <a:pt x="517" y="90"/>
                </a:cubicBezTo>
                <a:cubicBezTo>
                  <a:pt x="520" y="89"/>
                  <a:pt x="525" y="85"/>
                  <a:pt x="527" y="82"/>
                </a:cubicBezTo>
                <a:cubicBezTo>
                  <a:pt x="529" y="80"/>
                  <a:pt x="531" y="74"/>
                  <a:pt x="532" y="7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8" name="Freeform 31">
            <a:extLst>
              <a:ext uri="{FF2B5EF4-FFF2-40B4-BE49-F238E27FC236}">
                <a16:creationId xmlns:a16="http://schemas.microsoft.com/office/drawing/2014/main" id="{D7E3266E-3897-406B-A477-45E1939E7459}"/>
              </a:ext>
            </a:extLst>
          </p:cNvPr>
          <p:cNvSpPr>
            <a:spLocks/>
          </p:cNvSpPr>
          <p:nvPr/>
        </p:nvSpPr>
        <p:spPr bwMode="auto">
          <a:xfrm>
            <a:off x="6086941" y="2618152"/>
            <a:ext cx="1080597" cy="901445"/>
          </a:xfrm>
          <a:custGeom>
            <a:avLst/>
            <a:gdLst/>
            <a:ahLst/>
            <a:cxnLst>
              <a:cxn ang="0">
                <a:pos x="364" y="371"/>
              </a:cxn>
              <a:cxn ang="0">
                <a:pos x="350" y="386"/>
              </a:cxn>
              <a:cxn ang="0">
                <a:pos x="334" y="355"/>
              </a:cxn>
              <a:cxn ang="0">
                <a:pos x="334" y="326"/>
              </a:cxn>
              <a:cxn ang="0">
                <a:pos x="310" y="327"/>
              </a:cxn>
              <a:cxn ang="0">
                <a:pos x="291" y="326"/>
              </a:cxn>
              <a:cxn ang="0">
                <a:pos x="265" y="333"/>
              </a:cxn>
              <a:cxn ang="0">
                <a:pos x="238" y="351"/>
              </a:cxn>
              <a:cxn ang="0">
                <a:pos x="231" y="309"/>
              </a:cxn>
              <a:cxn ang="0">
                <a:pos x="195" y="315"/>
              </a:cxn>
              <a:cxn ang="0">
                <a:pos x="165" y="292"/>
              </a:cxn>
              <a:cxn ang="0">
                <a:pos x="148" y="265"/>
              </a:cxn>
              <a:cxn ang="0">
                <a:pos x="64" y="268"/>
              </a:cxn>
              <a:cxn ang="0">
                <a:pos x="80" y="258"/>
              </a:cxn>
              <a:cxn ang="0">
                <a:pos x="87" y="229"/>
              </a:cxn>
              <a:cxn ang="0">
                <a:pos x="71" y="217"/>
              </a:cxn>
              <a:cxn ang="0">
                <a:pos x="49" y="199"/>
              </a:cxn>
              <a:cxn ang="0">
                <a:pos x="24" y="198"/>
              </a:cxn>
              <a:cxn ang="0">
                <a:pos x="0" y="187"/>
              </a:cxn>
              <a:cxn ang="0">
                <a:pos x="14" y="168"/>
              </a:cxn>
              <a:cxn ang="0">
                <a:pos x="40" y="136"/>
              </a:cxn>
              <a:cxn ang="0">
                <a:pos x="62" y="123"/>
              </a:cxn>
              <a:cxn ang="0">
                <a:pos x="83" y="133"/>
              </a:cxn>
              <a:cxn ang="0">
                <a:pos x="106" y="149"/>
              </a:cxn>
              <a:cxn ang="0">
                <a:pos x="138" y="144"/>
              </a:cxn>
              <a:cxn ang="0">
                <a:pos x="159" y="152"/>
              </a:cxn>
              <a:cxn ang="0">
                <a:pos x="179" y="140"/>
              </a:cxn>
              <a:cxn ang="0">
                <a:pos x="206" y="143"/>
              </a:cxn>
              <a:cxn ang="0">
                <a:pos x="211" y="123"/>
              </a:cxn>
              <a:cxn ang="0">
                <a:pos x="226" y="95"/>
              </a:cxn>
              <a:cxn ang="0">
                <a:pos x="229" y="65"/>
              </a:cxn>
              <a:cxn ang="0">
                <a:pos x="224" y="44"/>
              </a:cxn>
              <a:cxn ang="0">
                <a:pos x="243" y="20"/>
              </a:cxn>
              <a:cxn ang="0">
                <a:pos x="287" y="2"/>
              </a:cxn>
              <a:cxn ang="0">
                <a:pos x="383" y="13"/>
              </a:cxn>
              <a:cxn ang="0">
                <a:pos x="436" y="8"/>
              </a:cxn>
              <a:cxn ang="0">
                <a:pos x="445" y="47"/>
              </a:cxn>
              <a:cxn ang="0">
                <a:pos x="461" y="54"/>
              </a:cxn>
              <a:cxn ang="0">
                <a:pos x="446" y="126"/>
              </a:cxn>
              <a:cxn ang="0">
                <a:pos x="431" y="141"/>
              </a:cxn>
              <a:cxn ang="0">
                <a:pos x="441" y="152"/>
              </a:cxn>
              <a:cxn ang="0">
                <a:pos x="429" y="193"/>
              </a:cxn>
              <a:cxn ang="0">
                <a:pos x="398" y="204"/>
              </a:cxn>
              <a:cxn ang="0">
                <a:pos x="387" y="226"/>
              </a:cxn>
              <a:cxn ang="0">
                <a:pos x="402" y="246"/>
              </a:cxn>
              <a:cxn ang="0">
                <a:pos x="409" y="253"/>
              </a:cxn>
              <a:cxn ang="0">
                <a:pos x="417" y="272"/>
              </a:cxn>
              <a:cxn ang="0">
                <a:pos x="440" y="299"/>
              </a:cxn>
              <a:cxn ang="0">
                <a:pos x="435" y="315"/>
              </a:cxn>
              <a:cxn ang="0">
                <a:pos x="437" y="330"/>
              </a:cxn>
              <a:cxn ang="0">
                <a:pos x="428" y="341"/>
              </a:cxn>
            </a:cxnLst>
            <a:rect l="0" t="0" r="r" b="b"/>
            <a:pathLst>
              <a:path w="464" h="387">
                <a:moveTo>
                  <a:pt x="417" y="347"/>
                </a:moveTo>
                <a:cubicBezTo>
                  <a:pt x="417" y="347"/>
                  <a:pt x="393" y="361"/>
                  <a:pt x="385" y="365"/>
                </a:cubicBezTo>
                <a:cubicBezTo>
                  <a:pt x="380" y="367"/>
                  <a:pt x="369" y="369"/>
                  <a:pt x="364" y="371"/>
                </a:cubicBezTo>
                <a:cubicBezTo>
                  <a:pt x="363" y="372"/>
                  <a:pt x="360" y="374"/>
                  <a:pt x="359" y="375"/>
                </a:cubicBezTo>
                <a:cubicBezTo>
                  <a:pt x="358" y="376"/>
                  <a:pt x="356" y="380"/>
                  <a:pt x="355" y="382"/>
                </a:cubicBezTo>
                <a:cubicBezTo>
                  <a:pt x="354" y="383"/>
                  <a:pt x="351" y="387"/>
                  <a:pt x="350" y="386"/>
                </a:cubicBezTo>
                <a:cubicBezTo>
                  <a:pt x="343" y="383"/>
                  <a:pt x="354" y="360"/>
                  <a:pt x="347" y="357"/>
                </a:cubicBezTo>
                <a:cubicBezTo>
                  <a:pt x="345" y="356"/>
                  <a:pt x="340" y="364"/>
                  <a:pt x="337" y="363"/>
                </a:cubicBezTo>
                <a:cubicBezTo>
                  <a:pt x="335" y="363"/>
                  <a:pt x="334" y="358"/>
                  <a:pt x="334" y="355"/>
                </a:cubicBezTo>
                <a:cubicBezTo>
                  <a:pt x="334" y="352"/>
                  <a:pt x="336" y="347"/>
                  <a:pt x="337" y="344"/>
                </a:cubicBezTo>
                <a:cubicBezTo>
                  <a:pt x="337" y="341"/>
                  <a:pt x="339" y="336"/>
                  <a:pt x="338" y="333"/>
                </a:cubicBezTo>
                <a:cubicBezTo>
                  <a:pt x="338" y="331"/>
                  <a:pt x="335" y="327"/>
                  <a:pt x="334" y="326"/>
                </a:cubicBezTo>
                <a:cubicBezTo>
                  <a:pt x="332" y="324"/>
                  <a:pt x="326" y="323"/>
                  <a:pt x="323" y="323"/>
                </a:cubicBezTo>
                <a:cubicBezTo>
                  <a:pt x="320" y="322"/>
                  <a:pt x="316" y="323"/>
                  <a:pt x="314" y="324"/>
                </a:cubicBezTo>
                <a:cubicBezTo>
                  <a:pt x="313" y="324"/>
                  <a:pt x="311" y="326"/>
                  <a:pt x="310" y="327"/>
                </a:cubicBezTo>
                <a:cubicBezTo>
                  <a:pt x="308" y="328"/>
                  <a:pt x="305" y="331"/>
                  <a:pt x="303" y="332"/>
                </a:cubicBezTo>
                <a:cubicBezTo>
                  <a:pt x="302" y="333"/>
                  <a:pt x="299" y="333"/>
                  <a:pt x="298" y="333"/>
                </a:cubicBezTo>
                <a:cubicBezTo>
                  <a:pt x="296" y="332"/>
                  <a:pt x="293" y="327"/>
                  <a:pt x="291" y="326"/>
                </a:cubicBezTo>
                <a:cubicBezTo>
                  <a:pt x="290" y="325"/>
                  <a:pt x="288" y="325"/>
                  <a:pt x="287" y="324"/>
                </a:cubicBezTo>
                <a:cubicBezTo>
                  <a:pt x="284" y="324"/>
                  <a:pt x="277" y="327"/>
                  <a:pt x="274" y="328"/>
                </a:cubicBezTo>
                <a:cubicBezTo>
                  <a:pt x="272" y="329"/>
                  <a:pt x="267" y="332"/>
                  <a:pt x="265" y="333"/>
                </a:cubicBezTo>
                <a:cubicBezTo>
                  <a:pt x="262" y="336"/>
                  <a:pt x="257" y="342"/>
                  <a:pt x="254" y="344"/>
                </a:cubicBezTo>
                <a:cubicBezTo>
                  <a:pt x="252" y="345"/>
                  <a:pt x="249" y="346"/>
                  <a:pt x="247" y="347"/>
                </a:cubicBezTo>
                <a:cubicBezTo>
                  <a:pt x="245" y="348"/>
                  <a:pt x="240" y="352"/>
                  <a:pt x="238" y="351"/>
                </a:cubicBezTo>
                <a:cubicBezTo>
                  <a:pt x="236" y="351"/>
                  <a:pt x="233" y="345"/>
                  <a:pt x="233" y="342"/>
                </a:cubicBezTo>
                <a:cubicBezTo>
                  <a:pt x="232" y="340"/>
                  <a:pt x="234" y="336"/>
                  <a:pt x="234" y="334"/>
                </a:cubicBezTo>
                <a:cubicBezTo>
                  <a:pt x="234" y="328"/>
                  <a:pt x="236" y="313"/>
                  <a:pt x="231" y="309"/>
                </a:cubicBezTo>
                <a:cubicBezTo>
                  <a:pt x="227" y="306"/>
                  <a:pt x="216" y="313"/>
                  <a:pt x="211" y="314"/>
                </a:cubicBezTo>
                <a:cubicBezTo>
                  <a:pt x="208" y="315"/>
                  <a:pt x="203" y="316"/>
                  <a:pt x="201" y="316"/>
                </a:cubicBezTo>
                <a:cubicBezTo>
                  <a:pt x="199" y="316"/>
                  <a:pt x="197" y="315"/>
                  <a:pt x="195" y="315"/>
                </a:cubicBezTo>
                <a:cubicBezTo>
                  <a:pt x="192" y="314"/>
                  <a:pt x="187" y="311"/>
                  <a:pt x="184" y="311"/>
                </a:cubicBezTo>
                <a:cubicBezTo>
                  <a:pt x="180" y="310"/>
                  <a:pt x="170" y="315"/>
                  <a:pt x="167" y="312"/>
                </a:cubicBezTo>
                <a:cubicBezTo>
                  <a:pt x="163" y="309"/>
                  <a:pt x="166" y="297"/>
                  <a:pt x="165" y="292"/>
                </a:cubicBezTo>
                <a:cubicBezTo>
                  <a:pt x="165" y="287"/>
                  <a:pt x="165" y="278"/>
                  <a:pt x="164" y="273"/>
                </a:cubicBezTo>
                <a:cubicBezTo>
                  <a:pt x="163" y="270"/>
                  <a:pt x="160" y="263"/>
                  <a:pt x="156" y="262"/>
                </a:cubicBezTo>
                <a:cubicBezTo>
                  <a:pt x="154" y="261"/>
                  <a:pt x="148" y="265"/>
                  <a:pt x="148" y="265"/>
                </a:cubicBezTo>
                <a:cubicBezTo>
                  <a:pt x="148" y="265"/>
                  <a:pt x="129" y="272"/>
                  <a:pt x="123" y="274"/>
                </a:cubicBezTo>
                <a:cubicBezTo>
                  <a:pt x="116" y="276"/>
                  <a:pt x="103" y="279"/>
                  <a:pt x="96" y="278"/>
                </a:cubicBezTo>
                <a:cubicBezTo>
                  <a:pt x="88" y="278"/>
                  <a:pt x="69" y="275"/>
                  <a:pt x="64" y="268"/>
                </a:cubicBezTo>
                <a:cubicBezTo>
                  <a:pt x="62" y="267"/>
                  <a:pt x="62" y="259"/>
                  <a:pt x="62" y="259"/>
                </a:cubicBezTo>
                <a:cubicBezTo>
                  <a:pt x="62" y="259"/>
                  <a:pt x="67" y="257"/>
                  <a:pt x="68" y="256"/>
                </a:cubicBezTo>
                <a:cubicBezTo>
                  <a:pt x="71" y="256"/>
                  <a:pt x="77" y="258"/>
                  <a:pt x="80" y="258"/>
                </a:cubicBezTo>
                <a:cubicBezTo>
                  <a:pt x="81" y="258"/>
                  <a:pt x="83" y="257"/>
                  <a:pt x="84" y="257"/>
                </a:cubicBezTo>
                <a:cubicBezTo>
                  <a:pt x="85" y="256"/>
                  <a:pt x="88" y="254"/>
                  <a:pt x="88" y="253"/>
                </a:cubicBezTo>
                <a:cubicBezTo>
                  <a:pt x="90" y="247"/>
                  <a:pt x="91" y="234"/>
                  <a:pt x="87" y="229"/>
                </a:cubicBezTo>
                <a:cubicBezTo>
                  <a:pt x="87" y="228"/>
                  <a:pt x="83" y="227"/>
                  <a:pt x="82" y="227"/>
                </a:cubicBezTo>
                <a:cubicBezTo>
                  <a:pt x="80" y="226"/>
                  <a:pt x="78" y="224"/>
                  <a:pt x="76" y="223"/>
                </a:cubicBezTo>
                <a:cubicBezTo>
                  <a:pt x="75" y="222"/>
                  <a:pt x="72" y="218"/>
                  <a:pt x="71" y="217"/>
                </a:cubicBezTo>
                <a:cubicBezTo>
                  <a:pt x="68" y="214"/>
                  <a:pt x="63" y="210"/>
                  <a:pt x="60" y="208"/>
                </a:cubicBezTo>
                <a:cubicBezTo>
                  <a:pt x="59" y="206"/>
                  <a:pt x="56" y="202"/>
                  <a:pt x="55" y="200"/>
                </a:cubicBezTo>
                <a:cubicBezTo>
                  <a:pt x="53" y="200"/>
                  <a:pt x="50" y="199"/>
                  <a:pt x="49" y="199"/>
                </a:cubicBezTo>
                <a:cubicBezTo>
                  <a:pt x="47" y="199"/>
                  <a:pt x="45" y="200"/>
                  <a:pt x="44" y="200"/>
                </a:cubicBezTo>
                <a:cubicBezTo>
                  <a:pt x="41" y="200"/>
                  <a:pt x="37" y="201"/>
                  <a:pt x="35" y="200"/>
                </a:cubicBezTo>
                <a:cubicBezTo>
                  <a:pt x="32" y="200"/>
                  <a:pt x="27" y="199"/>
                  <a:pt x="24" y="198"/>
                </a:cubicBezTo>
                <a:cubicBezTo>
                  <a:pt x="20" y="197"/>
                  <a:pt x="13" y="196"/>
                  <a:pt x="10" y="195"/>
                </a:cubicBezTo>
                <a:cubicBezTo>
                  <a:pt x="8" y="194"/>
                  <a:pt x="4" y="191"/>
                  <a:pt x="2" y="190"/>
                </a:cubicBezTo>
                <a:cubicBezTo>
                  <a:pt x="1" y="189"/>
                  <a:pt x="0" y="188"/>
                  <a:pt x="0" y="187"/>
                </a:cubicBezTo>
                <a:cubicBezTo>
                  <a:pt x="0" y="185"/>
                  <a:pt x="4" y="183"/>
                  <a:pt x="5" y="182"/>
                </a:cubicBezTo>
                <a:cubicBezTo>
                  <a:pt x="7" y="181"/>
                  <a:pt x="9" y="178"/>
                  <a:pt x="10" y="176"/>
                </a:cubicBezTo>
                <a:cubicBezTo>
                  <a:pt x="11" y="174"/>
                  <a:pt x="13" y="170"/>
                  <a:pt x="14" y="168"/>
                </a:cubicBezTo>
                <a:cubicBezTo>
                  <a:pt x="14" y="167"/>
                  <a:pt x="14" y="166"/>
                  <a:pt x="14" y="165"/>
                </a:cubicBezTo>
                <a:cubicBezTo>
                  <a:pt x="16" y="161"/>
                  <a:pt x="24" y="157"/>
                  <a:pt x="27" y="154"/>
                </a:cubicBezTo>
                <a:cubicBezTo>
                  <a:pt x="30" y="150"/>
                  <a:pt x="36" y="140"/>
                  <a:pt x="40" y="136"/>
                </a:cubicBezTo>
                <a:cubicBezTo>
                  <a:pt x="42" y="135"/>
                  <a:pt x="45" y="133"/>
                  <a:pt x="46" y="132"/>
                </a:cubicBezTo>
                <a:cubicBezTo>
                  <a:pt x="48" y="131"/>
                  <a:pt x="53" y="127"/>
                  <a:pt x="53" y="127"/>
                </a:cubicBezTo>
                <a:cubicBezTo>
                  <a:pt x="53" y="127"/>
                  <a:pt x="60" y="124"/>
                  <a:pt x="62" y="123"/>
                </a:cubicBezTo>
                <a:cubicBezTo>
                  <a:pt x="65" y="122"/>
                  <a:pt x="69" y="119"/>
                  <a:pt x="72" y="118"/>
                </a:cubicBezTo>
                <a:cubicBezTo>
                  <a:pt x="73" y="117"/>
                  <a:pt x="77" y="115"/>
                  <a:pt x="78" y="116"/>
                </a:cubicBezTo>
                <a:cubicBezTo>
                  <a:pt x="82" y="119"/>
                  <a:pt x="81" y="129"/>
                  <a:pt x="83" y="133"/>
                </a:cubicBezTo>
                <a:cubicBezTo>
                  <a:pt x="84" y="135"/>
                  <a:pt x="85" y="140"/>
                  <a:pt x="86" y="141"/>
                </a:cubicBezTo>
                <a:cubicBezTo>
                  <a:pt x="87" y="142"/>
                  <a:pt x="90" y="143"/>
                  <a:pt x="92" y="143"/>
                </a:cubicBezTo>
                <a:cubicBezTo>
                  <a:pt x="95" y="145"/>
                  <a:pt x="102" y="149"/>
                  <a:pt x="106" y="149"/>
                </a:cubicBezTo>
                <a:cubicBezTo>
                  <a:pt x="108" y="149"/>
                  <a:pt x="112" y="146"/>
                  <a:pt x="115" y="145"/>
                </a:cubicBezTo>
                <a:cubicBezTo>
                  <a:pt x="117" y="145"/>
                  <a:pt x="122" y="144"/>
                  <a:pt x="125" y="144"/>
                </a:cubicBezTo>
                <a:cubicBezTo>
                  <a:pt x="128" y="144"/>
                  <a:pt x="135" y="142"/>
                  <a:pt x="138" y="144"/>
                </a:cubicBezTo>
                <a:cubicBezTo>
                  <a:pt x="140" y="146"/>
                  <a:pt x="138" y="154"/>
                  <a:pt x="140" y="156"/>
                </a:cubicBezTo>
                <a:cubicBezTo>
                  <a:pt x="142" y="157"/>
                  <a:pt x="148" y="157"/>
                  <a:pt x="150" y="156"/>
                </a:cubicBezTo>
                <a:cubicBezTo>
                  <a:pt x="152" y="156"/>
                  <a:pt x="157" y="153"/>
                  <a:pt x="159" y="152"/>
                </a:cubicBezTo>
                <a:cubicBezTo>
                  <a:pt x="161" y="150"/>
                  <a:pt x="164" y="147"/>
                  <a:pt x="166" y="146"/>
                </a:cubicBezTo>
                <a:cubicBezTo>
                  <a:pt x="168" y="145"/>
                  <a:pt x="172" y="144"/>
                  <a:pt x="174" y="143"/>
                </a:cubicBezTo>
                <a:cubicBezTo>
                  <a:pt x="176" y="143"/>
                  <a:pt x="178" y="140"/>
                  <a:pt x="179" y="140"/>
                </a:cubicBezTo>
                <a:cubicBezTo>
                  <a:pt x="182" y="140"/>
                  <a:pt x="188" y="143"/>
                  <a:pt x="192" y="143"/>
                </a:cubicBezTo>
                <a:cubicBezTo>
                  <a:pt x="194" y="144"/>
                  <a:pt x="199" y="146"/>
                  <a:pt x="202" y="145"/>
                </a:cubicBezTo>
                <a:cubicBezTo>
                  <a:pt x="203" y="145"/>
                  <a:pt x="205" y="144"/>
                  <a:pt x="206" y="143"/>
                </a:cubicBezTo>
                <a:cubicBezTo>
                  <a:pt x="206" y="142"/>
                  <a:pt x="206" y="139"/>
                  <a:pt x="206" y="138"/>
                </a:cubicBezTo>
                <a:cubicBezTo>
                  <a:pt x="206" y="136"/>
                  <a:pt x="206" y="131"/>
                  <a:pt x="207" y="128"/>
                </a:cubicBezTo>
                <a:cubicBezTo>
                  <a:pt x="208" y="127"/>
                  <a:pt x="210" y="124"/>
                  <a:pt x="211" y="123"/>
                </a:cubicBezTo>
                <a:cubicBezTo>
                  <a:pt x="213" y="121"/>
                  <a:pt x="217" y="119"/>
                  <a:pt x="218" y="118"/>
                </a:cubicBezTo>
                <a:cubicBezTo>
                  <a:pt x="220" y="116"/>
                  <a:pt x="222" y="112"/>
                  <a:pt x="223" y="110"/>
                </a:cubicBezTo>
                <a:cubicBezTo>
                  <a:pt x="224" y="106"/>
                  <a:pt x="224" y="99"/>
                  <a:pt x="226" y="95"/>
                </a:cubicBezTo>
                <a:cubicBezTo>
                  <a:pt x="227" y="91"/>
                  <a:pt x="232" y="83"/>
                  <a:pt x="232" y="79"/>
                </a:cubicBezTo>
                <a:cubicBezTo>
                  <a:pt x="232" y="78"/>
                  <a:pt x="232" y="75"/>
                  <a:pt x="231" y="74"/>
                </a:cubicBezTo>
                <a:cubicBezTo>
                  <a:pt x="231" y="72"/>
                  <a:pt x="229" y="65"/>
                  <a:pt x="229" y="65"/>
                </a:cubicBezTo>
                <a:cubicBezTo>
                  <a:pt x="229" y="65"/>
                  <a:pt x="228" y="60"/>
                  <a:pt x="227" y="59"/>
                </a:cubicBezTo>
                <a:cubicBezTo>
                  <a:pt x="226" y="57"/>
                  <a:pt x="223" y="53"/>
                  <a:pt x="223" y="50"/>
                </a:cubicBezTo>
                <a:cubicBezTo>
                  <a:pt x="223" y="49"/>
                  <a:pt x="223" y="45"/>
                  <a:pt x="224" y="44"/>
                </a:cubicBezTo>
                <a:cubicBezTo>
                  <a:pt x="225" y="42"/>
                  <a:pt x="229" y="40"/>
                  <a:pt x="231" y="38"/>
                </a:cubicBezTo>
                <a:cubicBezTo>
                  <a:pt x="233" y="36"/>
                  <a:pt x="237" y="32"/>
                  <a:pt x="238" y="29"/>
                </a:cubicBezTo>
                <a:cubicBezTo>
                  <a:pt x="240" y="27"/>
                  <a:pt x="242" y="22"/>
                  <a:pt x="243" y="20"/>
                </a:cubicBezTo>
                <a:cubicBezTo>
                  <a:pt x="244" y="18"/>
                  <a:pt x="245" y="15"/>
                  <a:pt x="246" y="14"/>
                </a:cubicBezTo>
                <a:cubicBezTo>
                  <a:pt x="248" y="13"/>
                  <a:pt x="252" y="14"/>
                  <a:pt x="254" y="13"/>
                </a:cubicBezTo>
                <a:cubicBezTo>
                  <a:pt x="262" y="12"/>
                  <a:pt x="278" y="4"/>
                  <a:pt x="287" y="2"/>
                </a:cubicBezTo>
                <a:cubicBezTo>
                  <a:pt x="293" y="1"/>
                  <a:pt x="310" y="1"/>
                  <a:pt x="310" y="1"/>
                </a:cubicBezTo>
                <a:cubicBezTo>
                  <a:pt x="310" y="1"/>
                  <a:pt x="332" y="12"/>
                  <a:pt x="339" y="13"/>
                </a:cubicBezTo>
                <a:cubicBezTo>
                  <a:pt x="350" y="15"/>
                  <a:pt x="372" y="14"/>
                  <a:pt x="383" y="13"/>
                </a:cubicBezTo>
                <a:cubicBezTo>
                  <a:pt x="390" y="13"/>
                  <a:pt x="404" y="10"/>
                  <a:pt x="410" y="9"/>
                </a:cubicBezTo>
                <a:cubicBezTo>
                  <a:pt x="415" y="7"/>
                  <a:pt x="425" y="0"/>
                  <a:pt x="430" y="2"/>
                </a:cubicBezTo>
                <a:cubicBezTo>
                  <a:pt x="432" y="2"/>
                  <a:pt x="434" y="7"/>
                  <a:pt x="436" y="8"/>
                </a:cubicBezTo>
                <a:cubicBezTo>
                  <a:pt x="437" y="9"/>
                  <a:pt x="441" y="10"/>
                  <a:pt x="442" y="11"/>
                </a:cubicBezTo>
                <a:cubicBezTo>
                  <a:pt x="445" y="17"/>
                  <a:pt x="441" y="32"/>
                  <a:pt x="442" y="39"/>
                </a:cubicBezTo>
                <a:cubicBezTo>
                  <a:pt x="443" y="41"/>
                  <a:pt x="443" y="46"/>
                  <a:pt x="445" y="47"/>
                </a:cubicBezTo>
                <a:cubicBezTo>
                  <a:pt x="447" y="49"/>
                  <a:pt x="451" y="46"/>
                  <a:pt x="453" y="46"/>
                </a:cubicBezTo>
                <a:cubicBezTo>
                  <a:pt x="456" y="46"/>
                  <a:pt x="464" y="48"/>
                  <a:pt x="464" y="48"/>
                </a:cubicBezTo>
                <a:cubicBezTo>
                  <a:pt x="464" y="48"/>
                  <a:pt x="462" y="53"/>
                  <a:pt x="461" y="54"/>
                </a:cubicBezTo>
                <a:cubicBezTo>
                  <a:pt x="454" y="68"/>
                  <a:pt x="434" y="94"/>
                  <a:pt x="436" y="108"/>
                </a:cubicBezTo>
                <a:cubicBezTo>
                  <a:pt x="436" y="111"/>
                  <a:pt x="442" y="114"/>
                  <a:pt x="443" y="116"/>
                </a:cubicBezTo>
                <a:cubicBezTo>
                  <a:pt x="445" y="118"/>
                  <a:pt x="446" y="124"/>
                  <a:pt x="446" y="126"/>
                </a:cubicBezTo>
                <a:cubicBezTo>
                  <a:pt x="446" y="128"/>
                  <a:pt x="445" y="131"/>
                  <a:pt x="444" y="132"/>
                </a:cubicBezTo>
                <a:cubicBezTo>
                  <a:pt x="443" y="133"/>
                  <a:pt x="440" y="134"/>
                  <a:pt x="438" y="135"/>
                </a:cubicBezTo>
                <a:cubicBezTo>
                  <a:pt x="436" y="136"/>
                  <a:pt x="432" y="139"/>
                  <a:pt x="431" y="141"/>
                </a:cubicBezTo>
                <a:cubicBezTo>
                  <a:pt x="430" y="142"/>
                  <a:pt x="429" y="145"/>
                  <a:pt x="430" y="146"/>
                </a:cubicBezTo>
                <a:cubicBezTo>
                  <a:pt x="430" y="148"/>
                  <a:pt x="433" y="150"/>
                  <a:pt x="435" y="151"/>
                </a:cubicBezTo>
                <a:cubicBezTo>
                  <a:pt x="436" y="152"/>
                  <a:pt x="440" y="152"/>
                  <a:pt x="441" y="152"/>
                </a:cubicBezTo>
                <a:cubicBezTo>
                  <a:pt x="443" y="152"/>
                  <a:pt x="446" y="152"/>
                  <a:pt x="447" y="154"/>
                </a:cubicBezTo>
                <a:cubicBezTo>
                  <a:pt x="449" y="159"/>
                  <a:pt x="441" y="170"/>
                  <a:pt x="439" y="175"/>
                </a:cubicBezTo>
                <a:cubicBezTo>
                  <a:pt x="437" y="179"/>
                  <a:pt x="432" y="189"/>
                  <a:pt x="429" y="193"/>
                </a:cubicBezTo>
                <a:cubicBezTo>
                  <a:pt x="426" y="197"/>
                  <a:pt x="419" y="205"/>
                  <a:pt x="414" y="206"/>
                </a:cubicBezTo>
                <a:cubicBezTo>
                  <a:pt x="412" y="207"/>
                  <a:pt x="407" y="206"/>
                  <a:pt x="405" y="206"/>
                </a:cubicBezTo>
                <a:cubicBezTo>
                  <a:pt x="403" y="205"/>
                  <a:pt x="400" y="204"/>
                  <a:pt x="398" y="204"/>
                </a:cubicBezTo>
                <a:cubicBezTo>
                  <a:pt x="396" y="204"/>
                  <a:pt x="392" y="204"/>
                  <a:pt x="391" y="205"/>
                </a:cubicBezTo>
                <a:cubicBezTo>
                  <a:pt x="389" y="208"/>
                  <a:pt x="394" y="218"/>
                  <a:pt x="392" y="222"/>
                </a:cubicBezTo>
                <a:cubicBezTo>
                  <a:pt x="392" y="224"/>
                  <a:pt x="388" y="224"/>
                  <a:pt x="387" y="226"/>
                </a:cubicBezTo>
                <a:cubicBezTo>
                  <a:pt x="387" y="228"/>
                  <a:pt x="391" y="231"/>
                  <a:pt x="392" y="232"/>
                </a:cubicBezTo>
                <a:cubicBezTo>
                  <a:pt x="393" y="233"/>
                  <a:pt x="396" y="235"/>
                  <a:pt x="397" y="237"/>
                </a:cubicBezTo>
                <a:cubicBezTo>
                  <a:pt x="398" y="239"/>
                  <a:pt x="401" y="244"/>
                  <a:pt x="402" y="246"/>
                </a:cubicBezTo>
                <a:cubicBezTo>
                  <a:pt x="402" y="247"/>
                  <a:pt x="403" y="249"/>
                  <a:pt x="404" y="250"/>
                </a:cubicBezTo>
                <a:cubicBezTo>
                  <a:pt x="405" y="250"/>
                  <a:pt x="407" y="248"/>
                  <a:pt x="407" y="249"/>
                </a:cubicBezTo>
                <a:cubicBezTo>
                  <a:pt x="408" y="249"/>
                  <a:pt x="408" y="252"/>
                  <a:pt x="409" y="253"/>
                </a:cubicBezTo>
                <a:cubicBezTo>
                  <a:pt x="410" y="256"/>
                  <a:pt x="414" y="260"/>
                  <a:pt x="417" y="262"/>
                </a:cubicBezTo>
                <a:cubicBezTo>
                  <a:pt x="418" y="264"/>
                  <a:pt x="421" y="265"/>
                  <a:pt x="421" y="267"/>
                </a:cubicBezTo>
                <a:cubicBezTo>
                  <a:pt x="421" y="269"/>
                  <a:pt x="417" y="271"/>
                  <a:pt x="417" y="272"/>
                </a:cubicBezTo>
                <a:cubicBezTo>
                  <a:pt x="417" y="274"/>
                  <a:pt x="419" y="276"/>
                  <a:pt x="420" y="278"/>
                </a:cubicBezTo>
                <a:cubicBezTo>
                  <a:pt x="422" y="281"/>
                  <a:pt x="426" y="286"/>
                  <a:pt x="429" y="289"/>
                </a:cubicBezTo>
                <a:cubicBezTo>
                  <a:pt x="431" y="292"/>
                  <a:pt x="437" y="296"/>
                  <a:pt x="440" y="299"/>
                </a:cubicBezTo>
                <a:cubicBezTo>
                  <a:pt x="441" y="300"/>
                  <a:pt x="445" y="301"/>
                  <a:pt x="446" y="303"/>
                </a:cubicBezTo>
                <a:cubicBezTo>
                  <a:pt x="446" y="305"/>
                  <a:pt x="440" y="306"/>
                  <a:pt x="439" y="308"/>
                </a:cubicBezTo>
                <a:cubicBezTo>
                  <a:pt x="438" y="310"/>
                  <a:pt x="435" y="313"/>
                  <a:pt x="435" y="315"/>
                </a:cubicBezTo>
                <a:cubicBezTo>
                  <a:pt x="434" y="316"/>
                  <a:pt x="434" y="319"/>
                  <a:pt x="434" y="320"/>
                </a:cubicBezTo>
                <a:cubicBezTo>
                  <a:pt x="434" y="321"/>
                  <a:pt x="435" y="324"/>
                  <a:pt x="435" y="325"/>
                </a:cubicBezTo>
                <a:cubicBezTo>
                  <a:pt x="435" y="326"/>
                  <a:pt x="436" y="329"/>
                  <a:pt x="437" y="330"/>
                </a:cubicBezTo>
                <a:cubicBezTo>
                  <a:pt x="438" y="331"/>
                  <a:pt x="440" y="332"/>
                  <a:pt x="440" y="333"/>
                </a:cubicBezTo>
                <a:cubicBezTo>
                  <a:pt x="439" y="335"/>
                  <a:pt x="433" y="335"/>
                  <a:pt x="431" y="337"/>
                </a:cubicBezTo>
                <a:cubicBezTo>
                  <a:pt x="430" y="337"/>
                  <a:pt x="429" y="340"/>
                  <a:pt x="428" y="341"/>
                </a:cubicBezTo>
                <a:cubicBezTo>
                  <a:pt x="426" y="343"/>
                  <a:pt x="417" y="347"/>
                  <a:pt x="417" y="34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19" name="Freeform 32">
            <a:extLst>
              <a:ext uri="{FF2B5EF4-FFF2-40B4-BE49-F238E27FC236}">
                <a16:creationId xmlns:a16="http://schemas.microsoft.com/office/drawing/2014/main" id="{6DEBD727-C734-4C71-88DA-69C7AE5E29CF}"/>
              </a:ext>
            </a:extLst>
          </p:cNvPr>
          <p:cNvSpPr>
            <a:spLocks/>
          </p:cNvSpPr>
          <p:nvPr/>
        </p:nvSpPr>
        <p:spPr bwMode="auto">
          <a:xfrm>
            <a:off x="8148608" y="2023823"/>
            <a:ext cx="110904" cy="73935"/>
          </a:xfrm>
          <a:custGeom>
            <a:avLst/>
            <a:gdLst/>
            <a:ahLst/>
            <a:cxnLst>
              <a:cxn ang="0">
                <a:pos x="47" y="22"/>
              </a:cxn>
              <a:cxn ang="0">
                <a:pos x="40" y="28"/>
              </a:cxn>
              <a:cxn ang="0">
                <a:pos x="28" y="32"/>
              </a:cxn>
              <a:cxn ang="0">
                <a:pos x="20" y="28"/>
              </a:cxn>
              <a:cxn ang="0">
                <a:pos x="12" y="22"/>
              </a:cxn>
              <a:cxn ang="0">
                <a:pos x="2" y="15"/>
              </a:cxn>
              <a:cxn ang="0">
                <a:pos x="1" y="4"/>
              </a:cxn>
              <a:cxn ang="0">
                <a:pos x="14" y="0"/>
              </a:cxn>
              <a:cxn ang="0">
                <a:pos x="24" y="4"/>
              </a:cxn>
              <a:cxn ang="0">
                <a:pos x="36" y="14"/>
              </a:cxn>
              <a:cxn ang="0">
                <a:pos x="47" y="22"/>
              </a:cxn>
            </a:cxnLst>
            <a:rect l="0" t="0" r="r" b="b"/>
            <a:pathLst>
              <a:path w="47" h="32">
                <a:moveTo>
                  <a:pt x="47" y="22"/>
                </a:moveTo>
                <a:cubicBezTo>
                  <a:pt x="47" y="22"/>
                  <a:pt x="42" y="27"/>
                  <a:pt x="40" y="28"/>
                </a:cubicBezTo>
                <a:cubicBezTo>
                  <a:pt x="38" y="29"/>
                  <a:pt x="28" y="32"/>
                  <a:pt x="28" y="32"/>
                </a:cubicBezTo>
                <a:cubicBezTo>
                  <a:pt x="28" y="32"/>
                  <a:pt x="22" y="29"/>
                  <a:pt x="20" y="28"/>
                </a:cubicBezTo>
                <a:cubicBezTo>
                  <a:pt x="18" y="26"/>
                  <a:pt x="14" y="24"/>
                  <a:pt x="12" y="22"/>
                </a:cubicBezTo>
                <a:cubicBezTo>
                  <a:pt x="9" y="20"/>
                  <a:pt x="4" y="18"/>
                  <a:pt x="2" y="15"/>
                </a:cubicBezTo>
                <a:cubicBezTo>
                  <a:pt x="1" y="13"/>
                  <a:pt x="0" y="7"/>
                  <a:pt x="1" y="4"/>
                </a:cubicBezTo>
                <a:cubicBezTo>
                  <a:pt x="3" y="1"/>
                  <a:pt x="11" y="0"/>
                  <a:pt x="14" y="0"/>
                </a:cubicBezTo>
                <a:cubicBezTo>
                  <a:pt x="17" y="0"/>
                  <a:pt x="22" y="3"/>
                  <a:pt x="24" y="4"/>
                </a:cubicBezTo>
                <a:cubicBezTo>
                  <a:pt x="28" y="6"/>
                  <a:pt x="33" y="11"/>
                  <a:pt x="36" y="14"/>
                </a:cubicBezTo>
                <a:cubicBezTo>
                  <a:pt x="39" y="16"/>
                  <a:pt x="47" y="22"/>
                  <a:pt x="47" y="2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0" name="Freeform 33">
            <a:extLst>
              <a:ext uri="{FF2B5EF4-FFF2-40B4-BE49-F238E27FC236}">
                <a16:creationId xmlns:a16="http://schemas.microsoft.com/office/drawing/2014/main" id="{724EB987-AF85-4F0A-A5B6-C1B019D33BD8}"/>
              </a:ext>
            </a:extLst>
          </p:cNvPr>
          <p:cNvSpPr>
            <a:spLocks/>
          </p:cNvSpPr>
          <p:nvPr/>
        </p:nvSpPr>
        <p:spPr bwMode="auto">
          <a:xfrm>
            <a:off x="8051923" y="2040885"/>
            <a:ext cx="119434" cy="105217"/>
          </a:xfrm>
          <a:custGeom>
            <a:avLst/>
            <a:gdLst/>
            <a:ahLst/>
            <a:cxnLst>
              <a:cxn ang="0">
                <a:pos x="44" y="20"/>
              </a:cxn>
              <a:cxn ang="0">
                <a:pos x="51" y="26"/>
              </a:cxn>
              <a:cxn ang="0">
                <a:pos x="34" y="35"/>
              </a:cxn>
              <a:cxn ang="0">
                <a:pos x="35" y="44"/>
              </a:cxn>
              <a:cxn ang="0">
                <a:pos x="25" y="43"/>
              </a:cxn>
              <a:cxn ang="0">
                <a:pos x="17" y="42"/>
              </a:cxn>
              <a:cxn ang="0">
                <a:pos x="7" y="42"/>
              </a:cxn>
              <a:cxn ang="0">
                <a:pos x="3" y="45"/>
              </a:cxn>
              <a:cxn ang="0">
                <a:pos x="0" y="38"/>
              </a:cxn>
              <a:cxn ang="0">
                <a:pos x="6" y="31"/>
              </a:cxn>
              <a:cxn ang="0">
                <a:pos x="14" y="27"/>
              </a:cxn>
              <a:cxn ang="0">
                <a:pos x="18" y="22"/>
              </a:cxn>
              <a:cxn ang="0">
                <a:pos x="8" y="15"/>
              </a:cxn>
              <a:cxn ang="0">
                <a:pos x="12" y="10"/>
              </a:cxn>
              <a:cxn ang="0">
                <a:pos x="17" y="6"/>
              </a:cxn>
              <a:cxn ang="0">
                <a:pos x="27" y="3"/>
              </a:cxn>
              <a:cxn ang="0">
                <a:pos x="33" y="1"/>
              </a:cxn>
              <a:cxn ang="0">
                <a:pos x="36" y="8"/>
              </a:cxn>
              <a:cxn ang="0">
                <a:pos x="44" y="20"/>
              </a:cxn>
            </a:cxnLst>
            <a:rect l="0" t="0" r="r" b="b"/>
            <a:pathLst>
              <a:path w="51" h="45">
                <a:moveTo>
                  <a:pt x="44" y="20"/>
                </a:moveTo>
                <a:cubicBezTo>
                  <a:pt x="45" y="21"/>
                  <a:pt x="51" y="23"/>
                  <a:pt x="51" y="26"/>
                </a:cubicBezTo>
                <a:cubicBezTo>
                  <a:pt x="51" y="30"/>
                  <a:pt x="37" y="30"/>
                  <a:pt x="34" y="35"/>
                </a:cubicBezTo>
                <a:cubicBezTo>
                  <a:pt x="33" y="37"/>
                  <a:pt x="35" y="44"/>
                  <a:pt x="35" y="44"/>
                </a:cubicBezTo>
                <a:cubicBezTo>
                  <a:pt x="35" y="44"/>
                  <a:pt x="28" y="44"/>
                  <a:pt x="25" y="43"/>
                </a:cubicBezTo>
                <a:cubicBezTo>
                  <a:pt x="23" y="43"/>
                  <a:pt x="19" y="42"/>
                  <a:pt x="17" y="42"/>
                </a:cubicBezTo>
                <a:cubicBezTo>
                  <a:pt x="14" y="42"/>
                  <a:pt x="9" y="41"/>
                  <a:pt x="7" y="42"/>
                </a:cubicBezTo>
                <a:cubicBezTo>
                  <a:pt x="6" y="42"/>
                  <a:pt x="3" y="45"/>
                  <a:pt x="3" y="45"/>
                </a:cubicBezTo>
                <a:cubicBezTo>
                  <a:pt x="3" y="45"/>
                  <a:pt x="0" y="40"/>
                  <a:pt x="0" y="38"/>
                </a:cubicBezTo>
                <a:cubicBezTo>
                  <a:pt x="1" y="36"/>
                  <a:pt x="4" y="33"/>
                  <a:pt x="6" y="31"/>
                </a:cubicBezTo>
                <a:cubicBezTo>
                  <a:pt x="8" y="30"/>
                  <a:pt x="12" y="28"/>
                  <a:pt x="14" y="27"/>
                </a:cubicBezTo>
                <a:cubicBezTo>
                  <a:pt x="15" y="26"/>
                  <a:pt x="18" y="23"/>
                  <a:pt x="18" y="22"/>
                </a:cubicBezTo>
                <a:cubicBezTo>
                  <a:pt x="18" y="19"/>
                  <a:pt x="9" y="18"/>
                  <a:pt x="8" y="15"/>
                </a:cubicBezTo>
                <a:cubicBezTo>
                  <a:pt x="8" y="13"/>
                  <a:pt x="11" y="11"/>
                  <a:pt x="12" y="10"/>
                </a:cubicBezTo>
                <a:cubicBezTo>
                  <a:pt x="13" y="9"/>
                  <a:pt x="16" y="7"/>
                  <a:pt x="17" y="6"/>
                </a:cubicBezTo>
                <a:cubicBezTo>
                  <a:pt x="19" y="5"/>
                  <a:pt x="24" y="4"/>
                  <a:pt x="27" y="3"/>
                </a:cubicBezTo>
                <a:cubicBezTo>
                  <a:pt x="28" y="3"/>
                  <a:pt x="31" y="0"/>
                  <a:pt x="33" y="1"/>
                </a:cubicBezTo>
                <a:cubicBezTo>
                  <a:pt x="34" y="1"/>
                  <a:pt x="35" y="6"/>
                  <a:pt x="36" y="8"/>
                </a:cubicBezTo>
                <a:cubicBezTo>
                  <a:pt x="38" y="11"/>
                  <a:pt x="42" y="17"/>
                  <a:pt x="44" y="2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1" name="Freeform 34">
            <a:extLst>
              <a:ext uri="{FF2B5EF4-FFF2-40B4-BE49-F238E27FC236}">
                <a16:creationId xmlns:a16="http://schemas.microsoft.com/office/drawing/2014/main" id="{53D9FF17-EB7E-449D-9B89-0C77F47084B8}"/>
              </a:ext>
            </a:extLst>
          </p:cNvPr>
          <p:cNvSpPr>
            <a:spLocks/>
          </p:cNvSpPr>
          <p:nvPr/>
        </p:nvSpPr>
        <p:spPr bwMode="auto">
          <a:xfrm>
            <a:off x="7713524" y="2174539"/>
            <a:ext cx="344086" cy="403801"/>
          </a:xfrm>
          <a:custGeom>
            <a:avLst/>
            <a:gdLst/>
            <a:ahLst/>
            <a:cxnLst>
              <a:cxn ang="0">
                <a:pos x="147" y="53"/>
              </a:cxn>
              <a:cxn ang="0">
                <a:pos x="147" y="70"/>
              </a:cxn>
              <a:cxn ang="0">
                <a:pos x="142" y="96"/>
              </a:cxn>
              <a:cxn ang="0">
                <a:pos x="135" y="115"/>
              </a:cxn>
              <a:cxn ang="0">
                <a:pos x="122" y="132"/>
              </a:cxn>
              <a:cxn ang="0">
                <a:pos x="100" y="154"/>
              </a:cxn>
              <a:cxn ang="0">
                <a:pos x="90" y="161"/>
              </a:cxn>
              <a:cxn ang="0">
                <a:pos x="75" y="170"/>
              </a:cxn>
              <a:cxn ang="0">
                <a:pos x="70" y="173"/>
              </a:cxn>
              <a:cxn ang="0">
                <a:pos x="57" y="173"/>
              </a:cxn>
              <a:cxn ang="0">
                <a:pos x="47" y="169"/>
              </a:cxn>
              <a:cxn ang="0">
                <a:pos x="26" y="156"/>
              </a:cxn>
              <a:cxn ang="0">
                <a:pos x="23" y="139"/>
              </a:cxn>
              <a:cxn ang="0">
                <a:pos x="16" y="123"/>
              </a:cxn>
              <a:cxn ang="0">
                <a:pos x="8" y="116"/>
              </a:cxn>
              <a:cxn ang="0">
                <a:pos x="0" y="101"/>
              </a:cxn>
              <a:cxn ang="0">
                <a:pos x="4" y="79"/>
              </a:cxn>
              <a:cxn ang="0">
                <a:pos x="7" y="58"/>
              </a:cxn>
              <a:cxn ang="0">
                <a:pos x="18" y="46"/>
              </a:cxn>
              <a:cxn ang="0">
                <a:pos x="32" y="33"/>
              </a:cxn>
              <a:cxn ang="0">
                <a:pos x="38" y="23"/>
              </a:cxn>
              <a:cxn ang="0">
                <a:pos x="35" y="18"/>
              </a:cxn>
              <a:cxn ang="0">
                <a:pos x="29" y="6"/>
              </a:cxn>
              <a:cxn ang="0">
                <a:pos x="38" y="3"/>
              </a:cxn>
              <a:cxn ang="0">
                <a:pos x="50" y="0"/>
              </a:cxn>
              <a:cxn ang="0">
                <a:pos x="64" y="6"/>
              </a:cxn>
              <a:cxn ang="0">
                <a:pos x="86" y="15"/>
              </a:cxn>
              <a:cxn ang="0">
                <a:pos x="104" y="23"/>
              </a:cxn>
              <a:cxn ang="0">
                <a:pos x="111" y="37"/>
              </a:cxn>
              <a:cxn ang="0">
                <a:pos x="120" y="41"/>
              </a:cxn>
              <a:cxn ang="0">
                <a:pos x="132" y="41"/>
              </a:cxn>
              <a:cxn ang="0">
                <a:pos x="144" y="38"/>
              </a:cxn>
              <a:cxn ang="0">
                <a:pos x="147" y="53"/>
              </a:cxn>
            </a:cxnLst>
            <a:rect l="0" t="0" r="r" b="b"/>
            <a:pathLst>
              <a:path w="148" h="174">
                <a:moveTo>
                  <a:pt x="147" y="53"/>
                </a:moveTo>
                <a:cubicBezTo>
                  <a:pt x="148" y="57"/>
                  <a:pt x="147" y="66"/>
                  <a:pt x="147" y="70"/>
                </a:cubicBezTo>
                <a:cubicBezTo>
                  <a:pt x="146" y="76"/>
                  <a:pt x="144" y="89"/>
                  <a:pt x="142" y="96"/>
                </a:cubicBezTo>
                <a:cubicBezTo>
                  <a:pt x="141" y="101"/>
                  <a:pt x="137" y="111"/>
                  <a:pt x="135" y="115"/>
                </a:cubicBezTo>
                <a:cubicBezTo>
                  <a:pt x="132" y="120"/>
                  <a:pt x="126" y="128"/>
                  <a:pt x="122" y="132"/>
                </a:cubicBezTo>
                <a:cubicBezTo>
                  <a:pt x="117" y="138"/>
                  <a:pt x="106" y="149"/>
                  <a:pt x="100" y="154"/>
                </a:cubicBezTo>
                <a:cubicBezTo>
                  <a:pt x="98" y="156"/>
                  <a:pt x="93" y="159"/>
                  <a:pt x="90" y="161"/>
                </a:cubicBezTo>
                <a:cubicBezTo>
                  <a:pt x="87" y="164"/>
                  <a:pt x="79" y="168"/>
                  <a:pt x="75" y="170"/>
                </a:cubicBezTo>
                <a:cubicBezTo>
                  <a:pt x="73" y="171"/>
                  <a:pt x="71" y="173"/>
                  <a:pt x="70" y="173"/>
                </a:cubicBezTo>
                <a:cubicBezTo>
                  <a:pt x="67" y="174"/>
                  <a:pt x="60" y="174"/>
                  <a:pt x="57" y="173"/>
                </a:cubicBezTo>
                <a:cubicBezTo>
                  <a:pt x="55" y="172"/>
                  <a:pt x="50" y="170"/>
                  <a:pt x="47" y="169"/>
                </a:cubicBezTo>
                <a:cubicBezTo>
                  <a:pt x="42" y="166"/>
                  <a:pt x="26" y="156"/>
                  <a:pt x="26" y="156"/>
                </a:cubicBezTo>
                <a:cubicBezTo>
                  <a:pt x="26" y="156"/>
                  <a:pt x="24" y="143"/>
                  <a:pt x="23" y="139"/>
                </a:cubicBezTo>
                <a:cubicBezTo>
                  <a:pt x="22" y="135"/>
                  <a:pt x="19" y="126"/>
                  <a:pt x="16" y="123"/>
                </a:cubicBezTo>
                <a:cubicBezTo>
                  <a:pt x="15" y="121"/>
                  <a:pt x="10" y="118"/>
                  <a:pt x="8" y="116"/>
                </a:cubicBezTo>
                <a:cubicBezTo>
                  <a:pt x="5" y="113"/>
                  <a:pt x="1" y="105"/>
                  <a:pt x="0" y="101"/>
                </a:cubicBezTo>
                <a:cubicBezTo>
                  <a:pt x="0" y="95"/>
                  <a:pt x="3" y="84"/>
                  <a:pt x="4" y="79"/>
                </a:cubicBezTo>
                <a:cubicBezTo>
                  <a:pt x="5" y="74"/>
                  <a:pt x="5" y="63"/>
                  <a:pt x="7" y="58"/>
                </a:cubicBezTo>
                <a:cubicBezTo>
                  <a:pt x="9" y="54"/>
                  <a:pt x="15" y="49"/>
                  <a:pt x="18" y="46"/>
                </a:cubicBezTo>
                <a:cubicBezTo>
                  <a:pt x="21" y="42"/>
                  <a:pt x="29" y="37"/>
                  <a:pt x="32" y="33"/>
                </a:cubicBezTo>
                <a:cubicBezTo>
                  <a:pt x="34" y="31"/>
                  <a:pt x="39" y="26"/>
                  <a:pt x="38" y="23"/>
                </a:cubicBezTo>
                <a:cubicBezTo>
                  <a:pt x="38" y="22"/>
                  <a:pt x="35" y="20"/>
                  <a:pt x="35" y="18"/>
                </a:cubicBezTo>
                <a:cubicBezTo>
                  <a:pt x="33" y="15"/>
                  <a:pt x="28" y="9"/>
                  <a:pt x="29" y="6"/>
                </a:cubicBezTo>
                <a:cubicBezTo>
                  <a:pt x="30" y="3"/>
                  <a:pt x="36" y="3"/>
                  <a:pt x="38" y="3"/>
                </a:cubicBezTo>
                <a:cubicBezTo>
                  <a:pt x="41" y="2"/>
                  <a:pt x="47" y="0"/>
                  <a:pt x="50" y="0"/>
                </a:cubicBezTo>
                <a:cubicBezTo>
                  <a:pt x="54" y="1"/>
                  <a:pt x="60" y="5"/>
                  <a:pt x="64" y="6"/>
                </a:cubicBezTo>
                <a:cubicBezTo>
                  <a:pt x="69" y="8"/>
                  <a:pt x="80" y="12"/>
                  <a:pt x="86" y="15"/>
                </a:cubicBezTo>
                <a:cubicBezTo>
                  <a:pt x="90" y="17"/>
                  <a:pt x="100" y="19"/>
                  <a:pt x="104" y="23"/>
                </a:cubicBezTo>
                <a:cubicBezTo>
                  <a:pt x="107" y="25"/>
                  <a:pt x="108" y="34"/>
                  <a:pt x="111" y="37"/>
                </a:cubicBezTo>
                <a:cubicBezTo>
                  <a:pt x="113" y="38"/>
                  <a:pt x="118" y="40"/>
                  <a:pt x="120" y="41"/>
                </a:cubicBezTo>
                <a:cubicBezTo>
                  <a:pt x="123" y="42"/>
                  <a:pt x="129" y="41"/>
                  <a:pt x="132" y="41"/>
                </a:cubicBezTo>
                <a:cubicBezTo>
                  <a:pt x="135" y="40"/>
                  <a:pt x="144" y="38"/>
                  <a:pt x="144" y="38"/>
                </a:cubicBezTo>
                <a:cubicBezTo>
                  <a:pt x="144" y="38"/>
                  <a:pt x="147" y="49"/>
                  <a:pt x="147" y="5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2" name="Freeform 35">
            <a:extLst>
              <a:ext uri="{FF2B5EF4-FFF2-40B4-BE49-F238E27FC236}">
                <a16:creationId xmlns:a16="http://schemas.microsoft.com/office/drawing/2014/main" id="{1BA270DF-5897-472D-BE50-A8108208E4A2}"/>
              </a:ext>
            </a:extLst>
          </p:cNvPr>
          <p:cNvSpPr>
            <a:spLocks/>
          </p:cNvSpPr>
          <p:nvPr/>
        </p:nvSpPr>
        <p:spPr bwMode="auto">
          <a:xfrm>
            <a:off x="7505937" y="1952732"/>
            <a:ext cx="784855" cy="602858"/>
          </a:xfrm>
          <a:custGeom>
            <a:avLst/>
            <a:gdLst/>
            <a:ahLst/>
            <a:cxnLst>
              <a:cxn ang="0">
                <a:pos x="313" y="44"/>
              </a:cxn>
              <a:cxn ang="0">
                <a:pos x="291" y="30"/>
              </a:cxn>
              <a:cxn ang="0">
                <a:pos x="279" y="45"/>
              </a:cxn>
              <a:cxn ang="0">
                <a:pos x="297" y="58"/>
              </a:cxn>
              <a:cxn ang="0">
                <a:pos x="296" y="69"/>
              </a:cxn>
              <a:cxn ang="0">
                <a:pos x="276" y="79"/>
              </a:cxn>
              <a:cxn ang="0">
                <a:pos x="269" y="73"/>
              </a:cxn>
              <a:cxn ang="0">
                <a:pos x="279" y="58"/>
              </a:cxn>
              <a:cxn ang="0">
                <a:pos x="268" y="39"/>
              </a:cxn>
              <a:cxn ang="0">
                <a:pos x="252" y="44"/>
              </a:cxn>
              <a:cxn ang="0">
                <a:pos x="243" y="53"/>
              </a:cxn>
              <a:cxn ang="0">
                <a:pos x="249" y="65"/>
              </a:cxn>
              <a:cxn ang="0">
                <a:pos x="235" y="76"/>
              </a:cxn>
              <a:cxn ang="0">
                <a:pos x="234" y="94"/>
              </a:cxn>
              <a:cxn ang="0">
                <a:pos x="228" y="116"/>
              </a:cxn>
              <a:cxn ang="0">
                <a:pos x="234" y="133"/>
              </a:cxn>
              <a:cxn ang="0">
                <a:pos x="210" y="136"/>
              </a:cxn>
              <a:cxn ang="0">
                <a:pos x="194" y="118"/>
              </a:cxn>
              <a:cxn ang="0">
                <a:pos x="154" y="101"/>
              </a:cxn>
              <a:cxn ang="0">
                <a:pos x="128" y="98"/>
              </a:cxn>
              <a:cxn ang="0">
                <a:pos x="125" y="113"/>
              </a:cxn>
              <a:cxn ang="0">
                <a:pos x="122" y="128"/>
              </a:cxn>
              <a:cxn ang="0">
                <a:pos x="97" y="153"/>
              </a:cxn>
              <a:cxn ang="0">
                <a:pos x="90" y="196"/>
              </a:cxn>
              <a:cxn ang="0">
                <a:pos x="106" y="218"/>
              </a:cxn>
              <a:cxn ang="0">
                <a:pos x="116" y="251"/>
              </a:cxn>
              <a:cxn ang="0">
                <a:pos x="92" y="251"/>
              </a:cxn>
              <a:cxn ang="0">
                <a:pos x="65" y="232"/>
              </a:cxn>
              <a:cxn ang="0">
                <a:pos x="47" y="239"/>
              </a:cxn>
              <a:cxn ang="0">
                <a:pos x="24" y="232"/>
              </a:cxn>
              <a:cxn ang="0">
                <a:pos x="23" y="205"/>
              </a:cxn>
              <a:cxn ang="0">
                <a:pos x="12" y="183"/>
              </a:cxn>
              <a:cxn ang="0">
                <a:pos x="25" y="165"/>
              </a:cxn>
              <a:cxn ang="0">
                <a:pos x="20" y="151"/>
              </a:cxn>
              <a:cxn ang="0">
                <a:pos x="9" y="155"/>
              </a:cxn>
              <a:cxn ang="0">
                <a:pos x="1" y="138"/>
              </a:cxn>
              <a:cxn ang="0">
                <a:pos x="10" y="127"/>
              </a:cxn>
              <a:cxn ang="0">
                <a:pos x="21" y="107"/>
              </a:cxn>
              <a:cxn ang="0">
                <a:pos x="33" y="94"/>
              </a:cxn>
              <a:cxn ang="0">
                <a:pos x="57" y="81"/>
              </a:cxn>
              <a:cxn ang="0">
                <a:pos x="95" y="75"/>
              </a:cxn>
              <a:cxn ang="0">
                <a:pos x="123" y="64"/>
              </a:cxn>
              <a:cxn ang="0">
                <a:pos x="144" y="64"/>
              </a:cxn>
              <a:cxn ang="0">
                <a:pos x="175" y="55"/>
              </a:cxn>
              <a:cxn ang="0">
                <a:pos x="188" y="39"/>
              </a:cxn>
              <a:cxn ang="0">
                <a:pos x="220" y="31"/>
              </a:cxn>
              <a:cxn ang="0">
                <a:pos x="249" y="10"/>
              </a:cxn>
              <a:cxn ang="0">
                <a:pos x="271" y="2"/>
              </a:cxn>
              <a:cxn ang="0">
                <a:pos x="297" y="18"/>
              </a:cxn>
              <a:cxn ang="0">
                <a:pos x="330" y="33"/>
              </a:cxn>
              <a:cxn ang="0">
                <a:pos x="324" y="52"/>
              </a:cxn>
            </a:cxnLst>
            <a:rect l="0" t="0" r="r" b="b"/>
            <a:pathLst>
              <a:path w="338" h="259">
                <a:moveTo>
                  <a:pt x="324" y="52"/>
                </a:moveTo>
                <a:cubicBezTo>
                  <a:pt x="324" y="52"/>
                  <a:pt x="316" y="46"/>
                  <a:pt x="313" y="44"/>
                </a:cubicBezTo>
                <a:cubicBezTo>
                  <a:pt x="310" y="41"/>
                  <a:pt x="305" y="36"/>
                  <a:pt x="301" y="34"/>
                </a:cubicBezTo>
                <a:cubicBezTo>
                  <a:pt x="299" y="33"/>
                  <a:pt x="294" y="30"/>
                  <a:pt x="291" y="30"/>
                </a:cubicBezTo>
                <a:cubicBezTo>
                  <a:pt x="288" y="30"/>
                  <a:pt x="280" y="31"/>
                  <a:pt x="278" y="34"/>
                </a:cubicBezTo>
                <a:cubicBezTo>
                  <a:pt x="277" y="37"/>
                  <a:pt x="278" y="43"/>
                  <a:pt x="279" y="45"/>
                </a:cubicBezTo>
                <a:cubicBezTo>
                  <a:pt x="281" y="48"/>
                  <a:pt x="286" y="50"/>
                  <a:pt x="289" y="52"/>
                </a:cubicBezTo>
                <a:cubicBezTo>
                  <a:pt x="291" y="53"/>
                  <a:pt x="295" y="56"/>
                  <a:pt x="297" y="58"/>
                </a:cubicBezTo>
                <a:cubicBezTo>
                  <a:pt x="299" y="59"/>
                  <a:pt x="305" y="62"/>
                  <a:pt x="305" y="62"/>
                </a:cubicBezTo>
                <a:cubicBezTo>
                  <a:pt x="305" y="62"/>
                  <a:pt x="298" y="68"/>
                  <a:pt x="296" y="69"/>
                </a:cubicBezTo>
                <a:cubicBezTo>
                  <a:pt x="293" y="71"/>
                  <a:pt x="285" y="71"/>
                  <a:pt x="282" y="73"/>
                </a:cubicBezTo>
                <a:cubicBezTo>
                  <a:pt x="280" y="74"/>
                  <a:pt x="277" y="78"/>
                  <a:pt x="276" y="79"/>
                </a:cubicBezTo>
                <a:cubicBezTo>
                  <a:pt x="274" y="80"/>
                  <a:pt x="270" y="82"/>
                  <a:pt x="270" y="82"/>
                </a:cubicBezTo>
                <a:cubicBezTo>
                  <a:pt x="270" y="82"/>
                  <a:pt x="268" y="75"/>
                  <a:pt x="269" y="73"/>
                </a:cubicBezTo>
                <a:cubicBezTo>
                  <a:pt x="272" y="68"/>
                  <a:pt x="286" y="68"/>
                  <a:pt x="286" y="64"/>
                </a:cubicBezTo>
                <a:cubicBezTo>
                  <a:pt x="286" y="61"/>
                  <a:pt x="280" y="59"/>
                  <a:pt x="279" y="58"/>
                </a:cubicBezTo>
                <a:cubicBezTo>
                  <a:pt x="277" y="55"/>
                  <a:pt x="273" y="49"/>
                  <a:pt x="271" y="46"/>
                </a:cubicBezTo>
                <a:cubicBezTo>
                  <a:pt x="270" y="44"/>
                  <a:pt x="269" y="39"/>
                  <a:pt x="268" y="39"/>
                </a:cubicBezTo>
                <a:cubicBezTo>
                  <a:pt x="266" y="38"/>
                  <a:pt x="263" y="41"/>
                  <a:pt x="262" y="41"/>
                </a:cubicBezTo>
                <a:cubicBezTo>
                  <a:pt x="259" y="42"/>
                  <a:pt x="254" y="43"/>
                  <a:pt x="252" y="44"/>
                </a:cubicBezTo>
                <a:cubicBezTo>
                  <a:pt x="251" y="45"/>
                  <a:pt x="248" y="47"/>
                  <a:pt x="247" y="48"/>
                </a:cubicBezTo>
                <a:cubicBezTo>
                  <a:pt x="246" y="49"/>
                  <a:pt x="243" y="51"/>
                  <a:pt x="243" y="53"/>
                </a:cubicBezTo>
                <a:cubicBezTo>
                  <a:pt x="244" y="56"/>
                  <a:pt x="253" y="57"/>
                  <a:pt x="253" y="60"/>
                </a:cubicBezTo>
                <a:cubicBezTo>
                  <a:pt x="253" y="61"/>
                  <a:pt x="250" y="64"/>
                  <a:pt x="249" y="65"/>
                </a:cubicBezTo>
                <a:cubicBezTo>
                  <a:pt x="247" y="66"/>
                  <a:pt x="243" y="68"/>
                  <a:pt x="241" y="69"/>
                </a:cubicBezTo>
                <a:cubicBezTo>
                  <a:pt x="239" y="71"/>
                  <a:pt x="236" y="74"/>
                  <a:pt x="235" y="76"/>
                </a:cubicBezTo>
                <a:cubicBezTo>
                  <a:pt x="235" y="78"/>
                  <a:pt x="238" y="83"/>
                  <a:pt x="238" y="83"/>
                </a:cubicBezTo>
                <a:cubicBezTo>
                  <a:pt x="238" y="83"/>
                  <a:pt x="235" y="91"/>
                  <a:pt x="234" y="94"/>
                </a:cubicBezTo>
                <a:cubicBezTo>
                  <a:pt x="233" y="97"/>
                  <a:pt x="229" y="104"/>
                  <a:pt x="228" y="108"/>
                </a:cubicBezTo>
                <a:cubicBezTo>
                  <a:pt x="228" y="110"/>
                  <a:pt x="228" y="114"/>
                  <a:pt x="228" y="116"/>
                </a:cubicBezTo>
                <a:cubicBezTo>
                  <a:pt x="229" y="118"/>
                  <a:pt x="232" y="122"/>
                  <a:pt x="233" y="125"/>
                </a:cubicBezTo>
                <a:cubicBezTo>
                  <a:pt x="233" y="127"/>
                  <a:pt x="234" y="133"/>
                  <a:pt x="234" y="133"/>
                </a:cubicBezTo>
                <a:cubicBezTo>
                  <a:pt x="234" y="133"/>
                  <a:pt x="225" y="135"/>
                  <a:pt x="222" y="136"/>
                </a:cubicBezTo>
                <a:cubicBezTo>
                  <a:pt x="219" y="136"/>
                  <a:pt x="213" y="137"/>
                  <a:pt x="210" y="136"/>
                </a:cubicBezTo>
                <a:cubicBezTo>
                  <a:pt x="208" y="135"/>
                  <a:pt x="203" y="133"/>
                  <a:pt x="201" y="132"/>
                </a:cubicBezTo>
                <a:cubicBezTo>
                  <a:pt x="198" y="129"/>
                  <a:pt x="197" y="120"/>
                  <a:pt x="194" y="118"/>
                </a:cubicBezTo>
                <a:cubicBezTo>
                  <a:pt x="190" y="114"/>
                  <a:pt x="180" y="112"/>
                  <a:pt x="176" y="110"/>
                </a:cubicBezTo>
                <a:cubicBezTo>
                  <a:pt x="170" y="107"/>
                  <a:pt x="159" y="103"/>
                  <a:pt x="154" y="101"/>
                </a:cubicBezTo>
                <a:cubicBezTo>
                  <a:pt x="150" y="100"/>
                  <a:pt x="144" y="96"/>
                  <a:pt x="140" y="95"/>
                </a:cubicBezTo>
                <a:cubicBezTo>
                  <a:pt x="137" y="95"/>
                  <a:pt x="131" y="97"/>
                  <a:pt x="128" y="98"/>
                </a:cubicBezTo>
                <a:cubicBezTo>
                  <a:pt x="126" y="98"/>
                  <a:pt x="120" y="98"/>
                  <a:pt x="119" y="101"/>
                </a:cubicBezTo>
                <a:cubicBezTo>
                  <a:pt x="118" y="104"/>
                  <a:pt x="123" y="110"/>
                  <a:pt x="125" y="113"/>
                </a:cubicBezTo>
                <a:cubicBezTo>
                  <a:pt x="125" y="115"/>
                  <a:pt x="128" y="117"/>
                  <a:pt x="128" y="118"/>
                </a:cubicBezTo>
                <a:cubicBezTo>
                  <a:pt x="129" y="121"/>
                  <a:pt x="124" y="126"/>
                  <a:pt x="122" y="128"/>
                </a:cubicBezTo>
                <a:cubicBezTo>
                  <a:pt x="119" y="132"/>
                  <a:pt x="111" y="137"/>
                  <a:pt x="108" y="141"/>
                </a:cubicBezTo>
                <a:cubicBezTo>
                  <a:pt x="105" y="144"/>
                  <a:pt x="99" y="149"/>
                  <a:pt x="97" y="153"/>
                </a:cubicBezTo>
                <a:cubicBezTo>
                  <a:pt x="95" y="158"/>
                  <a:pt x="95" y="169"/>
                  <a:pt x="94" y="174"/>
                </a:cubicBezTo>
                <a:cubicBezTo>
                  <a:pt x="93" y="179"/>
                  <a:pt x="90" y="190"/>
                  <a:pt x="90" y="196"/>
                </a:cubicBezTo>
                <a:cubicBezTo>
                  <a:pt x="91" y="200"/>
                  <a:pt x="95" y="208"/>
                  <a:pt x="98" y="211"/>
                </a:cubicBezTo>
                <a:cubicBezTo>
                  <a:pt x="100" y="213"/>
                  <a:pt x="105" y="216"/>
                  <a:pt x="106" y="218"/>
                </a:cubicBezTo>
                <a:cubicBezTo>
                  <a:pt x="109" y="221"/>
                  <a:pt x="112" y="230"/>
                  <a:pt x="113" y="234"/>
                </a:cubicBezTo>
                <a:cubicBezTo>
                  <a:pt x="114" y="238"/>
                  <a:pt x="116" y="251"/>
                  <a:pt x="116" y="251"/>
                </a:cubicBezTo>
                <a:cubicBezTo>
                  <a:pt x="116" y="251"/>
                  <a:pt x="109" y="258"/>
                  <a:pt x="106" y="258"/>
                </a:cubicBezTo>
                <a:cubicBezTo>
                  <a:pt x="102" y="259"/>
                  <a:pt x="95" y="253"/>
                  <a:pt x="92" y="251"/>
                </a:cubicBezTo>
                <a:cubicBezTo>
                  <a:pt x="87" y="248"/>
                  <a:pt x="78" y="242"/>
                  <a:pt x="74" y="239"/>
                </a:cubicBezTo>
                <a:cubicBezTo>
                  <a:pt x="72" y="238"/>
                  <a:pt x="68" y="233"/>
                  <a:pt x="65" y="232"/>
                </a:cubicBezTo>
                <a:cubicBezTo>
                  <a:pt x="63" y="232"/>
                  <a:pt x="59" y="237"/>
                  <a:pt x="57" y="238"/>
                </a:cubicBezTo>
                <a:cubicBezTo>
                  <a:pt x="55" y="239"/>
                  <a:pt x="49" y="239"/>
                  <a:pt x="47" y="239"/>
                </a:cubicBezTo>
                <a:cubicBezTo>
                  <a:pt x="44" y="239"/>
                  <a:pt x="38" y="238"/>
                  <a:pt x="35" y="238"/>
                </a:cubicBezTo>
                <a:cubicBezTo>
                  <a:pt x="32" y="237"/>
                  <a:pt x="27" y="234"/>
                  <a:pt x="24" y="232"/>
                </a:cubicBezTo>
                <a:cubicBezTo>
                  <a:pt x="21" y="231"/>
                  <a:pt x="14" y="229"/>
                  <a:pt x="13" y="226"/>
                </a:cubicBezTo>
                <a:cubicBezTo>
                  <a:pt x="12" y="220"/>
                  <a:pt x="25" y="211"/>
                  <a:pt x="23" y="205"/>
                </a:cubicBezTo>
                <a:cubicBezTo>
                  <a:pt x="22" y="203"/>
                  <a:pt x="18" y="204"/>
                  <a:pt x="16" y="202"/>
                </a:cubicBezTo>
                <a:cubicBezTo>
                  <a:pt x="13" y="198"/>
                  <a:pt x="13" y="188"/>
                  <a:pt x="12" y="183"/>
                </a:cubicBezTo>
                <a:cubicBezTo>
                  <a:pt x="12" y="181"/>
                  <a:pt x="13" y="176"/>
                  <a:pt x="14" y="174"/>
                </a:cubicBezTo>
                <a:cubicBezTo>
                  <a:pt x="16" y="171"/>
                  <a:pt x="22" y="167"/>
                  <a:pt x="25" y="165"/>
                </a:cubicBezTo>
                <a:cubicBezTo>
                  <a:pt x="27" y="164"/>
                  <a:pt x="30" y="162"/>
                  <a:pt x="30" y="160"/>
                </a:cubicBezTo>
                <a:cubicBezTo>
                  <a:pt x="30" y="156"/>
                  <a:pt x="23" y="151"/>
                  <a:pt x="20" y="151"/>
                </a:cubicBezTo>
                <a:cubicBezTo>
                  <a:pt x="17" y="151"/>
                  <a:pt x="14" y="157"/>
                  <a:pt x="12" y="157"/>
                </a:cubicBezTo>
                <a:cubicBezTo>
                  <a:pt x="11" y="157"/>
                  <a:pt x="9" y="156"/>
                  <a:pt x="9" y="155"/>
                </a:cubicBezTo>
                <a:cubicBezTo>
                  <a:pt x="8" y="153"/>
                  <a:pt x="10" y="148"/>
                  <a:pt x="9" y="146"/>
                </a:cubicBezTo>
                <a:cubicBezTo>
                  <a:pt x="8" y="143"/>
                  <a:pt x="2" y="140"/>
                  <a:pt x="1" y="138"/>
                </a:cubicBezTo>
                <a:cubicBezTo>
                  <a:pt x="0" y="136"/>
                  <a:pt x="0" y="133"/>
                  <a:pt x="1" y="132"/>
                </a:cubicBezTo>
                <a:cubicBezTo>
                  <a:pt x="2" y="130"/>
                  <a:pt x="8" y="129"/>
                  <a:pt x="10" y="127"/>
                </a:cubicBezTo>
                <a:cubicBezTo>
                  <a:pt x="12" y="125"/>
                  <a:pt x="17" y="121"/>
                  <a:pt x="19" y="118"/>
                </a:cubicBezTo>
                <a:cubicBezTo>
                  <a:pt x="20" y="115"/>
                  <a:pt x="21" y="110"/>
                  <a:pt x="21" y="107"/>
                </a:cubicBezTo>
                <a:cubicBezTo>
                  <a:pt x="21" y="105"/>
                  <a:pt x="21" y="102"/>
                  <a:pt x="22" y="101"/>
                </a:cubicBezTo>
                <a:cubicBezTo>
                  <a:pt x="24" y="98"/>
                  <a:pt x="30" y="96"/>
                  <a:pt x="33" y="94"/>
                </a:cubicBezTo>
                <a:cubicBezTo>
                  <a:pt x="35" y="91"/>
                  <a:pt x="39" y="85"/>
                  <a:pt x="42" y="84"/>
                </a:cubicBezTo>
                <a:cubicBezTo>
                  <a:pt x="46" y="82"/>
                  <a:pt x="53" y="82"/>
                  <a:pt x="57" y="81"/>
                </a:cubicBezTo>
                <a:cubicBezTo>
                  <a:pt x="62" y="81"/>
                  <a:pt x="71" y="81"/>
                  <a:pt x="76" y="80"/>
                </a:cubicBezTo>
                <a:cubicBezTo>
                  <a:pt x="81" y="79"/>
                  <a:pt x="90" y="77"/>
                  <a:pt x="95" y="75"/>
                </a:cubicBezTo>
                <a:cubicBezTo>
                  <a:pt x="98" y="74"/>
                  <a:pt x="104" y="68"/>
                  <a:pt x="107" y="66"/>
                </a:cubicBezTo>
                <a:cubicBezTo>
                  <a:pt x="111" y="65"/>
                  <a:pt x="119" y="64"/>
                  <a:pt x="123" y="64"/>
                </a:cubicBezTo>
                <a:cubicBezTo>
                  <a:pt x="127" y="63"/>
                  <a:pt x="135" y="64"/>
                  <a:pt x="139" y="64"/>
                </a:cubicBezTo>
                <a:cubicBezTo>
                  <a:pt x="140" y="64"/>
                  <a:pt x="143" y="64"/>
                  <a:pt x="144" y="64"/>
                </a:cubicBezTo>
                <a:cubicBezTo>
                  <a:pt x="149" y="64"/>
                  <a:pt x="158" y="62"/>
                  <a:pt x="162" y="61"/>
                </a:cubicBezTo>
                <a:cubicBezTo>
                  <a:pt x="165" y="60"/>
                  <a:pt x="171" y="56"/>
                  <a:pt x="175" y="55"/>
                </a:cubicBezTo>
                <a:cubicBezTo>
                  <a:pt x="177" y="55"/>
                  <a:pt x="182" y="56"/>
                  <a:pt x="183" y="55"/>
                </a:cubicBezTo>
                <a:cubicBezTo>
                  <a:pt x="187" y="52"/>
                  <a:pt x="185" y="42"/>
                  <a:pt x="188" y="39"/>
                </a:cubicBezTo>
                <a:cubicBezTo>
                  <a:pt x="191" y="36"/>
                  <a:pt x="200" y="37"/>
                  <a:pt x="203" y="36"/>
                </a:cubicBezTo>
                <a:cubicBezTo>
                  <a:pt x="208" y="35"/>
                  <a:pt x="216" y="32"/>
                  <a:pt x="220" y="31"/>
                </a:cubicBezTo>
                <a:cubicBezTo>
                  <a:pt x="225" y="29"/>
                  <a:pt x="234" y="26"/>
                  <a:pt x="238" y="23"/>
                </a:cubicBezTo>
                <a:cubicBezTo>
                  <a:pt x="241" y="21"/>
                  <a:pt x="246" y="13"/>
                  <a:pt x="249" y="10"/>
                </a:cubicBezTo>
                <a:cubicBezTo>
                  <a:pt x="251" y="8"/>
                  <a:pt x="255" y="2"/>
                  <a:pt x="259" y="1"/>
                </a:cubicBezTo>
                <a:cubicBezTo>
                  <a:pt x="261" y="0"/>
                  <a:pt x="268" y="1"/>
                  <a:pt x="271" y="2"/>
                </a:cubicBezTo>
                <a:cubicBezTo>
                  <a:pt x="274" y="3"/>
                  <a:pt x="279" y="8"/>
                  <a:pt x="282" y="10"/>
                </a:cubicBezTo>
                <a:cubicBezTo>
                  <a:pt x="286" y="12"/>
                  <a:pt x="293" y="16"/>
                  <a:pt x="297" y="18"/>
                </a:cubicBezTo>
                <a:cubicBezTo>
                  <a:pt x="300" y="19"/>
                  <a:pt x="309" y="21"/>
                  <a:pt x="312" y="23"/>
                </a:cubicBezTo>
                <a:cubicBezTo>
                  <a:pt x="317" y="25"/>
                  <a:pt x="326" y="30"/>
                  <a:pt x="330" y="33"/>
                </a:cubicBezTo>
                <a:cubicBezTo>
                  <a:pt x="332" y="34"/>
                  <a:pt x="337" y="35"/>
                  <a:pt x="337" y="37"/>
                </a:cubicBezTo>
                <a:cubicBezTo>
                  <a:pt x="338" y="42"/>
                  <a:pt x="324" y="52"/>
                  <a:pt x="324" y="5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3" name="Freeform 36">
            <a:extLst>
              <a:ext uri="{FF2B5EF4-FFF2-40B4-BE49-F238E27FC236}">
                <a16:creationId xmlns:a16="http://schemas.microsoft.com/office/drawing/2014/main" id="{384D297E-481B-48D0-9145-EA92FAF402B9}"/>
              </a:ext>
            </a:extLst>
          </p:cNvPr>
          <p:cNvSpPr>
            <a:spLocks/>
          </p:cNvSpPr>
          <p:nvPr/>
        </p:nvSpPr>
        <p:spPr bwMode="auto">
          <a:xfrm>
            <a:off x="7969455" y="1819079"/>
            <a:ext cx="76780" cy="82467"/>
          </a:xfrm>
          <a:custGeom>
            <a:avLst/>
            <a:gdLst/>
            <a:ahLst/>
            <a:cxnLst>
              <a:cxn ang="0">
                <a:pos x="33" y="12"/>
              </a:cxn>
              <a:cxn ang="0">
                <a:pos x="32" y="17"/>
              </a:cxn>
              <a:cxn ang="0">
                <a:pos x="27" y="28"/>
              </a:cxn>
              <a:cxn ang="0">
                <a:pos x="17" y="36"/>
              </a:cxn>
              <a:cxn ang="0">
                <a:pos x="8" y="34"/>
              </a:cxn>
              <a:cxn ang="0">
                <a:pos x="1" y="28"/>
              </a:cxn>
              <a:cxn ang="0">
                <a:pos x="1" y="17"/>
              </a:cxn>
              <a:cxn ang="0">
                <a:pos x="7" y="6"/>
              </a:cxn>
              <a:cxn ang="0">
                <a:pos x="15" y="1"/>
              </a:cxn>
              <a:cxn ang="0">
                <a:pos x="23" y="4"/>
              </a:cxn>
              <a:cxn ang="0">
                <a:pos x="33" y="12"/>
              </a:cxn>
            </a:cxnLst>
            <a:rect l="0" t="0" r="r" b="b"/>
            <a:pathLst>
              <a:path w="34" h="36">
                <a:moveTo>
                  <a:pt x="33" y="12"/>
                </a:moveTo>
                <a:cubicBezTo>
                  <a:pt x="34" y="13"/>
                  <a:pt x="32" y="16"/>
                  <a:pt x="32" y="17"/>
                </a:cubicBezTo>
                <a:cubicBezTo>
                  <a:pt x="31" y="20"/>
                  <a:pt x="29" y="26"/>
                  <a:pt x="27" y="28"/>
                </a:cubicBezTo>
                <a:cubicBezTo>
                  <a:pt x="25" y="31"/>
                  <a:pt x="20" y="35"/>
                  <a:pt x="17" y="36"/>
                </a:cubicBezTo>
                <a:cubicBezTo>
                  <a:pt x="15" y="36"/>
                  <a:pt x="10" y="35"/>
                  <a:pt x="8" y="34"/>
                </a:cubicBezTo>
                <a:cubicBezTo>
                  <a:pt x="6" y="33"/>
                  <a:pt x="2" y="30"/>
                  <a:pt x="1" y="28"/>
                </a:cubicBezTo>
                <a:cubicBezTo>
                  <a:pt x="0" y="25"/>
                  <a:pt x="0" y="20"/>
                  <a:pt x="1" y="17"/>
                </a:cubicBezTo>
                <a:cubicBezTo>
                  <a:pt x="2" y="14"/>
                  <a:pt x="5" y="9"/>
                  <a:pt x="7" y="6"/>
                </a:cubicBezTo>
                <a:cubicBezTo>
                  <a:pt x="9" y="4"/>
                  <a:pt x="13" y="1"/>
                  <a:pt x="15" y="1"/>
                </a:cubicBezTo>
                <a:cubicBezTo>
                  <a:pt x="17" y="0"/>
                  <a:pt x="21" y="3"/>
                  <a:pt x="23" y="4"/>
                </a:cubicBezTo>
                <a:cubicBezTo>
                  <a:pt x="26" y="5"/>
                  <a:pt x="32" y="9"/>
                  <a:pt x="33" y="1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4" name="Freeform 37">
            <a:extLst>
              <a:ext uri="{FF2B5EF4-FFF2-40B4-BE49-F238E27FC236}">
                <a16:creationId xmlns:a16="http://schemas.microsoft.com/office/drawing/2014/main" id="{739D9ABC-58E0-4707-99C8-351C2C561235}"/>
              </a:ext>
            </a:extLst>
          </p:cNvPr>
          <p:cNvSpPr>
            <a:spLocks/>
          </p:cNvSpPr>
          <p:nvPr/>
        </p:nvSpPr>
        <p:spPr bwMode="auto">
          <a:xfrm>
            <a:off x="6578898" y="1349874"/>
            <a:ext cx="1481556" cy="844571"/>
          </a:xfrm>
          <a:custGeom>
            <a:avLst/>
            <a:gdLst/>
            <a:ahLst/>
            <a:cxnLst>
              <a:cxn ang="0">
                <a:pos x="44" y="4"/>
              </a:cxn>
              <a:cxn ang="0">
                <a:pos x="67" y="7"/>
              </a:cxn>
              <a:cxn ang="0">
                <a:pos x="87" y="15"/>
              </a:cxn>
              <a:cxn ang="0">
                <a:pos x="116" y="21"/>
              </a:cxn>
              <a:cxn ang="0">
                <a:pos x="136" y="25"/>
              </a:cxn>
              <a:cxn ang="0">
                <a:pos x="154" y="40"/>
              </a:cxn>
              <a:cxn ang="0">
                <a:pos x="184" y="53"/>
              </a:cxn>
              <a:cxn ang="0">
                <a:pos x="208" y="51"/>
              </a:cxn>
              <a:cxn ang="0">
                <a:pos x="340" y="22"/>
              </a:cxn>
              <a:cxn ang="0">
                <a:pos x="374" y="42"/>
              </a:cxn>
              <a:cxn ang="0">
                <a:pos x="412" y="48"/>
              </a:cxn>
              <a:cxn ang="0">
                <a:pos x="596" y="204"/>
              </a:cxn>
              <a:cxn ang="0">
                <a:pos x="569" y="223"/>
              </a:cxn>
              <a:cxn ang="0">
                <a:pos x="557" y="244"/>
              </a:cxn>
              <a:cxn ang="0">
                <a:pos x="536" y="219"/>
              </a:cxn>
              <a:cxn ang="0">
                <a:pos x="519" y="208"/>
              </a:cxn>
              <a:cxn ang="0">
                <a:pos x="520" y="191"/>
              </a:cxn>
              <a:cxn ang="0">
                <a:pos x="497" y="191"/>
              </a:cxn>
              <a:cxn ang="0">
                <a:pos x="475" y="201"/>
              </a:cxn>
              <a:cxn ang="0">
                <a:pos x="463" y="211"/>
              </a:cxn>
              <a:cxn ang="0">
                <a:pos x="488" y="210"/>
              </a:cxn>
              <a:cxn ang="0">
                <a:pos x="501" y="243"/>
              </a:cxn>
              <a:cxn ang="0">
                <a:pos x="462" y="255"/>
              </a:cxn>
              <a:cxn ang="0">
                <a:pos x="427" y="248"/>
              </a:cxn>
              <a:cxn ang="0">
                <a:pos x="400" y="240"/>
              </a:cxn>
              <a:cxn ang="0">
                <a:pos x="384" y="231"/>
              </a:cxn>
              <a:cxn ang="0">
                <a:pos x="354" y="244"/>
              </a:cxn>
              <a:cxn ang="0">
                <a:pos x="316" y="243"/>
              </a:cxn>
              <a:cxn ang="0">
                <a:pos x="283" y="226"/>
              </a:cxn>
              <a:cxn ang="0">
                <a:pos x="254" y="241"/>
              </a:cxn>
              <a:cxn ang="0">
                <a:pos x="266" y="266"/>
              </a:cxn>
              <a:cxn ang="0">
                <a:pos x="283" y="294"/>
              </a:cxn>
              <a:cxn ang="0">
                <a:pos x="247" y="304"/>
              </a:cxn>
              <a:cxn ang="0">
                <a:pos x="233" y="333"/>
              </a:cxn>
              <a:cxn ang="0">
                <a:pos x="222" y="353"/>
              </a:cxn>
              <a:cxn ang="0">
                <a:pos x="203" y="340"/>
              </a:cxn>
              <a:cxn ang="0">
                <a:pos x="166" y="326"/>
              </a:cxn>
              <a:cxn ang="0">
                <a:pos x="186" y="302"/>
              </a:cxn>
              <a:cxn ang="0">
                <a:pos x="171" y="282"/>
              </a:cxn>
              <a:cxn ang="0">
                <a:pos x="165" y="240"/>
              </a:cxn>
              <a:cxn ang="0">
                <a:pos x="173" y="191"/>
              </a:cxn>
              <a:cxn ang="0">
                <a:pos x="142" y="182"/>
              </a:cxn>
              <a:cxn ang="0">
                <a:pos x="124" y="171"/>
              </a:cxn>
              <a:cxn ang="0">
                <a:pos x="135" y="158"/>
              </a:cxn>
              <a:cxn ang="0">
                <a:pos x="108" y="139"/>
              </a:cxn>
              <a:cxn ang="0">
                <a:pos x="81" y="113"/>
              </a:cxn>
              <a:cxn ang="0">
                <a:pos x="63" y="108"/>
              </a:cxn>
              <a:cxn ang="0">
                <a:pos x="67" y="93"/>
              </a:cxn>
              <a:cxn ang="0">
                <a:pos x="92" y="98"/>
              </a:cxn>
              <a:cxn ang="0">
                <a:pos x="127" y="57"/>
              </a:cxn>
              <a:cxn ang="0">
                <a:pos x="104" y="47"/>
              </a:cxn>
              <a:cxn ang="0">
                <a:pos x="82" y="37"/>
              </a:cxn>
              <a:cxn ang="0">
                <a:pos x="75" y="46"/>
              </a:cxn>
              <a:cxn ang="0">
                <a:pos x="55" y="61"/>
              </a:cxn>
              <a:cxn ang="0">
                <a:pos x="18" y="53"/>
              </a:cxn>
              <a:cxn ang="0">
                <a:pos x="0" y="28"/>
              </a:cxn>
              <a:cxn ang="0">
                <a:pos x="14" y="9"/>
              </a:cxn>
              <a:cxn ang="0">
                <a:pos x="33" y="2"/>
              </a:cxn>
            </a:cxnLst>
            <a:rect l="0" t="0" r="r" b="b"/>
            <a:pathLst>
              <a:path w="637" h="363">
                <a:moveTo>
                  <a:pt x="33" y="2"/>
                </a:moveTo>
                <a:cubicBezTo>
                  <a:pt x="34" y="2"/>
                  <a:pt x="36" y="4"/>
                  <a:pt x="38" y="5"/>
                </a:cubicBezTo>
                <a:cubicBezTo>
                  <a:pt x="40" y="5"/>
                  <a:pt x="42" y="4"/>
                  <a:pt x="44" y="4"/>
                </a:cubicBezTo>
                <a:cubicBezTo>
                  <a:pt x="48" y="3"/>
                  <a:pt x="53" y="2"/>
                  <a:pt x="57" y="3"/>
                </a:cubicBezTo>
                <a:cubicBezTo>
                  <a:pt x="58" y="3"/>
                  <a:pt x="59" y="3"/>
                  <a:pt x="60" y="4"/>
                </a:cubicBezTo>
                <a:cubicBezTo>
                  <a:pt x="62" y="5"/>
                  <a:pt x="65" y="6"/>
                  <a:pt x="67" y="7"/>
                </a:cubicBezTo>
                <a:cubicBezTo>
                  <a:pt x="69" y="7"/>
                  <a:pt x="72" y="8"/>
                  <a:pt x="74" y="9"/>
                </a:cubicBezTo>
                <a:cubicBezTo>
                  <a:pt x="76" y="9"/>
                  <a:pt x="79" y="9"/>
                  <a:pt x="81" y="10"/>
                </a:cubicBezTo>
                <a:cubicBezTo>
                  <a:pt x="83" y="11"/>
                  <a:pt x="85" y="13"/>
                  <a:pt x="87" y="15"/>
                </a:cubicBezTo>
                <a:cubicBezTo>
                  <a:pt x="89" y="16"/>
                  <a:pt x="93" y="18"/>
                  <a:pt x="96" y="19"/>
                </a:cubicBezTo>
                <a:cubicBezTo>
                  <a:pt x="99" y="20"/>
                  <a:pt x="107" y="21"/>
                  <a:pt x="107" y="21"/>
                </a:cubicBezTo>
                <a:cubicBezTo>
                  <a:pt x="107" y="21"/>
                  <a:pt x="114" y="22"/>
                  <a:pt x="116" y="21"/>
                </a:cubicBezTo>
                <a:cubicBezTo>
                  <a:pt x="119" y="21"/>
                  <a:pt x="122" y="20"/>
                  <a:pt x="124" y="20"/>
                </a:cubicBezTo>
                <a:cubicBezTo>
                  <a:pt x="127" y="21"/>
                  <a:pt x="130" y="21"/>
                  <a:pt x="132" y="22"/>
                </a:cubicBezTo>
                <a:cubicBezTo>
                  <a:pt x="134" y="23"/>
                  <a:pt x="135" y="25"/>
                  <a:pt x="136" y="25"/>
                </a:cubicBezTo>
                <a:cubicBezTo>
                  <a:pt x="138" y="27"/>
                  <a:pt x="140" y="28"/>
                  <a:pt x="141" y="29"/>
                </a:cubicBezTo>
                <a:cubicBezTo>
                  <a:pt x="143" y="31"/>
                  <a:pt x="146" y="34"/>
                  <a:pt x="148" y="35"/>
                </a:cubicBezTo>
                <a:cubicBezTo>
                  <a:pt x="150" y="37"/>
                  <a:pt x="152" y="39"/>
                  <a:pt x="154" y="40"/>
                </a:cubicBezTo>
                <a:cubicBezTo>
                  <a:pt x="156" y="42"/>
                  <a:pt x="160" y="42"/>
                  <a:pt x="163" y="43"/>
                </a:cubicBezTo>
                <a:cubicBezTo>
                  <a:pt x="166" y="44"/>
                  <a:pt x="173" y="46"/>
                  <a:pt x="173" y="46"/>
                </a:cubicBezTo>
                <a:cubicBezTo>
                  <a:pt x="173" y="46"/>
                  <a:pt x="180" y="51"/>
                  <a:pt x="184" y="53"/>
                </a:cubicBezTo>
                <a:cubicBezTo>
                  <a:pt x="185" y="54"/>
                  <a:pt x="188" y="55"/>
                  <a:pt x="190" y="55"/>
                </a:cubicBezTo>
                <a:cubicBezTo>
                  <a:pt x="193" y="55"/>
                  <a:pt x="197" y="55"/>
                  <a:pt x="200" y="54"/>
                </a:cubicBezTo>
                <a:cubicBezTo>
                  <a:pt x="203" y="53"/>
                  <a:pt x="207" y="52"/>
                  <a:pt x="208" y="51"/>
                </a:cubicBezTo>
                <a:cubicBezTo>
                  <a:pt x="222" y="43"/>
                  <a:pt x="249" y="28"/>
                  <a:pt x="263" y="21"/>
                </a:cubicBezTo>
                <a:cubicBezTo>
                  <a:pt x="268" y="19"/>
                  <a:pt x="278" y="15"/>
                  <a:pt x="284" y="14"/>
                </a:cubicBezTo>
                <a:cubicBezTo>
                  <a:pt x="298" y="13"/>
                  <a:pt x="327" y="18"/>
                  <a:pt x="340" y="22"/>
                </a:cubicBezTo>
                <a:cubicBezTo>
                  <a:pt x="347" y="24"/>
                  <a:pt x="359" y="31"/>
                  <a:pt x="365" y="34"/>
                </a:cubicBezTo>
                <a:cubicBezTo>
                  <a:pt x="367" y="34"/>
                  <a:pt x="371" y="35"/>
                  <a:pt x="372" y="36"/>
                </a:cubicBezTo>
                <a:cubicBezTo>
                  <a:pt x="373" y="37"/>
                  <a:pt x="373" y="41"/>
                  <a:pt x="374" y="42"/>
                </a:cubicBezTo>
                <a:cubicBezTo>
                  <a:pt x="376" y="44"/>
                  <a:pt x="382" y="44"/>
                  <a:pt x="384" y="45"/>
                </a:cubicBezTo>
                <a:cubicBezTo>
                  <a:pt x="387" y="46"/>
                  <a:pt x="393" y="48"/>
                  <a:pt x="396" y="48"/>
                </a:cubicBezTo>
                <a:cubicBezTo>
                  <a:pt x="400" y="49"/>
                  <a:pt x="408" y="48"/>
                  <a:pt x="412" y="48"/>
                </a:cubicBezTo>
                <a:cubicBezTo>
                  <a:pt x="425" y="48"/>
                  <a:pt x="450" y="45"/>
                  <a:pt x="462" y="49"/>
                </a:cubicBezTo>
                <a:cubicBezTo>
                  <a:pt x="511" y="62"/>
                  <a:pt x="637" y="147"/>
                  <a:pt x="637" y="147"/>
                </a:cubicBezTo>
                <a:cubicBezTo>
                  <a:pt x="637" y="147"/>
                  <a:pt x="608" y="191"/>
                  <a:pt x="596" y="204"/>
                </a:cubicBezTo>
                <a:cubicBezTo>
                  <a:pt x="595" y="205"/>
                  <a:pt x="592" y="207"/>
                  <a:pt x="590" y="208"/>
                </a:cubicBezTo>
                <a:cubicBezTo>
                  <a:pt x="588" y="211"/>
                  <a:pt x="583" y="216"/>
                  <a:pt x="580" y="218"/>
                </a:cubicBezTo>
                <a:cubicBezTo>
                  <a:pt x="577" y="220"/>
                  <a:pt x="571" y="220"/>
                  <a:pt x="569" y="223"/>
                </a:cubicBezTo>
                <a:cubicBezTo>
                  <a:pt x="567" y="225"/>
                  <a:pt x="566" y="232"/>
                  <a:pt x="565" y="235"/>
                </a:cubicBezTo>
                <a:cubicBezTo>
                  <a:pt x="565" y="237"/>
                  <a:pt x="565" y="245"/>
                  <a:pt x="563" y="246"/>
                </a:cubicBezTo>
                <a:cubicBezTo>
                  <a:pt x="562" y="247"/>
                  <a:pt x="559" y="244"/>
                  <a:pt x="557" y="244"/>
                </a:cubicBezTo>
                <a:cubicBezTo>
                  <a:pt x="555" y="243"/>
                  <a:pt x="548" y="243"/>
                  <a:pt x="547" y="241"/>
                </a:cubicBezTo>
                <a:cubicBezTo>
                  <a:pt x="545" y="239"/>
                  <a:pt x="546" y="234"/>
                  <a:pt x="545" y="232"/>
                </a:cubicBezTo>
                <a:cubicBezTo>
                  <a:pt x="543" y="228"/>
                  <a:pt x="539" y="221"/>
                  <a:pt x="536" y="219"/>
                </a:cubicBezTo>
                <a:cubicBezTo>
                  <a:pt x="534" y="218"/>
                  <a:pt x="529" y="218"/>
                  <a:pt x="527" y="218"/>
                </a:cubicBezTo>
                <a:cubicBezTo>
                  <a:pt x="524" y="216"/>
                  <a:pt x="518" y="212"/>
                  <a:pt x="517" y="209"/>
                </a:cubicBezTo>
                <a:cubicBezTo>
                  <a:pt x="517" y="208"/>
                  <a:pt x="518" y="208"/>
                  <a:pt x="519" y="208"/>
                </a:cubicBezTo>
                <a:cubicBezTo>
                  <a:pt x="520" y="206"/>
                  <a:pt x="523" y="203"/>
                  <a:pt x="522" y="201"/>
                </a:cubicBezTo>
                <a:cubicBezTo>
                  <a:pt x="521" y="199"/>
                  <a:pt x="516" y="201"/>
                  <a:pt x="516" y="199"/>
                </a:cubicBezTo>
                <a:cubicBezTo>
                  <a:pt x="515" y="197"/>
                  <a:pt x="521" y="193"/>
                  <a:pt x="520" y="191"/>
                </a:cubicBezTo>
                <a:cubicBezTo>
                  <a:pt x="519" y="188"/>
                  <a:pt x="513" y="185"/>
                  <a:pt x="510" y="186"/>
                </a:cubicBezTo>
                <a:cubicBezTo>
                  <a:pt x="509" y="186"/>
                  <a:pt x="508" y="189"/>
                  <a:pt x="506" y="190"/>
                </a:cubicBezTo>
                <a:cubicBezTo>
                  <a:pt x="504" y="191"/>
                  <a:pt x="500" y="190"/>
                  <a:pt x="497" y="191"/>
                </a:cubicBezTo>
                <a:cubicBezTo>
                  <a:pt x="495" y="191"/>
                  <a:pt x="490" y="192"/>
                  <a:pt x="487" y="192"/>
                </a:cubicBezTo>
                <a:cubicBezTo>
                  <a:pt x="485" y="193"/>
                  <a:pt x="481" y="193"/>
                  <a:pt x="479" y="194"/>
                </a:cubicBezTo>
                <a:cubicBezTo>
                  <a:pt x="477" y="195"/>
                  <a:pt x="476" y="200"/>
                  <a:pt x="475" y="201"/>
                </a:cubicBezTo>
                <a:cubicBezTo>
                  <a:pt x="473" y="203"/>
                  <a:pt x="469" y="204"/>
                  <a:pt x="467" y="205"/>
                </a:cubicBezTo>
                <a:cubicBezTo>
                  <a:pt x="466" y="206"/>
                  <a:pt x="464" y="206"/>
                  <a:pt x="463" y="207"/>
                </a:cubicBezTo>
                <a:cubicBezTo>
                  <a:pt x="463" y="208"/>
                  <a:pt x="462" y="210"/>
                  <a:pt x="463" y="211"/>
                </a:cubicBezTo>
                <a:cubicBezTo>
                  <a:pt x="464" y="213"/>
                  <a:pt x="470" y="214"/>
                  <a:pt x="473" y="213"/>
                </a:cubicBezTo>
                <a:cubicBezTo>
                  <a:pt x="474" y="213"/>
                  <a:pt x="477" y="211"/>
                  <a:pt x="478" y="210"/>
                </a:cubicBezTo>
                <a:cubicBezTo>
                  <a:pt x="481" y="210"/>
                  <a:pt x="485" y="209"/>
                  <a:pt x="488" y="210"/>
                </a:cubicBezTo>
                <a:cubicBezTo>
                  <a:pt x="491" y="211"/>
                  <a:pt x="495" y="217"/>
                  <a:pt x="497" y="220"/>
                </a:cubicBezTo>
                <a:cubicBezTo>
                  <a:pt x="498" y="224"/>
                  <a:pt x="499" y="232"/>
                  <a:pt x="500" y="235"/>
                </a:cubicBezTo>
                <a:cubicBezTo>
                  <a:pt x="500" y="237"/>
                  <a:pt x="502" y="241"/>
                  <a:pt x="501" y="243"/>
                </a:cubicBezTo>
                <a:cubicBezTo>
                  <a:pt x="500" y="245"/>
                  <a:pt x="494" y="246"/>
                  <a:pt x="491" y="247"/>
                </a:cubicBezTo>
                <a:cubicBezTo>
                  <a:pt x="488" y="248"/>
                  <a:pt x="480" y="248"/>
                  <a:pt x="477" y="249"/>
                </a:cubicBezTo>
                <a:cubicBezTo>
                  <a:pt x="473" y="250"/>
                  <a:pt x="466" y="253"/>
                  <a:pt x="462" y="255"/>
                </a:cubicBezTo>
                <a:cubicBezTo>
                  <a:pt x="460" y="256"/>
                  <a:pt x="455" y="258"/>
                  <a:pt x="452" y="259"/>
                </a:cubicBezTo>
                <a:cubicBezTo>
                  <a:pt x="449" y="259"/>
                  <a:pt x="443" y="259"/>
                  <a:pt x="440" y="258"/>
                </a:cubicBezTo>
                <a:cubicBezTo>
                  <a:pt x="437" y="256"/>
                  <a:pt x="431" y="251"/>
                  <a:pt x="427" y="248"/>
                </a:cubicBezTo>
                <a:cubicBezTo>
                  <a:pt x="426" y="247"/>
                  <a:pt x="422" y="245"/>
                  <a:pt x="420" y="244"/>
                </a:cubicBezTo>
                <a:cubicBezTo>
                  <a:pt x="416" y="243"/>
                  <a:pt x="408" y="247"/>
                  <a:pt x="405" y="246"/>
                </a:cubicBezTo>
                <a:cubicBezTo>
                  <a:pt x="403" y="245"/>
                  <a:pt x="401" y="242"/>
                  <a:pt x="400" y="240"/>
                </a:cubicBezTo>
                <a:cubicBezTo>
                  <a:pt x="399" y="239"/>
                  <a:pt x="399" y="235"/>
                  <a:pt x="397" y="234"/>
                </a:cubicBezTo>
                <a:cubicBezTo>
                  <a:pt x="396" y="233"/>
                  <a:pt x="393" y="234"/>
                  <a:pt x="392" y="234"/>
                </a:cubicBezTo>
                <a:cubicBezTo>
                  <a:pt x="390" y="233"/>
                  <a:pt x="386" y="232"/>
                  <a:pt x="384" y="231"/>
                </a:cubicBezTo>
                <a:cubicBezTo>
                  <a:pt x="381" y="229"/>
                  <a:pt x="375" y="219"/>
                  <a:pt x="371" y="220"/>
                </a:cubicBezTo>
                <a:cubicBezTo>
                  <a:pt x="368" y="221"/>
                  <a:pt x="369" y="229"/>
                  <a:pt x="367" y="232"/>
                </a:cubicBezTo>
                <a:cubicBezTo>
                  <a:pt x="365" y="235"/>
                  <a:pt x="358" y="242"/>
                  <a:pt x="354" y="244"/>
                </a:cubicBezTo>
                <a:cubicBezTo>
                  <a:pt x="352" y="245"/>
                  <a:pt x="347" y="247"/>
                  <a:pt x="345" y="247"/>
                </a:cubicBezTo>
                <a:cubicBezTo>
                  <a:pt x="340" y="248"/>
                  <a:pt x="331" y="250"/>
                  <a:pt x="326" y="249"/>
                </a:cubicBezTo>
                <a:cubicBezTo>
                  <a:pt x="323" y="248"/>
                  <a:pt x="318" y="245"/>
                  <a:pt x="316" y="243"/>
                </a:cubicBezTo>
                <a:cubicBezTo>
                  <a:pt x="314" y="241"/>
                  <a:pt x="311" y="237"/>
                  <a:pt x="309" y="236"/>
                </a:cubicBezTo>
                <a:cubicBezTo>
                  <a:pt x="306" y="233"/>
                  <a:pt x="298" y="230"/>
                  <a:pt x="293" y="228"/>
                </a:cubicBezTo>
                <a:cubicBezTo>
                  <a:pt x="291" y="227"/>
                  <a:pt x="286" y="226"/>
                  <a:pt x="283" y="226"/>
                </a:cubicBezTo>
                <a:cubicBezTo>
                  <a:pt x="280" y="227"/>
                  <a:pt x="276" y="230"/>
                  <a:pt x="273" y="231"/>
                </a:cubicBezTo>
                <a:cubicBezTo>
                  <a:pt x="270" y="232"/>
                  <a:pt x="263" y="233"/>
                  <a:pt x="260" y="234"/>
                </a:cubicBezTo>
                <a:cubicBezTo>
                  <a:pt x="258" y="235"/>
                  <a:pt x="254" y="239"/>
                  <a:pt x="254" y="241"/>
                </a:cubicBezTo>
                <a:cubicBezTo>
                  <a:pt x="253" y="243"/>
                  <a:pt x="253" y="247"/>
                  <a:pt x="253" y="249"/>
                </a:cubicBezTo>
                <a:cubicBezTo>
                  <a:pt x="254" y="252"/>
                  <a:pt x="258" y="258"/>
                  <a:pt x="260" y="261"/>
                </a:cubicBezTo>
                <a:cubicBezTo>
                  <a:pt x="261" y="262"/>
                  <a:pt x="265" y="264"/>
                  <a:pt x="266" y="266"/>
                </a:cubicBezTo>
                <a:cubicBezTo>
                  <a:pt x="270" y="268"/>
                  <a:pt x="276" y="274"/>
                  <a:pt x="280" y="276"/>
                </a:cubicBezTo>
                <a:cubicBezTo>
                  <a:pt x="281" y="277"/>
                  <a:pt x="285" y="278"/>
                  <a:pt x="285" y="280"/>
                </a:cubicBezTo>
                <a:cubicBezTo>
                  <a:pt x="287" y="283"/>
                  <a:pt x="285" y="291"/>
                  <a:pt x="283" y="294"/>
                </a:cubicBezTo>
                <a:cubicBezTo>
                  <a:pt x="283" y="296"/>
                  <a:pt x="281" y="301"/>
                  <a:pt x="279" y="302"/>
                </a:cubicBezTo>
                <a:cubicBezTo>
                  <a:pt x="276" y="303"/>
                  <a:pt x="268" y="302"/>
                  <a:pt x="265" y="302"/>
                </a:cubicBezTo>
                <a:cubicBezTo>
                  <a:pt x="260" y="302"/>
                  <a:pt x="251" y="302"/>
                  <a:pt x="247" y="304"/>
                </a:cubicBezTo>
                <a:cubicBezTo>
                  <a:pt x="245" y="305"/>
                  <a:pt x="244" y="308"/>
                  <a:pt x="243" y="309"/>
                </a:cubicBezTo>
                <a:cubicBezTo>
                  <a:pt x="241" y="313"/>
                  <a:pt x="242" y="323"/>
                  <a:pt x="240" y="327"/>
                </a:cubicBezTo>
                <a:cubicBezTo>
                  <a:pt x="239" y="329"/>
                  <a:pt x="234" y="331"/>
                  <a:pt x="233" y="333"/>
                </a:cubicBezTo>
                <a:cubicBezTo>
                  <a:pt x="231" y="335"/>
                  <a:pt x="230" y="341"/>
                  <a:pt x="229" y="344"/>
                </a:cubicBezTo>
                <a:cubicBezTo>
                  <a:pt x="228" y="346"/>
                  <a:pt x="228" y="350"/>
                  <a:pt x="227" y="351"/>
                </a:cubicBezTo>
                <a:cubicBezTo>
                  <a:pt x="226" y="352"/>
                  <a:pt x="223" y="352"/>
                  <a:pt x="222" y="353"/>
                </a:cubicBezTo>
                <a:cubicBezTo>
                  <a:pt x="221" y="354"/>
                  <a:pt x="219" y="358"/>
                  <a:pt x="218" y="359"/>
                </a:cubicBezTo>
                <a:cubicBezTo>
                  <a:pt x="216" y="361"/>
                  <a:pt x="211" y="363"/>
                  <a:pt x="211" y="363"/>
                </a:cubicBezTo>
                <a:cubicBezTo>
                  <a:pt x="211" y="363"/>
                  <a:pt x="206" y="342"/>
                  <a:pt x="203" y="340"/>
                </a:cubicBezTo>
                <a:cubicBezTo>
                  <a:pt x="200" y="338"/>
                  <a:pt x="195" y="338"/>
                  <a:pt x="191" y="336"/>
                </a:cubicBezTo>
                <a:cubicBezTo>
                  <a:pt x="189" y="335"/>
                  <a:pt x="186" y="333"/>
                  <a:pt x="184" y="332"/>
                </a:cubicBezTo>
                <a:cubicBezTo>
                  <a:pt x="179" y="330"/>
                  <a:pt x="168" y="331"/>
                  <a:pt x="166" y="326"/>
                </a:cubicBezTo>
                <a:cubicBezTo>
                  <a:pt x="165" y="324"/>
                  <a:pt x="171" y="319"/>
                  <a:pt x="172" y="316"/>
                </a:cubicBezTo>
                <a:cubicBezTo>
                  <a:pt x="173" y="314"/>
                  <a:pt x="174" y="307"/>
                  <a:pt x="176" y="305"/>
                </a:cubicBezTo>
                <a:cubicBezTo>
                  <a:pt x="178" y="303"/>
                  <a:pt x="186" y="304"/>
                  <a:pt x="186" y="302"/>
                </a:cubicBezTo>
                <a:cubicBezTo>
                  <a:pt x="186" y="300"/>
                  <a:pt x="182" y="299"/>
                  <a:pt x="181" y="298"/>
                </a:cubicBezTo>
                <a:cubicBezTo>
                  <a:pt x="179" y="296"/>
                  <a:pt x="176" y="294"/>
                  <a:pt x="175" y="292"/>
                </a:cubicBezTo>
                <a:cubicBezTo>
                  <a:pt x="173" y="290"/>
                  <a:pt x="172" y="284"/>
                  <a:pt x="171" y="282"/>
                </a:cubicBezTo>
                <a:cubicBezTo>
                  <a:pt x="171" y="279"/>
                  <a:pt x="172" y="274"/>
                  <a:pt x="172" y="272"/>
                </a:cubicBezTo>
                <a:cubicBezTo>
                  <a:pt x="171" y="267"/>
                  <a:pt x="163" y="259"/>
                  <a:pt x="163" y="254"/>
                </a:cubicBezTo>
                <a:cubicBezTo>
                  <a:pt x="162" y="251"/>
                  <a:pt x="164" y="243"/>
                  <a:pt x="165" y="240"/>
                </a:cubicBezTo>
                <a:cubicBezTo>
                  <a:pt x="166" y="236"/>
                  <a:pt x="170" y="229"/>
                  <a:pt x="171" y="226"/>
                </a:cubicBezTo>
                <a:cubicBezTo>
                  <a:pt x="173" y="220"/>
                  <a:pt x="175" y="209"/>
                  <a:pt x="175" y="203"/>
                </a:cubicBezTo>
                <a:cubicBezTo>
                  <a:pt x="175" y="200"/>
                  <a:pt x="175" y="193"/>
                  <a:pt x="173" y="191"/>
                </a:cubicBezTo>
                <a:cubicBezTo>
                  <a:pt x="170" y="188"/>
                  <a:pt x="161" y="186"/>
                  <a:pt x="157" y="184"/>
                </a:cubicBezTo>
                <a:cubicBezTo>
                  <a:pt x="155" y="183"/>
                  <a:pt x="151" y="180"/>
                  <a:pt x="149" y="180"/>
                </a:cubicBezTo>
                <a:cubicBezTo>
                  <a:pt x="147" y="179"/>
                  <a:pt x="144" y="181"/>
                  <a:pt x="142" y="182"/>
                </a:cubicBezTo>
                <a:cubicBezTo>
                  <a:pt x="140" y="182"/>
                  <a:pt x="135" y="183"/>
                  <a:pt x="133" y="182"/>
                </a:cubicBezTo>
                <a:cubicBezTo>
                  <a:pt x="131" y="182"/>
                  <a:pt x="128" y="180"/>
                  <a:pt x="127" y="179"/>
                </a:cubicBezTo>
                <a:cubicBezTo>
                  <a:pt x="126" y="177"/>
                  <a:pt x="124" y="173"/>
                  <a:pt x="124" y="171"/>
                </a:cubicBezTo>
                <a:cubicBezTo>
                  <a:pt x="123" y="169"/>
                  <a:pt x="120" y="163"/>
                  <a:pt x="122" y="162"/>
                </a:cubicBezTo>
                <a:cubicBezTo>
                  <a:pt x="124" y="159"/>
                  <a:pt x="132" y="163"/>
                  <a:pt x="135" y="161"/>
                </a:cubicBezTo>
                <a:cubicBezTo>
                  <a:pt x="135" y="161"/>
                  <a:pt x="136" y="159"/>
                  <a:pt x="135" y="158"/>
                </a:cubicBezTo>
                <a:cubicBezTo>
                  <a:pt x="135" y="156"/>
                  <a:pt x="132" y="153"/>
                  <a:pt x="131" y="152"/>
                </a:cubicBezTo>
                <a:cubicBezTo>
                  <a:pt x="129" y="150"/>
                  <a:pt x="124" y="145"/>
                  <a:pt x="121" y="143"/>
                </a:cubicBezTo>
                <a:cubicBezTo>
                  <a:pt x="118" y="141"/>
                  <a:pt x="111" y="140"/>
                  <a:pt x="108" y="139"/>
                </a:cubicBezTo>
                <a:cubicBezTo>
                  <a:pt x="105" y="138"/>
                  <a:pt x="99" y="135"/>
                  <a:pt x="98" y="132"/>
                </a:cubicBezTo>
                <a:cubicBezTo>
                  <a:pt x="96" y="129"/>
                  <a:pt x="99" y="120"/>
                  <a:pt x="97" y="117"/>
                </a:cubicBezTo>
                <a:cubicBezTo>
                  <a:pt x="94" y="113"/>
                  <a:pt x="86" y="113"/>
                  <a:pt x="81" y="113"/>
                </a:cubicBezTo>
                <a:cubicBezTo>
                  <a:pt x="79" y="113"/>
                  <a:pt x="77" y="114"/>
                  <a:pt x="75" y="114"/>
                </a:cubicBezTo>
                <a:cubicBezTo>
                  <a:pt x="72" y="115"/>
                  <a:pt x="68" y="119"/>
                  <a:pt x="66" y="117"/>
                </a:cubicBezTo>
                <a:cubicBezTo>
                  <a:pt x="64" y="116"/>
                  <a:pt x="64" y="111"/>
                  <a:pt x="63" y="108"/>
                </a:cubicBezTo>
                <a:cubicBezTo>
                  <a:pt x="63" y="107"/>
                  <a:pt x="62" y="105"/>
                  <a:pt x="62" y="103"/>
                </a:cubicBezTo>
                <a:cubicBezTo>
                  <a:pt x="62" y="102"/>
                  <a:pt x="62" y="98"/>
                  <a:pt x="63" y="97"/>
                </a:cubicBezTo>
                <a:cubicBezTo>
                  <a:pt x="63" y="96"/>
                  <a:pt x="65" y="94"/>
                  <a:pt x="67" y="93"/>
                </a:cubicBezTo>
                <a:cubicBezTo>
                  <a:pt x="69" y="93"/>
                  <a:pt x="74" y="93"/>
                  <a:pt x="76" y="93"/>
                </a:cubicBezTo>
                <a:cubicBezTo>
                  <a:pt x="80" y="93"/>
                  <a:pt x="90" y="92"/>
                  <a:pt x="92" y="95"/>
                </a:cubicBezTo>
                <a:cubicBezTo>
                  <a:pt x="93" y="96"/>
                  <a:pt x="91" y="98"/>
                  <a:pt x="92" y="98"/>
                </a:cubicBezTo>
                <a:cubicBezTo>
                  <a:pt x="93" y="100"/>
                  <a:pt x="97" y="103"/>
                  <a:pt x="99" y="103"/>
                </a:cubicBezTo>
                <a:cubicBezTo>
                  <a:pt x="104" y="102"/>
                  <a:pt x="109" y="89"/>
                  <a:pt x="112" y="84"/>
                </a:cubicBezTo>
                <a:cubicBezTo>
                  <a:pt x="117" y="77"/>
                  <a:pt x="128" y="64"/>
                  <a:pt x="127" y="57"/>
                </a:cubicBezTo>
                <a:cubicBezTo>
                  <a:pt x="127" y="56"/>
                  <a:pt x="126" y="54"/>
                  <a:pt x="125" y="53"/>
                </a:cubicBezTo>
                <a:cubicBezTo>
                  <a:pt x="123" y="52"/>
                  <a:pt x="118" y="51"/>
                  <a:pt x="115" y="51"/>
                </a:cubicBezTo>
                <a:cubicBezTo>
                  <a:pt x="112" y="50"/>
                  <a:pt x="107" y="48"/>
                  <a:pt x="104" y="47"/>
                </a:cubicBezTo>
                <a:cubicBezTo>
                  <a:pt x="102" y="46"/>
                  <a:pt x="97" y="44"/>
                  <a:pt x="96" y="42"/>
                </a:cubicBezTo>
                <a:cubicBezTo>
                  <a:pt x="95" y="42"/>
                  <a:pt x="96" y="40"/>
                  <a:pt x="96" y="39"/>
                </a:cubicBezTo>
                <a:cubicBezTo>
                  <a:pt x="93" y="36"/>
                  <a:pt x="85" y="38"/>
                  <a:pt x="82" y="37"/>
                </a:cubicBezTo>
                <a:cubicBezTo>
                  <a:pt x="82" y="37"/>
                  <a:pt x="81" y="37"/>
                  <a:pt x="80" y="37"/>
                </a:cubicBezTo>
                <a:cubicBezTo>
                  <a:pt x="79" y="37"/>
                  <a:pt x="79" y="40"/>
                  <a:pt x="78" y="41"/>
                </a:cubicBezTo>
                <a:cubicBezTo>
                  <a:pt x="77" y="42"/>
                  <a:pt x="76" y="45"/>
                  <a:pt x="75" y="46"/>
                </a:cubicBezTo>
                <a:cubicBezTo>
                  <a:pt x="74" y="47"/>
                  <a:pt x="72" y="48"/>
                  <a:pt x="71" y="48"/>
                </a:cubicBezTo>
                <a:cubicBezTo>
                  <a:pt x="70" y="50"/>
                  <a:pt x="67" y="53"/>
                  <a:pt x="66" y="54"/>
                </a:cubicBezTo>
                <a:cubicBezTo>
                  <a:pt x="63" y="56"/>
                  <a:pt x="58" y="60"/>
                  <a:pt x="55" y="61"/>
                </a:cubicBezTo>
                <a:cubicBezTo>
                  <a:pt x="52" y="62"/>
                  <a:pt x="44" y="61"/>
                  <a:pt x="41" y="60"/>
                </a:cubicBezTo>
                <a:cubicBezTo>
                  <a:pt x="37" y="60"/>
                  <a:pt x="29" y="59"/>
                  <a:pt x="25" y="57"/>
                </a:cubicBezTo>
                <a:cubicBezTo>
                  <a:pt x="23" y="56"/>
                  <a:pt x="20" y="54"/>
                  <a:pt x="18" y="53"/>
                </a:cubicBezTo>
                <a:cubicBezTo>
                  <a:pt x="17" y="52"/>
                  <a:pt x="13" y="51"/>
                  <a:pt x="12" y="50"/>
                </a:cubicBezTo>
                <a:cubicBezTo>
                  <a:pt x="10" y="48"/>
                  <a:pt x="7" y="42"/>
                  <a:pt x="5" y="40"/>
                </a:cubicBezTo>
                <a:cubicBezTo>
                  <a:pt x="4" y="37"/>
                  <a:pt x="1" y="31"/>
                  <a:pt x="0" y="28"/>
                </a:cubicBezTo>
                <a:cubicBezTo>
                  <a:pt x="0" y="26"/>
                  <a:pt x="1" y="23"/>
                  <a:pt x="2" y="21"/>
                </a:cubicBezTo>
                <a:cubicBezTo>
                  <a:pt x="3" y="19"/>
                  <a:pt x="9" y="12"/>
                  <a:pt x="9" y="12"/>
                </a:cubicBezTo>
                <a:cubicBezTo>
                  <a:pt x="9" y="12"/>
                  <a:pt x="12" y="9"/>
                  <a:pt x="14" y="9"/>
                </a:cubicBezTo>
                <a:cubicBezTo>
                  <a:pt x="15" y="8"/>
                  <a:pt x="17" y="8"/>
                  <a:pt x="19" y="7"/>
                </a:cubicBezTo>
                <a:cubicBezTo>
                  <a:pt x="21" y="5"/>
                  <a:pt x="23" y="2"/>
                  <a:pt x="26" y="1"/>
                </a:cubicBezTo>
                <a:cubicBezTo>
                  <a:pt x="28" y="0"/>
                  <a:pt x="31" y="1"/>
                  <a:pt x="33" y="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5" name="Freeform 38">
            <a:extLst>
              <a:ext uri="{FF2B5EF4-FFF2-40B4-BE49-F238E27FC236}">
                <a16:creationId xmlns:a16="http://schemas.microsoft.com/office/drawing/2014/main" id="{C1DB554E-81B5-4E38-8111-DFB5AB3408F8}"/>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6" name="Freeform 39">
            <a:extLst>
              <a:ext uri="{FF2B5EF4-FFF2-40B4-BE49-F238E27FC236}">
                <a16:creationId xmlns:a16="http://schemas.microsoft.com/office/drawing/2014/main" id="{03957135-BE65-44E0-95D1-B0E78B57B07E}"/>
              </a:ext>
            </a:extLst>
          </p:cNvPr>
          <p:cNvSpPr>
            <a:spLocks/>
          </p:cNvSpPr>
          <p:nvPr/>
        </p:nvSpPr>
        <p:spPr bwMode="auto">
          <a:xfrm>
            <a:off x="6007319" y="1344186"/>
            <a:ext cx="1123253" cy="1441743"/>
          </a:xfrm>
          <a:custGeom>
            <a:avLst/>
            <a:gdLst/>
            <a:ahLst/>
            <a:cxnLst>
              <a:cxn ang="0">
                <a:pos x="258" y="591"/>
              </a:cxn>
              <a:cxn ang="0">
                <a:pos x="280" y="561"/>
              </a:cxn>
              <a:cxn ang="0">
                <a:pos x="344" y="532"/>
              </a:cxn>
              <a:cxn ang="0">
                <a:pos x="362" y="510"/>
              </a:cxn>
              <a:cxn ang="0">
                <a:pos x="401" y="518"/>
              </a:cxn>
              <a:cxn ang="0">
                <a:pos x="450" y="498"/>
              </a:cxn>
              <a:cxn ang="0">
                <a:pos x="449" y="472"/>
              </a:cxn>
              <a:cxn ang="0">
                <a:pos x="479" y="445"/>
              </a:cxn>
              <a:cxn ang="0">
                <a:pos x="459" y="375"/>
              </a:cxn>
              <a:cxn ang="0">
                <a:pos x="429" y="335"/>
              </a:cxn>
              <a:cxn ang="0">
                <a:pos x="431" y="305"/>
              </a:cxn>
              <a:cxn ang="0">
                <a:pos x="417" y="275"/>
              </a:cxn>
              <a:cxn ang="0">
                <a:pos x="420" y="206"/>
              </a:cxn>
              <a:cxn ang="0">
                <a:pos x="387" y="185"/>
              </a:cxn>
              <a:cxn ang="0">
                <a:pos x="367" y="165"/>
              </a:cxn>
              <a:cxn ang="0">
                <a:pos x="366" y="146"/>
              </a:cxn>
              <a:cxn ang="0">
                <a:pos x="326" y="116"/>
              </a:cxn>
              <a:cxn ang="0">
                <a:pos x="307" y="106"/>
              </a:cxn>
              <a:cxn ang="0">
                <a:pos x="337" y="98"/>
              </a:cxn>
              <a:cxn ang="0">
                <a:pos x="372" y="60"/>
              </a:cxn>
              <a:cxn ang="0">
                <a:pos x="341" y="45"/>
              </a:cxn>
              <a:cxn ang="0">
                <a:pos x="323" y="44"/>
              </a:cxn>
              <a:cxn ang="0">
                <a:pos x="300" y="64"/>
              </a:cxn>
              <a:cxn ang="0">
                <a:pos x="257" y="53"/>
              </a:cxn>
              <a:cxn ang="0">
                <a:pos x="254" y="15"/>
              </a:cxn>
              <a:cxn ang="0">
                <a:pos x="237" y="1"/>
              </a:cxn>
              <a:cxn ang="0">
                <a:pos x="218" y="5"/>
              </a:cxn>
              <a:cxn ang="0">
                <a:pos x="212" y="31"/>
              </a:cxn>
              <a:cxn ang="0">
                <a:pos x="220" y="63"/>
              </a:cxn>
              <a:cxn ang="0">
                <a:pos x="206" y="61"/>
              </a:cxn>
              <a:cxn ang="0">
                <a:pos x="201" y="79"/>
              </a:cxn>
              <a:cxn ang="0">
                <a:pos x="199" y="109"/>
              </a:cxn>
              <a:cxn ang="0">
                <a:pos x="172" y="144"/>
              </a:cxn>
              <a:cxn ang="0">
                <a:pos x="163" y="165"/>
              </a:cxn>
              <a:cxn ang="0">
                <a:pos x="144" y="140"/>
              </a:cxn>
              <a:cxn ang="0">
                <a:pos x="112" y="133"/>
              </a:cxn>
              <a:cxn ang="0">
                <a:pos x="66" y="146"/>
              </a:cxn>
              <a:cxn ang="0">
                <a:pos x="49" y="152"/>
              </a:cxn>
              <a:cxn ang="0">
                <a:pos x="13" y="210"/>
              </a:cxn>
              <a:cxn ang="0">
                <a:pos x="6" y="278"/>
              </a:cxn>
              <a:cxn ang="0">
                <a:pos x="18" y="316"/>
              </a:cxn>
              <a:cxn ang="0">
                <a:pos x="41" y="341"/>
              </a:cxn>
              <a:cxn ang="0">
                <a:pos x="43" y="393"/>
              </a:cxn>
              <a:cxn ang="0">
                <a:pos x="53" y="441"/>
              </a:cxn>
              <a:cxn ang="0">
                <a:pos x="67" y="445"/>
              </a:cxn>
              <a:cxn ang="0">
                <a:pos x="32" y="472"/>
              </a:cxn>
              <a:cxn ang="0">
                <a:pos x="48" y="509"/>
              </a:cxn>
              <a:cxn ang="0">
                <a:pos x="60" y="542"/>
              </a:cxn>
              <a:cxn ang="0">
                <a:pos x="99" y="563"/>
              </a:cxn>
              <a:cxn ang="0">
                <a:pos x="145" y="550"/>
              </a:cxn>
              <a:cxn ang="0">
                <a:pos x="182" y="551"/>
              </a:cxn>
              <a:cxn ang="0">
                <a:pos x="203" y="563"/>
              </a:cxn>
              <a:cxn ang="0">
                <a:pos x="212" y="588"/>
              </a:cxn>
              <a:cxn ang="0">
                <a:pos x="233" y="603"/>
              </a:cxn>
              <a:cxn ang="0">
                <a:pos x="252" y="618"/>
              </a:cxn>
            </a:cxnLst>
            <a:rect l="0" t="0" r="r" b="b"/>
            <a:pathLst>
              <a:path w="482" h="619">
                <a:moveTo>
                  <a:pt x="263" y="611"/>
                </a:moveTo>
                <a:cubicBezTo>
                  <a:pt x="263" y="611"/>
                  <a:pt x="262" y="607"/>
                  <a:pt x="261" y="606"/>
                </a:cubicBezTo>
                <a:cubicBezTo>
                  <a:pt x="260" y="604"/>
                  <a:pt x="257" y="600"/>
                  <a:pt x="257" y="597"/>
                </a:cubicBezTo>
                <a:cubicBezTo>
                  <a:pt x="257" y="596"/>
                  <a:pt x="257" y="592"/>
                  <a:pt x="258" y="591"/>
                </a:cubicBezTo>
                <a:cubicBezTo>
                  <a:pt x="259" y="589"/>
                  <a:pt x="263" y="587"/>
                  <a:pt x="265" y="585"/>
                </a:cubicBezTo>
                <a:cubicBezTo>
                  <a:pt x="267" y="583"/>
                  <a:pt x="271" y="579"/>
                  <a:pt x="272" y="576"/>
                </a:cubicBezTo>
                <a:cubicBezTo>
                  <a:pt x="274" y="574"/>
                  <a:pt x="276" y="569"/>
                  <a:pt x="277" y="567"/>
                </a:cubicBezTo>
                <a:cubicBezTo>
                  <a:pt x="278" y="565"/>
                  <a:pt x="279" y="562"/>
                  <a:pt x="280" y="561"/>
                </a:cubicBezTo>
                <a:cubicBezTo>
                  <a:pt x="282" y="560"/>
                  <a:pt x="286" y="561"/>
                  <a:pt x="288" y="560"/>
                </a:cubicBezTo>
                <a:cubicBezTo>
                  <a:pt x="296" y="559"/>
                  <a:pt x="312" y="551"/>
                  <a:pt x="321" y="549"/>
                </a:cubicBezTo>
                <a:cubicBezTo>
                  <a:pt x="327" y="548"/>
                  <a:pt x="344" y="548"/>
                  <a:pt x="344" y="548"/>
                </a:cubicBezTo>
                <a:cubicBezTo>
                  <a:pt x="344" y="548"/>
                  <a:pt x="345" y="536"/>
                  <a:pt x="344" y="532"/>
                </a:cubicBezTo>
                <a:cubicBezTo>
                  <a:pt x="344" y="531"/>
                  <a:pt x="342" y="528"/>
                  <a:pt x="342" y="527"/>
                </a:cubicBezTo>
                <a:cubicBezTo>
                  <a:pt x="343" y="524"/>
                  <a:pt x="345" y="521"/>
                  <a:pt x="347" y="519"/>
                </a:cubicBezTo>
                <a:cubicBezTo>
                  <a:pt x="348" y="517"/>
                  <a:pt x="351" y="514"/>
                  <a:pt x="354" y="512"/>
                </a:cubicBezTo>
                <a:cubicBezTo>
                  <a:pt x="355" y="511"/>
                  <a:pt x="360" y="510"/>
                  <a:pt x="362" y="510"/>
                </a:cubicBezTo>
                <a:cubicBezTo>
                  <a:pt x="364" y="510"/>
                  <a:pt x="369" y="511"/>
                  <a:pt x="371" y="512"/>
                </a:cubicBezTo>
                <a:cubicBezTo>
                  <a:pt x="373" y="512"/>
                  <a:pt x="377" y="515"/>
                  <a:pt x="379" y="516"/>
                </a:cubicBezTo>
                <a:cubicBezTo>
                  <a:pt x="382" y="517"/>
                  <a:pt x="389" y="518"/>
                  <a:pt x="393" y="518"/>
                </a:cubicBezTo>
                <a:cubicBezTo>
                  <a:pt x="395" y="518"/>
                  <a:pt x="399" y="519"/>
                  <a:pt x="401" y="518"/>
                </a:cubicBezTo>
                <a:cubicBezTo>
                  <a:pt x="402" y="518"/>
                  <a:pt x="405" y="516"/>
                  <a:pt x="406" y="515"/>
                </a:cubicBezTo>
                <a:cubicBezTo>
                  <a:pt x="408" y="513"/>
                  <a:pt x="412" y="510"/>
                  <a:pt x="414" y="509"/>
                </a:cubicBezTo>
                <a:cubicBezTo>
                  <a:pt x="418" y="507"/>
                  <a:pt x="426" y="505"/>
                  <a:pt x="430" y="503"/>
                </a:cubicBezTo>
                <a:cubicBezTo>
                  <a:pt x="435" y="502"/>
                  <a:pt x="447" y="502"/>
                  <a:pt x="450" y="498"/>
                </a:cubicBezTo>
                <a:cubicBezTo>
                  <a:pt x="452" y="496"/>
                  <a:pt x="449" y="490"/>
                  <a:pt x="450" y="488"/>
                </a:cubicBezTo>
                <a:cubicBezTo>
                  <a:pt x="451" y="484"/>
                  <a:pt x="456" y="478"/>
                  <a:pt x="456" y="475"/>
                </a:cubicBezTo>
                <a:cubicBezTo>
                  <a:pt x="456" y="473"/>
                  <a:pt x="455" y="471"/>
                  <a:pt x="454" y="471"/>
                </a:cubicBezTo>
                <a:cubicBezTo>
                  <a:pt x="453" y="470"/>
                  <a:pt x="450" y="473"/>
                  <a:pt x="449" y="472"/>
                </a:cubicBezTo>
                <a:cubicBezTo>
                  <a:pt x="448" y="471"/>
                  <a:pt x="447" y="467"/>
                  <a:pt x="447" y="465"/>
                </a:cubicBezTo>
                <a:cubicBezTo>
                  <a:pt x="448" y="462"/>
                  <a:pt x="452" y="459"/>
                  <a:pt x="454" y="457"/>
                </a:cubicBezTo>
                <a:cubicBezTo>
                  <a:pt x="457" y="454"/>
                  <a:pt x="461" y="449"/>
                  <a:pt x="464" y="447"/>
                </a:cubicBezTo>
                <a:cubicBezTo>
                  <a:pt x="468" y="446"/>
                  <a:pt x="476" y="447"/>
                  <a:pt x="479" y="445"/>
                </a:cubicBezTo>
                <a:cubicBezTo>
                  <a:pt x="482" y="442"/>
                  <a:pt x="482" y="435"/>
                  <a:pt x="482" y="431"/>
                </a:cubicBezTo>
                <a:cubicBezTo>
                  <a:pt x="482" y="426"/>
                  <a:pt x="481" y="416"/>
                  <a:pt x="479" y="411"/>
                </a:cubicBezTo>
                <a:cubicBezTo>
                  <a:pt x="478" y="406"/>
                  <a:pt x="471" y="398"/>
                  <a:pt x="468" y="394"/>
                </a:cubicBezTo>
                <a:cubicBezTo>
                  <a:pt x="466" y="389"/>
                  <a:pt x="462" y="379"/>
                  <a:pt x="459" y="375"/>
                </a:cubicBezTo>
                <a:cubicBezTo>
                  <a:pt x="458" y="370"/>
                  <a:pt x="458" y="370"/>
                  <a:pt x="456" y="366"/>
                </a:cubicBezTo>
                <a:cubicBezTo>
                  <a:pt x="456" y="366"/>
                  <a:pt x="451" y="345"/>
                  <a:pt x="448" y="343"/>
                </a:cubicBezTo>
                <a:cubicBezTo>
                  <a:pt x="445" y="341"/>
                  <a:pt x="440" y="341"/>
                  <a:pt x="436" y="339"/>
                </a:cubicBezTo>
                <a:cubicBezTo>
                  <a:pt x="434" y="338"/>
                  <a:pt x="431" y="336"/>
                  <a:pt x="429" y="335"/>
                </a:cubicBezTo>
                <a:cubicBezTo>
                  <a:pt x="424" y="333"/>
                  <a:pt x="413" y="334"/>
                  <a:pt x="411" y="329"/>
                </a:cubicBezTo>
                <a:cubicBezTo>
                  <a:pt x="410" y="327"/>
                  <a:pt x="416" y="322"/>
                  <a:pt x="417" y="319"/>
                </a:cubicBezTo>
                <a:cubicBezTo>
                  <a:pt x="418" y="317"/>
                  <a:pt x="419" y="310"/>
                  <a:pt x="421" y="308"/>
                </a:cubicBezTo>
                <a:cubicBezTo>
                  <a:pt x="423" y="306"/>
                  <a:pt x="431" y="307"/>
                  <a:pt x="431" y="305"/>
                </a:cubicBezTo>
                <a:cubicBezTo>
                  <a:pt x="431" y="303"/>
                  <a:pt x="427" y="302"/>
                  <a:pt x="426" y="301"/>
                </a:cubicBezTo>
                <a:cubicBezTo>
                  <a:pt x="424" y="299"/>
                  <a:pt x="421" y="297"/>
                  <a:pt x="420" y="295"/>
                </a:cubicBezTo>
                <a:cubicBezTo>
                  <a:pt x="418" y="293"/>
                  <a:pt x="417" y="287"/>
                  <a:pt x="416" y="285"/>
                </a:cubicBezTo>
                <a:cubicBezTo>
                  <a:pt x="416" y="282"/>
                  <a:pt x="417" y="277"/>
                  <a:pt x="417" y="275"/>
                </a:cubicBezTo>
                <a:cubicBezTo>
                  <a:pt x="416" y="270"/>
                  <a:pt x="408" y="262"/>
                  <a:pt x="408" y="257"/>
                </a:cubicBezTo>
                <a:cubicBezTo>
                  <a:pt x="407" y="254"/>
                  <a:pt x="409" y="246"/>
                  <a:pt x="410" y="243"/>
                </a:cubicBezTo>
                <a:cubicBezTo>
                  <a:pt x="411" y="239"/>
                  <a:pt x="415" y="232"/>
                  <a:pt x="416" y="229"/>
                </a:cubicBezTo>
                <a:cubicBezTo>
                  <a:pt x="418" y="223"/>
                  <a:pt x="420" y="212"/>
                  <a:pt x="420" y="206"/>
                </a:cubicBezTo>
                <a:cubicBezTo>
                  <a:pt x="420" y="203"/>
                  <a:pt x="420" y="196"/>
                  <a:pt x="418" y="194"/>
                </a:cubicBezTo>
                <a:cubicBezTo>
                  <a:pt x="415" y="191"/>
                  <a:pt x="406" y="189"/>
                  <a:pt x="402" y="187"/>
                </a:cubicBezTo>
                <a:cubicBezTo>
                  <a:pt x="400" y="186"/>
                  <a:pt x="396" y="183"/>
                  <a:pt x="394" y="183"/>
                </a:cubicBezTo>
                <a:cubicBezTo>
                  <a:pt x="392" y="182"/>
                  <a:pt x="389" y="184"/>
                  <a:pt x="387" y="185"/>
                </a:cubicBezTo>
                <a:cubicBezTo>
                  <a:pt x="385" y="185"/>
                  <a:pt x="380" y="186"/>
                  <a:pt x="378" y="185"/>
                </a:cubicBezTo>
                <a:cubicBezTo>
                  <a:pt x="376" y="185"/>
                  <a:pt x="373" y="183"/>
                  <a:pt x="372" y="182"/>
                </a:cubicBezTo>
                <a:cubicBezTo>
                  <a:pt x="371" y="180"/>
                  <a:pt x="369" y="176"/>
                  <a:pt x="369" y="174"/>
                </a:cubicBezTo>
                <a:cubicBezTo>
                  <a:pt x="368" y="172"/>
                  <a:pt x="365" y="166"/>
                  <a:pt x="367" y="165"/>
                </a:cubicBezTo>
                <a:cubicBezTo>
                  <a:pt x="369" y="162"/>
                  <a:pt x="377" y="166"/>
                  <a:pt x="380" y="164"/>
                </a:cubicBezTo>
                <a:cubicBezTo>
                  <a:pt x="380" y="164"/>
                  <a:pt x="381" y="162"/>
                  <a:pt x="380" y="161"/>
                </a:cubicBezTo>
                <a:cubicBezTo>
                  <a:pt x="380" y="159"/>
                  <a:pt x="377" y="156"/>
                  <a:pt x="376" y="155"/>
                </a:cubicBezTo>
                <a:cubicBezTo>
                  <a:pt x="374" y="153"/>
                  <a:pt x="369" y="148"/>
                  <a:pt x="366" y="146"/>
                </a:cubicBezTo>
                <a:cubicBezTo>
                  <a:pt x="363" y="144"/>
                  <a:pt x="356" y="143"/>
                  <a:pt x="353" y="142"/>
                </a:cubicBezTo>
                <a:cubicBezTo>
                  <a:pt x="350" y="141"/>
                  <a:pt x="344" y="138"/>
                  <a:pt x="343" y="135"/>
                </a:cubicBezTo>
                <a:cubicBezTo>
                  <a:pt x="341" y="132"/>
                  <a:pt x="344" y="123"/>
                  <a:pt x="342" y="120"/>
                </a:cubicBezTo>
                <a:cubicBezTo>
                  <a:pt x="339" y="116"/>
                  <a:pt x="331" y="116"/>
                  <a:pt x="326" y="116"/>
                </a:cubicBezTo>
                <a:cubicBezTo>
                  <a:pt x="324" y="116"/>
                  <a:pt x="322" y="117"/>
                  <a:pt x="320" y="117"/>
                </a:cubicBezTo>
                <a:cubicBezTo>
                  <a:pt x="317" y="118"/>
                  <a:pt x="313" y="122"/>
                  <a:pt x="311" y="120"/>
                </a:cubicBezTo>
                <a:cubicBezTo>
                  <a:pt x="309" y="119"/>
                  <a:pt x="309" y="114"/>
                  <a:pt x="308" y="111"/>
                </a:cubicBezTo>
                <a:cubicBezTo>
                  <a:pt x="308" y="110"/>
                  <a:pt x="307" y="108"/>
                  <a:pt x="307" y="106"/>
                </a:cubicBezTo>
                <a:cubicBezTo>
                  <a:pt x="307" y="105"/>
                  <a:pt x="307" y="101"/>
                  <a:pt x="308" y="100"/>
                </a:cubicBezTo>
                <a:cubicBezTo>
                  <a:pt x="308" y="99"/>
                  <a:pt x="310" y="97"/>
                  <a:pt x="312" y="96"/>
                </a:cubicBezTo>
                <a:cubicBezTo>
                  <a:pt x="314" y="96"/>
                  <a:pt x="319" y="96"/>
                  <a:pt x="321" y="96"/>
                </a:cubicBezTo>
                <a:cubicBezTo>
                  <a:pt x="325" y="96"/>
                  <a:pt x="335" y="95"/>
                  <a:pt x="337" y="98"/>
                </a:cubicBezTo>
                <a:cubicBezTo>
                  <a:pt x="338" y="99"/>
                  <a:pt x="336" y="101"/>
                  <a:pt x="337" y="101"/>
                </a:cubicBezTo>
                <a:cubicBezTo>
                  <a:pt x="338" y="103"/>
                  <a:pt x="342" y="106"/>
                  <a:pt x="344" y="106"/>
                </a:cubicBezTo>
                <a:cubicBezTo>
                  <a:pt x="349" y="105"/>
                  <a:pt x="354" y="92"/>
                  <a:pt x="357" y="87"/>
                </a:cubicBezTo>
                <a:cubicBezTo>
                  <a:pt x="362" y="80"/>
                  <a:pt x="373" y="67"/>
                  <a:pt x="372" y="60"/>
                </a:cubicBezTo>
                <a:cubicBezTo>
                  <a:pt x="372" y="59"/>
                  <a:pt x="371" y="57"/>
                  <a:pt x="370" y="56"/>
                </a:cubicBezTo>
                <a:cubicBezTo>
                  <a:pt x="368" y="55"/>
                  <a:pt x="363" y="54"/>
                  <a:pt x="360" y="54"/>
                </a:cubicBezTo>
                <a:cubicBezTo>
                  <a:pt x="357" y="53"/>
                  <a:pt x="352" y="51"/>
                  <a:pt x="349" y="50"/>
                </a:cubicBezTo>
                <a:cubicBezTo>
                  <a:pt x="347" y="49"/>
                  <a:pt x="342" y="47"/>
                  <a:pt x="341" y="45"/>
                </a:cubicBezTo>
                <a:cubicBezTo>
                  <a:pt x="340" y="45"/>
                  <a:pt x="341" y="43"/>
                  <a:pt x="341" y="42"/>
                </a:cubicBezTo>
                <a:cubicBezTo>
                  <a:pt x="338" y="39"/>
                  <a:pt x="330" y="41"/>
                  <a:pt x="327" y="40"/>
                </a:cubicBezTo>
                <a:cubicBezTo>
                  <a:pt x="327" y="40"/>
                  <a:pt x="326" y="40"/>
                  <a:pt x="325" y="40"/>
                </a:cubicBezTo>
                <a:cubicBezTo>
                  <a:pt x="324" y="40"/>
                  <a:pt x="324" y="43"/>
                  <a:pt x="323" y="44"/>
                </a:cubicBezTo>
                <a:cubicBezTo>
                  <a:pt x="322" y="45"/>
                  <a:pt x="321" y="48"/>
                  <a:pt x="320" y="49"/>
                </a:cubicBezTo>
                <a:cubicBezTo>
                  <a:pt x="319" y="50"/>
                  <a:pt x="317" y="51"/>
                  <a:pt x="316" y="51"/>
                </a:cubicBezTo>
                <a:cubicBezTo>
                  <a:pt x="315" y="53"/>
                  <a:pt x="312" y="56"/>
                  <a:pt x="311" y="57"/>
                </a:cubicBezTo>
                <a:cubicBezTo>
                  <a:pt x="308" y="59"/>
                  <a:pt x="303" y="63"/>
                  <a:pt x="300" y="64"/>
                </a:cubicBezTo>
                <a:cubicBezTo>
                  <a:pt x="297" y="65"/>
                  <a:pt x="289" y="64"/>
                  <a:pt x="286" y="63"/>
                </a:cubicBezTo>
                <a:cubicBezTo>
                  <a:pt x="282" y="63"/>
                  <a:pt x="274" y="62"/>
                  <a:pt x="270" y="60"/>
                </a:cubicBezTo>
                <a:cubicBezTo>
                  <a:pt x="268" y="59"/>
                  <a:pt x="265" y="57"/>
                  <a:pt x="263" y="56"/>
                </a:cubicBezTo>
                <a:cubicBezTo>
                  <a:pt x="262" y="55"/>
                  <a:pt x="258" y="54"/>
                  <a:pt x="257" y="53"/>
                </a:cubicBezTo>
                <a:cubicBezTo>
                  <a:pt x="255" y="51"/>
                  <a:pt x="252" y="45"/>
                  <a:pt x="250" y="43"/>
                </a:cubicBezTo>
                <a:cubicBezTo>
                  <a:pt x="249" y="40"/>
                  <a:pt x="246" y="34"/>
                  <a:pt x="245" y="31"/>
                </a:cubicBezTo>
                <a:cubicBezTo>
                  <a:pt x="245" y="29"/>
                  <a:pt x="246" y="26"/>
                  <a:pt x="247" y="24"/>
                </a:cubicBezTo>
                <a:cubicBezTo>
                  <a:pt x="248" y="22"/>
                  <a:pt x="254" y="15"/>
                  <a:pt x="254" y="15"/>
                </a:cubicBezTo>
                <a:cubicBezTo>
                  <a:pt x="252" y="13"/>
                  <a:pt x="252" y="13"/>
                  <a:pt x="252" y="13"/>
                </a:cubicBezTo>
                <a:cubicBezTo>
                  <a:pt x="252" y="13"/>
                  <a:pt x="248" y="9"/>
                  <a:pt x="246" y="8"/>
                </a:cubicBezTo>
                <a:cubicBezTo>
                  <a:pt x="245" y="7"/>
                  <a:pt x="243" y="5"/>
                  <a:pt x="241" y="4"/>
                </a:cubicBezTo>
                <a:cubicBezTo>
                  <a:pt x="240" y="3"/>
                  <a:pt x="239" y="1"/>
                  <a:pt x="237" y="1"/>
                </a:cubicBezTo>
                <a:cubicBezTo>
                  <a:pt x="236" y="0"/>
                  <a:pt x="234" y="0"/>
                  <a:pt x="232" y="0"/>
                </a:cubicBezTo>
                <a:cubicBezTo>
                  <a:pt x="230" y="0"/>
                  <a:pt x="227" y="0"/>
                  <a:pt x="224" y="1"/>
                </a:cubicBezTo>
                <a:cubicBezTo>
                  <a:pt x="223" y="1"/>
                  <a:pt x="220" y="0"/>
                  <a:pt x="218" y="2"/>
                </a:cubicBezTo>
                <a:cubicBezTo>
                  <a:pt x="218" y="2"/>
                  <a:pt x="219" y="4"/>
                  <a:pt x="218" y="5"/>
                </a:cubicBezTo>
                <a:cubicBezTo>
                  <a:pt x="218" y="7"/>
                  <a:pt x="218" y="10"/>
                  <a:pt x="218" y="13"/>
                </a:cubicBezTo>
                <a:cubicBezTo>
                  <a:pt x="217" y="14"/>
                  <a:pt x="217" y="17"/>
                  <a:pt x="217" y="19"/>
                </a:cubicBezTo>
                <a:cubicBezTo>
                  <a:pt x="216" y="20"/>
                  <a:pt x="213" y="22"/>
                  <a:pt x="213" y="23"/>
                </a:cubicBezTo>
                <a:cubicBezTo>
                  <a:pt x="212" y="26"/>
                  <a:pt x="211" y="29"/>
                  <a:pt x="212" y="31"/>
                </a:cubicBezTo>
                <a:cubicBezTo>
                  <a:pt x="212" y="34"/>
                  <a:pt x="213" y="41"/>
                  <a:pt x="213" y="41"/>
                </a:cubicBezTo>
                <a:cubicBezTo>
                  <a:pt x="213" y="41"/>
                  <a:pt x="218" y="43"/>
                  <a:pt x="219" y="45"/>
                </a:cubicBezTo>
                <a:cubicBezTo>
                  <a:pt x="221" y="47"/>
                  <a:pt x="221" y="51"/>
                  <a:pt x="221" y="53"/>
                </a:cubicBezTo>
                <a:cubicBezTo>
                  <a:pt x="222" y="56"/>
                  <a:pt x="222" y="60"/>
                  <a:pt x="220" y="63"/>
                </a:cubicBezTo>
                <a:cubicBezTo>
                  <a:pt x="219" y="65"/>
                  <a:pt x="216" y="67"/>
                  <a:pt x="214" y="68"/>
                </a:cubicBezTo>
                <a:cubicBezTo>
                  <a:pt x="212" y="68"/>
                  <a:pt x="211" y="67"/>
                  <a:pt x="210" y="67"/>
                </a:cubicBezTo>
                <a:cubicBezTo>
                  <a:pt x="209" y="67"/>
                  <a:pt x="207" y="67"/>
                  <a:pt x="207" y="66"/>
                </a:cubicBezTo>
                <a:cubicBezTo>
                  <a:pt x="206" y="65"/>
                  <a:pt x="206" y="62"/>
                  <a:pt x="206" y="61"/>
                </a:cubicBezTo>
                <a:cubicBezTo>
                  <a:pt x="205" y="59"/>
                  <a:pt x="206" y="55"/>
                  <a:pt x="204" y="55"/>
                </a:cubicBezTo>
                <a:cubicBezTo>
                  <a:pt x="201" y="55"/>
                  <a:pt x="201" y="60"/>
                  <a:pt x="201" y="63"/>
                </a:cubicBezTo>
                <a:cubicBezTo>
                  <a:pt x="200" y="65"/>
                  <a:pt x="200" y="68"/>
                  <a:pt x="200" y="70"/>
                </a:cubicBezTo>
                <a:cubicBezTo>
                  <a:pt x="200" y="73"/>
                  <a:pt x="200" y="76"/>
                  <a:pt x="201" y="79"/>
                </a:cubicBezTo>
                <a:cubicBezTo>
                  <a:pt x="201" y="80"/>
                  <a:pt x="202" y="82"/>
                  <a:pt x="203" y="84"/>
                </a:cubicBezTo>
                <a:cubicBezTo>
                  <a:pt x="203" y="86"/>
                  <a:pt x="204" y="90"/>
                  <a:pt x="204" y="93"/>
                </a:cubicBezTo>
                <a:cubicBezTo>
                  <a:pt x="204" y="95"/>
                  <a:pt x="204" y="100"/>
                  <a:pt x="203" y="102"/>
                </a:cubicBezTo>
                <a:cubicBezTo>
                  <a:pt x="202" y="105"/>
                  <a:pt x="200" y="107"/>
                  <a:pt x="199" y="109"/>
                </a:cubicBezTo>
                <a:cubicBezTo>
                  <a:pt x="197" y="112"/>
                  <a:pt x="192" y="116"/>
                  <a:pt x="192" y="116"/>
                </a:cubicBezTo>
                <a:cubicBezTo>
                  <a:pt x="192" y="116"/>
                  <a:pt x="185" y="123"/>
                  <a:pt x="183" y="127"/>
                </a:cubicBezTo>
                <a:cubicBezTo>
                  <a:pt x="181" y="131"/>
                  <a:pt x="182" y="137"/>
                  <a:pt x="179" y="140"/>
                </a:cubicBezTo>
                <a:cubicBezTo>
                  <a:pt x="178" y="142"/>
                  <a:pt x="173" y="142"/>
                  <a:pt x="172" y="144"/>
                </a:cubicBezTo>
                <a:cubicBezTo>
                  <a:pt x="171" y="146"/>
                  <a:pt x="173" y="150"/>
                  <a:pt x="173" y="153"/>
                </a:cubicBezTo>
                <a:cubicBezTo>
                  <a:pt x="173" y="155"/>
                  <a:pt x="172" y="158"/>
                  <a:pt x="171" y="160"/>
                </a:cubicBezTo>
                <a:cubicBezTo>
                  <a:pt x="170" y="161"/>
                  <a:pt x="169" y="163"/>
                  <a:pt x="167" y="164"/>
                </a:cubicBezTo>
                <a:cubicBezTo>
                  <a:pt x="166" y="165"/>
                  <a:pt x="164" y="166"/>
                  <a:pt x="163" y="165"/>
                </a:cubicBezTo>
                <a:cubicBezTo>
                  <a:pt x="161" y="164"/>
                  <a:pt x="161" y="160"/>
                  <a:pt x="160" y="158"/>
                </a:cubicBezTo>
                <a:cubicBezTo>
                  <a:pt x="159" y="155"/>
                  <a:pt x="159" y="152"/>
                  <a:pt x="157" y="150"/>
                </a:cubicBezTo>
                <a:cubicBezTo>
                  <a:pt x="156" y="147"/>
                  <a:pt x="153" y="144"/>
                  <a:pt x="150" y="143"/>
                </a:cubicBezTo>
                <a:cubicBezTo>
                  <a:pt x="149" y="142"/>
                  <a:pt x="146" y="141"/>
                  <a:pt x="144" y="140"/>
                </a:cubicBezTo>
                <a:cubicBezTo>
                  <a:pt x="141" y="139"/>
                  <a:pt x="138" y="138"/>
                  <a:pt x="136" y="137"/>
                </a:cubicBezTo>
                <a:cubicBezTo>
                  <a:pt x="133" y="136"/>
                  <a:pt x="130" y="134"/>
                  <a:pt x="127" y="134"/>
                </a:cubicBezTo>
                <a:cubicBezTo>
                  <a:pt x="124" y="134"/>
                  <a:pt x="121" y="134"/>
                  <a:pt x="119" y="134"/>
                </a:cubicBezTo>
                <a:cubicBezTo>
                  <a:pt x="117" y="134"/>
                  <a:pt x="112" y="133"/>
                  <a:pt x="112" y="133"/>
                </a:cubicBezTo>
                <a:cubicBezTo>
                  <a:pt x="112" y="133"/>
                  <a:pt x="110" y="137"/>
                  <a:pt x="108" y="138"/>
                </a:cubicBezTo>
                <a:cubicBezTo>
                  <a:pt x="104" y="141"/>
                  <a:pt x="97" y="141"/>
                  <a:pt x="92" y="142"/>
                </a:cubicBezTo>
                <a:cubicBezTo>
                  <a:pt x="89" y="143"/>
                  <a:pt x="84" y="144"/>
                  <a:pt x="80" y="145"/>
                </a:cubicBezTo>
                <a:cubicBezTo>
                  <a:pt x="76" y="145"/>
                  <a:pt x="70" y="146"/>
                  <a:pt x="66" y="146"/>
                </a:cubicBezTo>
                <a:cubicBezTo>
                  <a:pt x="63" y="146"/>
                  <a:pt x="59" y="146"/>
                  <a:pt x="57" y="145"/>
                </a:cubicBezTo>
                <a:cubicBezTo>
                  <a:pt x="55" y="144"/>
                  <a:pt x="51" y="142"/>
                  <a:pt x="51" y="142"/>
                </a:cubicBezTo>
                <a:cubicBezTo>
                  <a:pt x="51" y="142"/>
                  <a:pt x="46" y="147"/>
                  <a:pt x="46" y="149"/>
                </a:cubicBezTo>
                <a:cubicBezTo>
                  <a:pt x="46" y="150"/>
                  <a:pt x="48" y="151"/>
                  <a:pt x="49" y="152"/>
                </a:cubicBezTo>
                <a:cubicBezTo>
                  <a:pt x="50" y="155"/>
                  <a:pt x="48" y="162"/>
                  <a:pt x="48" y="165"/>
                </a:cubicBezTo>
                <a:cubicBezTo>
                  <a:pt x="46" y="171"/>
                  <a:pt x="43" y="181"/>
                  <a:pt x="39" y="186"/>
                </a:cubicBezTo>
                <a:cubicBezTo>
                  <a:pt x="37" y="190"/>
                  <a:pt x="29" y="197"/>
                  <a:pt x="25" y="200"/>
                </a:cubicBezTo>
                <a:cubicBezTo>
                  <a:pt x="22" y="203"/>
                  <a:pt x="15" y="207"/>
                  <a:pt x="13" y="210"/>
                </a:cubicBezTo>
                <a:cubicBezTo>
                  <a:pt x="12" y="214"/>
                  <a:pt x="14" y="221"/>
                  <a:pt x="13" y="225"/>
                </a:cubicBezTo>
                <a:cubicBezTo>
                  <a:pt x="12" y="228"/>
                  <a:pt x="8" y="234"/>
                  <a:pt x="7" y="237"/>
                </a:cubicBezTo>
                <a:cubicBezTo>
                  <a:pt x="5" y="242"/>
                  <a:pt x="0" y="253"/>
                  <a:pt x="0" y="259"/>
                </a:cubicBezTo>
                <a:cubicBezTo>
                  <a:pt x="0" y="264"/>
                  <a:pt x="3" y="274"/>
                  <a:pt x="6" y="278"/>
                </a:cubicBezTo>
                <a:cubicBezTo>
                  <a:pt x="7" y="280"/>
                  <a:pt x="10" y="281"/>
                  <a:pt x="11" y="283"/>
                </a:cubicBezTo>
                <a:cubicBezTo>
                  <a:pt x="12" y="284"/>
                  <a:pt x="12" y="287"/>
                  <a:pt x="13" y="289"/>
                </a:cubicBezTo>
                <a:cubicBezTo>
                  <a:pt x="13" y="291"/>
                  <a:pt x="14" y="296"/>
                  <a:pt x="15" y="299"/>
                </a:cubicBezTo>
                <a:cubicBezTo>
                  <a:pt x="15" y="303"/>
                  <a:pt x="17" y="312"/>
                  <a:pt x="18" y="316"/>
                </a:cubicBezTo>
                <a:cubicBezTo>
                  <a:pt x="18" y="317"/>
                  <a:pt x="18" y="319"/>
                  <a:pt x="19" y="320"/>
                </a:cubicBezTo>
                <a:cubicBezTo>
                  <a:pt x="20" y="321"/>
                  <a:pt x="24" y="322"/>
                  <a:pt x="26" y="323"/>
                </a:cubicBezTo>
                <a:cubicBezTo>
                  <a:pt x="30" y="325"/>
                  <a:pt x="37" y="327"/>
                  <a:pt x="39" y="330"/>
                </a:cubicBezTo>
                <a:cubicBezTo>
                  <a:pt x="41" y="333"/>
                  <a:pt x="42" y="339"/>
                  <a:pt x="41" y="341"/>
                </a:cubicBezTo>
                <a:cubicBezTo>
                  <a:pt x="41" y="343"/>
                  <a:pt x="39" y="346"/>
                  <a:pt x="39" y="348"/>
                </a:cubicBezTo>
                <a:cubicBezTo>
                  <a:pt x="34" y="355"/>
                  <a:pt x="19" y="365"/>
                  <a:pt x="17" y="373"/>
                </a:cubicBezTo>
                <a:cubicBezTo>
                  <a:pt x="17" y="375"/>
                  <a:pt x="17" y="379"/>
                  <a:pt x="19" y="381"/>
                </a:cubicBezTo>
                <a:cubicBezTo>
                  <a:pt x="23" y="386"/>
                  <a:pt x="40" y="387"/>
                  <a:pt x="43" y="393"/>
                </a:cubicBezTo>
                <a:cubicBezTo>
                  <a:pt x="44" y="395"/>
                  <a:pt x="41" y="400"/>
                  <a:pt x="41" y="402"/>
                </a:cubicBezTo>
                <a:cubicBezTo>
                  <a:pt x="40" y="409"/>
                  <a:pt x="40" y="423"/>
                  <a:pt x="42" y="430"/>
                </a:cubicBezTo>
                <a:cubicBezTo>
                  <a:pt x="43" y="432"/>
                  <a:pt x="47" y="435"/>
                  <a:pt x="48" y="437"/>
                </a:cubicBezTo>
                <a:cubicBezTo>
                  <a:pt x="49" y="438"/>
                  <a:pt x="52" y="440"/>
                  <a:pt x="53" y="441"/>
                </a:cubicBezTo>
                <a:cubicBezTo>
                  <a:pt x="55" y="442"/>
                  <a:pt x="60" y="444"/>
                  <a:pt x="63" y="443"/>
                </a:cubicBezTo>
                <a:cubicBezTo>
                  <a:pt x="65" y="441"/>
                  <a:pt x="67" y="434"/>
                  <a:pt x="70" y="433"/>
                </a:cubicBezTo>
                <a:cubicBezTo>
                  <a:pt x="70" y="433"/>
                  <a:pt x="73" y="434"/>
                  <a:pt x="73" y="434"/>
                </a:cubicBezTo>
                <a:cubicBezTo>
                  <a:pt x="74" y="437"/>
                  <a:pt x="68" y="442"/>
                  <a:pt x="67" y="445"/>
                </a:cubicBezTo>
                <a:cubicBezTo>
                  <a:pt x="65" y="448"/>
                  <a:pt x="62" y="454"/>
                  <a:pt x="61" y="456"/>
                </a:cubicBezTo>
                <a:cubicBezTo>
                  <a:pt x="59" y="459"/>
                  <a:pt x="55" y="464"/>
                  <a:pt x="52" y="465"/>
                </a:cubicBezTo>
                <a:cubicBezTo>
                  <a:pt x="50" y="467"/>
                  <a:pt x="46" y="469"/>
                  <a:pt x="44" y="469"/>
                </a:cubicBezTo>
                <a:cubicBezTo>
                  <a:pt x="41" y="470"/>
                  <a:pt x="34" y="469"/>
                  <a:pt x="32" y="472"/>
                </a:cubicBezTo>
                <a:cubicBezTo>
                  <a:pt x="31" y="474"/>
                  <a:pt x="37" y="478"/>
                  <a:pt x="38" y="480"/>
                </a:cubicBezTo>
                <a:cubicBezTo>
                  <a:pt x="40" y="483"/>
                  <a:pt x="41" y="488"/>
                  <a:pt x="42" y="491"/>
                </a:cubicBezTo>
                <a:cubicBezTo>
                  <a:pt x="43" y="493"/>
                  <a:pt x="43" y="496"/>
                  <a:pt x="44" y="498"/>
                </a:cubicBezTo>
                <a:cubicBezTo>
                  <a:pt x="45" y="501"/>
                  <a:pt x="47" y="505"/>
                  <a:pt x="48" y="509"/>
                </a:cubicBezTo>
                <a:cubicBezTo>
                  <a:pt x="49" y="512"/>
                  <a:pt x="49" y="519"/>
                  <a:pt x="49" y="519"/>
                </a:cubicBezTo>
                <a:cubicBezTo>
                  <a:pt x="49" y="519"/>
                  <a:pt x="50" y="521"/>
                  <a:pt x="50" y="522"/>
                </a:cubicBezTo>
                <a:cubicBezTo>
                  <a:pt x="51" y="525"/>
                  <a:pt x="52" y="529"/>
                  <a:pt x="54" y="532"/>
                </a:cubicBezTo>
                <a:cubicBezTo>
                  <a:pt x="55" y="535"/>
                  <a:pt x="58" y="539"/>
                  <a:pt x="60" y="542"/>
                </a:cubicBezTo>
                <a:cubicBezTo>
                  <a:pt x="62" y="546"/>
                  <a:pt x="62" y="553"/>
                  <a:pt x="66" y="555"/>
                </a:cubicBezTo>
                <a:cubicBezTo>
                  <a:pt x="69" y="557"/>
                  <a:pt x="77" y="553"/>
                  <a:pt x="81" y="555"/>
                </a:cubicBezTo>
                <a:cubicBezTo>
                  <a:pt x="82" y="555"/>
                  <a:pt x="84" y="558"/>
                  <a:pt x="86" y="559"/>
                </a:cubicBezTo>
                <a:cubicBezTo>
                  <a:pt x="89" y="560"/>
                  <a:pt x="96" y="562"/>
                  <a:pt x="99" y="563"/>
                </a:cubicBezTo>
                <a:cubicBezTo>
                  <a:pt x="102" y="563"/>
                  <a:pt x="107" y="562"/>
                  <a:pt x="110" y="562"/>
                </a:cubicBezTo>
                <a:cubicBezTo>
                  <a:pt x="114" y="562"/>
                  <a:pt x="122" y="562"/>
                  <a:pt x="126" y="561"/>
                </a:cubicBezTo>
                <a:cubicBezTo>
                  <a:pt x="129" y="560"/>
                  <a:pt x="135" y="558"/>
                  <a:pt x="137" y="557"/>
                </a:cubicBezTo>
                <a:cubicBezTo>
                  <a:pt x="139" y="556"/>
                  <a:pt x="143" y="551"/>
                  <a:pt x="145" y="550"/>
                </a:cubicBezTo>
                <a:cubicBezTo>
                  <a:pt x="147" y="549"/>
                  <a:pt x="150" y="548"/>
                  <a:pt x="152" y="547"/>
                </a:cubicBezTo>
                <a:cubicBezTo>
                  <a:pt x="155" y="547"/>
                  <a:pt x="161" y="548"/>
                  <a:pt x="164" y="548"/>
                </a:cubicBezTo>
                <a:cubicBezTo>
                  <a:pt x="167" y="548"/>
                  <a:pt x="175" y="546"/>
                  <a:pt x="178" y="547"/>
                </a:cubicBezTo>
                <a:cubicBezTo>
                  <a:pt x="179" y="548"/>
                  <a:pt x="181" y="550"/>
                  <a:pt x="182" y="551"/>
                </a:cubicBezTo>
                <a:cubicBezTo>
                  <a:pt x="183" y="552"/>
                  <a:pt x="184" y="556"/>
                  <a:pt x="186" y="557"/>
                </a:cubicBezTo>
                <a:cubicBezTo>
                  <a:pt x="188" y="558"/>
                  <a:pt x="193" y="554"/>
                  <a:pt x="195" y="555"/>
                </a:cubicBezTo>
                <a:cubicBezTo>
                  <a:pt x="197" y="557"/>
                  <a:pt x="196" y="563"/>
                  <a:pt x="198" y="564"/>
                </a:cubicBezTo>
                <a:cubicBezTo>
                  <a:pt x="200" y="565"/>
                  <a:pt x="202" y="563"/>
                  <a:pt x="203" y="563"/>
                </a:cubicBezTo>
                <a:cubicBezTo>
                  <a:pt x="205" y="563"/>
                  <a:pt x="207" y="564"/>
                  <a:pt x="208" y="565"/>
                </a:cubicBezTo>
                <a:cubicBezTo>
                  <a:pt x="209" y="566"/>
                  <a:pt x="208" y="570"/>
                  <a:pt x="208" y="572"/>
                </a:cubicBezTo>
                <a:cubicBezTo>
                  <a:pt x="209" y="574"/>
                  <a:pt x="210" y="578"/>
                  <a:pt x="210" y="580"/>
                </a:cubicBezTo>
                <a:cubicBezTo>
                  <a:pt x="211" y="582"/>
                  <a:pt x="212" y="586"/>
                  <a:pt x="212" y="588"/>
                </a:cubicBezTo>
                <a:cubicBezTo>
                  <a:pt x="213" y="590"/>
                  <a:pt x="212" y="593"/>
                  <a:pt x="213" y="595"/>
                </a:cubicBezTo>
                <a:cubicBezTo>
                  <a:pt x="213" y="597"/>
                  <a:pt x="215" y="599"/>
                  <a:pt x="216" y="600"/>
                </a:cubicBezTo>
                <a:cubicBezTo>
                  <a:pt x="217" y="601"/>
                  <a:pt x="219" y="602"/>
                  <a:pt x="220" y="602"/>
                </a:cubicBezTo>
                <a:cubicBezTo>
                  <a:pt x="223" y="603"/>
                  <a:pt x="230" y="603"/>
                  <a:pt x="233" y="603"/>
                </a:cubicBezTo>
                <a:cubicBezTo>
                  <a:pt x="234" y="604"/>
                  <a:pt x="235" y="603"/>
                  <a:pt x="236" y="604"/>
                </a:cubicBezTo>
                <a:cubicBezTo>
                  <a:pt x="238" y="606"/>
                  <a:pt x="237" y="612"/>
                  <a:pt x="239" y="614"/>
                </a:cubicBezTo>
                <a:cubicBezTo>
                  <a:pt x="239" y="615"/>
                  <a:pt x="240" y="617"/>
                  <a:pt x="241" y="617"/>
                </a:cubicBezTo>
                <a:cubicBezTo>
                  <a:pt x="244" y="618"/>
                  <a:pt x="250" y="619"/>
                  <a:pt x="252" y="618"/>
                </a:cubicBezTo>
                <a:cubicBezTo>
                  <a:pt x="255" y="617"/>
                  <a:pt x="263" y="612"/>
                  <a:pt x="263" y="612"/>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40">
            <a:extLst>
              <a:ext uri="{FF2B5EF4-FFF2-40B4-BE49-F238E27FC236}">
                <a16:creationId xmlns:a16="http://schemas.microsoft.com/office/drawing/2014/main" id="{3CE08390-B390-40EF-A050-22F51602A0D2}"/>
              </a:ext>
            </a:extLst>
          </p:cNvPr>
          <p:cNvSpPr>
            <a:spLocks/>
          </p:cNvSpPr>
          <p:nvPr/>
        </p:nvSpPr>
        <p:spPr bwMode="auto">
          <a:xfrm>
            <a:off x="6795018" y="1261719"/>
            <a:ext cx="184840" cy="196214"/>
          </a:xfrm>
          <a:custGeom>
            <a:avLst/>
            <a:gdLst/>
            <a:ahLst/>
            <a:cxnLst>
              <a:cxn ang="0">
                <a:pos x="79" y="78"/>
              </a:cxn>
              <a:cxn ang="0">
                <a:pos x="80" y="84"/>
              </a:cxn>
              <a:cxn ang="0">
                <a:pos x="70" y="81"/>
              </a:cxn>
              <a:cxn ang="0">
                <a:pos x="61" y="78"/>
              </a:cxn>
              <a:cxn ang="0">
                <a:pos x="55" y="73"/>
              </a:cxn>
              <a:cxn ang="0">
                <a:pos x="48" y="67"/>
              </a:cxn>
              <a:cxn ang="0">
                <a:pos x="43" y="63"/>
              </a:cxn>
              <a:cxn ang="0">
                <a:pos x="39" y="60"/>
              </a:cxn>
              <a:cxn ang="0">
                <a:pos x="31" y="58"/>
              </a:cxn>
              <a:cxn ang="0">
                <a:pos x="23" y="59"/>
              </a:cxn>
              <a:cxn ang="0">
                <a:pos x="14" y="59"/>
              </a:cxn>
              <a:cxn ang="0">
                <a:pos x="17" y="53"/>
              </a:cxn>
              <a:cxn ang="0">
                <a:pos x="19" y="47"/>
              </a:cxn>
              <a:cxn ang="0">
                <a:pos x="23" y="41"/>
              </a:cxn>
              <a:cxn ang="0">
                <a:pos x="24" y="35"/>
              </a:cxn>
              <a:cxn ang="0">
                <a:pos x="21" y="31"/>
              </a:cxn>
              <a:cxn ang="0">
                <a:pos x="15" y="28"/>
              </a:cxn>
              <a:cxn ang="0">
                <a:pos x="9" y="27"/>
              </a:cxn>
              <a:cxn ang="0">
                <a:pos x="4" y="25"/>
              </a:cxn>
              <a:cxn ang="0">
                <a:pos x="1" y="21"/>
              </a:cxn>
              <a:cxn ang="0">
                <a:pos x="2" y="17"/>
              </a:cxn>
              <a:cxn ang="0">
                <a:pos x="2" y="11"/>
              </a:cxn>
              <a:cxn ang="0">
                <a:pos x="6" y="8"/>
              </a:cxn>
              <a:cxn ang="0">
                <a:pos x="12" y="3"/>
              </a:cxn>
              <a:cxn ang="0">
                <a:pos x="16" y="1"/>
              </a:cxn>
              <a:cxn ang="0">
                <a:pos x="19" y="0"/>
              </a:cxn>
              <a:cxn ang="0">
                <a:pos x="25" y="1"/>
              </a:cxn>
              <a:cxn ang="0">
                <a:pos x="25" y="3"/>
              </a:cxn>
              <a:cxn ang="0">
                <a:pos x="28" y="9"/>
              </a:cxn>
              <a:cxn ang="0">
                <a:pos x="32" y="11"/>
              </a:cxn>
              <a:cxn ang="0">
                <a:pos x="38" y="14"/>
              </a:cxn>
              <a:cxn ang="0">
                <a:pos x="47" y="17"/>
              </a:cxn>
              <a:cxn ang="0">
                <a:pos x="51" y="18"/>
              </a:cxn>
              <a:cxn ang="0">
                <a:pos x="59" y="21"/>
              </a:cxn>
              <a:cxn ang="0">
                <a:pos x="67" y="26"/>
              </a:cxn>
              <a:cxn ang="0">
                <a:pos x="72" y="30"/>
              </a:cxn>
              <a:cxn ang="0">
                <a:pos x="74" y="35"/>
              </a:cxn>
              <a:cxn ang="0">
                <a:pos x="71" y="37"/>
              </a:cxn>
              <a:cxn ang="0">
                <a:pos x="67" y="38"/>
              </a:cxn>
              <a:cxn ang="0">
                <a:pos x="62" y="37"/>
              </a:cxn>
              <a:cxn ang="0">
                <a:pos x="58" y="41"/>
              </a:cxn>
              <a:cxn ang="0">
                <a:pos x="58" y="47"/>
              </a:cxn>
              <a:cxn ang="0">
                <a:pos x="65" y="55"/>
              </a:cxn>
              <a:cxn ang="0">
                <a:pos x="69" y="65"/>
              </a:cxn>
              <a:cxn ang="0">
                <a:pos x="71" y="68"/>
              </a:cxn>
              <a:cxn ang="0">
                <a:pos x="76" y="73"/>
              </a:cxn>
              <a:cxn ang="0">
                <a:pos x="79" y="78"/>
              </a:cxn>
            </a:cxnLst>
            <a:rect l="0" t="0" r="r" b="b"/>
            <a:pathLst>
              <a:path w="80" h="84">
                <a:moveTo>
                  <a:pt x="79" y="78"/>
                </a:moveTo>
                <a:cubicBezTo>
                  <a:pt x="80" y="80"/>
                  <a:pt x="80" y="84"/>
                  <a:pt x="80" y="84"/>
                </a:cubicBezTo>
                <a:cubicBezTo>
                  <a:pt x="80" y="84"/>
                  <a:pt x="73" y="82"/>
                  <a:pt x="70" y="81"/>
                </a:cubicBezTo>
                <a:cubicBezTo>
                  <a:pt x="67" y="80"/>
                  <a:pt x="63" y="80"/>
                  <a:pt x="61" y="78"/>
                </a:cubicBezTo>
                <a:cubicBezTo>
                  <a:pt x="59" y="77"/>
                  <a:pt x="57" y="75"/>
                  <a:pt x="55" y="73"/>
                </a:cubicBezTo>
                <a:cubicBezTo>
                  <a:pt x="53" y="72"/>
                  <a:pt x="50" y="69"/>
                  <a:pt x="48" y="67"/>
                </a:cubicBezTo>
                <a:cubicBezTo>
                  <a:pt x="47" y="66"/>
                  <a:pt x="45" y="65"/>
                  <a:pt x="43" y="63"/>
                </a:cubicBezTo>
                <a:cubicBezTo>
                  <a:pt x="42" y="63"/>
                  <a:pt x="41" y="61"/>
                  <a:pt x="39" y="60"/>
                </a:cubicBezTo>
                <a:cubicBezTo>
                  <a:pt x="37" y="59"/>
                  <a:pt x="34" y="59"/>
                  <a:pt x="31" y="58"/>
                </a:cubicBezTo>
                <a:cubicBezTo>
                  <a:pt x="29" y="58"/>
                  <a:pt x="26" y="59"/>
                  <a:pt x="23" y="59"/>
                </a:cubicBezTo>
                <a:cubicBezTo>
                  <a:pt x="21" y="60"/>
                  <a:pt x="14" y="59"/>
                  <a:pt x="14" y="59"/>
                </a:cubicBezTo>
                <a:cubicBezTo>
                  <a:pt x="14" y="59"/>
                  <a:pt x="16" y="55"/>
                  <a:pt x="17" y="53"/>
                </a:cubicBezTo>
                <a:cubicBezTo>
                  <a:pt x="17" y="52"/>
                  <a:pt x="18" y="49"/>
                  <a:pt x="19" y="47"/>
                </a:cubicBezTo>
                <a:cubicBezTo>
                  <a:pt x="20" y="46"/>
                  <a:pt x="22" y="42"/>
                  <a:pt x="23" y="41"/>
                </a:cubicBezTo>
                <a:cubicBezTo>
                  <a:pt x="23" y="39"/>
                  <a:pt x="24" y="37"/>
                  <a:pt x="24" y="35"/>
                </a:cubicBezTo>
                <a:cubicBezTo>
                  <a:pt x="24" y="34"/>
                  <a:pt x="22" y="32"/>
                  <a:pt x="21" y="31"/>
                </a:cubicBezTo>
                <a:cubicBezTo>
                  <a:pt x="19" y="30"/>
                  <a:pt x="17" y="29"/>
                  <a:pt x="15" y="28"/>
                </a:cubicBezTo>
                <a:cubicBezTo>
                  <a:pt x="14" y="27"/>
                  <a:pt x="11" y="27"/>
                  <a:pt x="9" y="27"/>
                </a:cubicBezTo>
                <a:cubicBezTo>
                  <a:pt x="8" y="27"/>
                  <a:pt x="5" y="26"/>
                  <a:pt x="4" y="25"/>
                </a:cubicBezTo>
                <a:cubicBezTo>
                  <a:pt x="3" y="24"/>
                  <a:pt x="1" y="22"/>
                  <a:pt x="1" y="21"/>
                </a:cubicBezTo>
                <a:cubicBezTo>
                  <a:pt x="0" y="20"/>
                  <a:pt x="2" y="18"/>
                  <a:pt x="2" y="17"/>
                </a:cubicBezTo>
                <a:cubicBezTo>
                  <a:pt x="2" y="15"/>
                  <a:pt x="1" y="12"/>
                  <a:pt x="2" y="11"/>
                </a:cubicBezTo>
                <a:cubicBezTo>
                  <a:pt x="2" y="10"/>
                  <a:pt x="5" y="9"/>
                  <a:pt x="6" y="8"/>
                </a:cubicBezTo>
                <a:cubicBezTo>
                  <a:pt x="8" y="7"/>
                  <a:pt x="10" y="4"/>
                  <a:pt x="12" y="3"/>
                </a:cubicBezTo>
                <a:cubicBezTo>
                  <a:pt x="13" y="3"/>
                  <a:pt x="15" y="1"/>
                  <a:pt x="16" y="1"/>
                </a:cubicBezTo>
                <a:cubicBezTo>
                  <a:pt x="17" y="0"/>
                  <a:pt x="19" y="0"/>
                  <a:pt x="19" y="0"/>
                </a:cubicBezTo>
                <a:cubicBezTo>
                  <a:pt x="21" y="0"/>
                  <a:pt x="24" y="0"/>
                  <a:pt x="25" y="1"/>
                </a:cubicBezTo>
                <a:cubicBezTo>
                  <a:pt x="25" y="1"/>
                  <a:pt x="25" y="3"/>
                  <a:pt x="25" y="3"/>
                </a:cubicBezTo>
                <a:cubicBezTo>
                  <a:pt x="26" y="5"/>
                  <a:pt x="27" y="8"/>
                  <a:pt x="28" y="9"/>
                </a:cubicBezTo>
                <a:cubicBezTo>
                  <a:pt x="29" y="10"/>
                  <a:pt x="31" y="10"/>
                  <a:pt x="32" y="11"/>
                </a:cubicBezTo>
                <a:cubicBezTo>
                  <a:pt x="33" y="11"/>
                  <a:pt x="36" y="13"/>
                  <a:pt x="38" y="14"/>
                </a:cubicBezTo>
                <a:cubicBezTo>
                  <a:pt x="40" y="15"/>
                  <a:pt x="44" y="16"/>
                  <a:pt x="47" y="17"/>
                </a:cubicBezTo>
                <a:cubicBezTo>
                  <a:pt x="48" y="17"/>
                  <a:pt x="50" y="18"/>
                  <a:pt x="51" y="18"/>
                </a:cubicBezTo>
                <a:cubicBezTo>
                  <a:pt x="53" y="19"/>
                  <a:pt x="57" y="20"/>
                  <a:pt x="59" y="21"/>
                </a:cubicBezTo>
                <a:cubicBezTo>
                  <a:pt x="61" y="22"/>
                  <a:pt x="65" y="25"/>
                  <a:pt x="67" y="26"/>
                </a:cubicBezTo>
                <a:cubicBezTo>
                  <a:pt x="68" y="27"/>
                  <a:pt x="71" y="28"/>
                  <a:pt x="72" y="30"/>
                </a:cubicBezTo>
                <a:cubicBezTo>
                  <a:pt x="73" y="31"/>
                  <a:pt x="74" y="34"/>
                  <a:pt x="74" y="35"/>
                </a:cubicBezTo>
                <a:cubicBezTo>
                  <a:pt x="74" y="36"/>
                  <a:pt x="72" y="37"/>
                  <a:pt x="71" y="37"/>
                </a:cubicBezTo>
                <a:cubicBezTo>
                  <a:pt x="70" y="37"/>
                  <a:pt x="68" y="38"/>
                  <a:pt x="67" y="38"/>
                </a:cubicBezTo>
                <a:cubicBezTo>
                  <a:pt x="66" y="38"/>
                  <a:pt x="64" y="37"/>
                  <a:pt x="62" y="37"/>
                </a:cubicBezTo>
                <a:cubicBezTo>
                  <a:pt x="61" y="37"/>
                  <a:pt x="59" y="40"/>
                  <a:pt x="58" y="41"/>
                </a:cubicBezTo>
                <a:cubicBezTo>
                  <a:pt x="58" y="43"/>
                  <a:pt x="58" y="46"/>
                  <a:pt x="58" y="47"/>
                </a:cubicBezTo>
                <a:cubicBezTo>
                  <a:pt x="59" y="50"/>
                  <a:pt x="64" y="53"/>
                  <a:pt x="65" y="55"/>
                </a:cubicBezTo>
                <a:cubicBezTo>
                  <a:pt x="66" y="57"/>
                  <a:pt x="68" y="62"/>
                  <a:pt x="69" y="65"/>
                </a:cubicBezTo>
                <a:cubicBezTo>
                  <a:pt x="70" y="66"/>
                  <a:pt x="71" y="67"/>
                  <a:pt x="71" y="68"/>
                </a:cubicBezTo>
                <a:cubicBezTo>
                  <a:pt x="72" y="69"/>
                  <a:pt x="75" y="72"/>
                  <a:pt x="76" y="73"/>
                </a:cubicBezTo>
                <a:cubicBezTo>
                  <a:pt x="77" y="74"/>
                  <a:pt x="79" y="77"/>
                  <a:pt x="79" y="7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8" name="Freeform 41">
            <a:extLst>
              <a:ext uri="{FF2B5EF4-FFF2-40B4-BE49-F238E27FC236}">
                <a16:creationId xmlns:a16="http://schemas.microsoft.com/office/drawing/2014/main" id="{49F19793-40E8-4980-B8EA-3EDA7DC0C427}"/>
              </a:ext>
            </a:extLst>
          </p:cNvPr>
          <p:cNvSpPr>
            <a:spLocks/>
          </p:cNvSpPr>
          <p:nvPr/>
        </p:nvSpPr>
        <p:spPr bwMode="auto">
          <a:xfrm>
            <a:off x="6217751" y="1514807"/>
            <a:ext cx="236026" cy="216119"/>
          </a:xfrm>
          <a:custGeom>
            <a:avLst/>
            <a:gdLst/>
            <a:ahLst/>
            <a:cxnLst>
              <a:cxn ang="0">
                <a:pos x="98" y="42"/>
              </a:cxn>
              <a:cxn ang="0">
                <a:pos x="102" y="42"/>
              </a:cxn>
              <a:cxn ang="0">
                <a:pos x="93" y="53"/>
              </a:cxn>
              <a:cxn ang="0">
                <a:pos x="89" y="66"/>
              </a:cxn>
              <a:cxn ang="0">
                <a:pos x="82" y="70"/>
              </a:cxn>
              <a:cxn ang="0">
                <a:pos x="83" y="79"/>
              </a:cxn>
              <a:cxn ang="0">
                <a:pos x="81" y="86"/>
              </a:cxn>
              <a:cxn ang="0">
                <a:pos x="77" y="90"/>
              </a:cxn>
              <a:cxn ang="0">
                <a:pos x="73" y="91"/>
              </a:cxn>
              <a:cxn ang="0">
                <a:pos x="70" y="84"/>
              </a:cxn>
              <a:cxn ang="0">
                <a:pos x="67" y="76"/>
              </a:cxn>
              <a:cxn ang="0">
                <a:pos x="60" y="69"/>
              </a:cxn>
              <a:cxn ang="0">
                <a:pos x="54" y="66"/>
              </a:cxn>
              <a:cxn ang="0">
                <a:pos x="46" y="63"/>
              </a:cxn>
              <a:cxn ang="0">
                <a:pos x="37" y="60"/>
              </a:cxn>
              <a:cxn ang="0">
                <a:pos x="29" y="60"/>
              </a:cxn>
              <a:cxn ang="0">
                <a:pos x="22" y="59"/>
              </a:cxn>
              <a:cxn ang="0">
                <a:pos x="24" y="51"/>
              </a:cxn>
              <a:cxn ang="0">
                <a:pos x="14" y="52"/>
              </a:cxn>
              <a:cxn ang="0">
                <a:pos x="4" y="49"/>
              </a:cxn>
              <a:cxn ang="0">
                <a:pos x="0" y="45"/>
              </a:cxn>
              <a:cxn ang="0">
                <a:pos x="3" y="37"/>
              </a:cxn>
              <a:cxn ang="0">
                <a:pos x="4" y="30"/>
              </a:cxn>
              <a:cxn ang="0">
                <a:pos x="8" y="22"/>
              </a:cxn>
              <a:cxn ang="0">
                <a:pos x="16" y="17"/>
              </a:cxn>
              <a:cxn ang="0">
                <a:pos x="23" y="13"/>
              </a:cxn>
              <a:cxn ang="0">
                <a:pos x="32" y="8"/>
              </a:cxn>
              <a:cxn ang="0">
                <a:pos x="44" y="2"/>
              </a:cxn>
              <a:cxn ang="0">
                <a:pos x="54" y="1"/>
              </a:cxn>
              <a:cxn ang="0">
                <a:pos x="59" y="6"/>
              </a:cxn>
              <a:cxn ang="0">
                <a:pos x="66" y="11"/>
              </a:cxn>
              <a:cxn ang="0">
                <a:pos x="73" y="13"/>
              </a:cxn>
              <a:cxn ang="0">
                <a:pos x="80" y="17"/>
              </a:cxn>
              <a:cxn ang="0">
                <a:pos x="84" y="23"/>
              </a:cxn>
              <a:cxn ang="0">
                <a:pos x="86" y="29"/>
              </a:cxn>
              <a:cxn ang="0">
                <a:pos x="83" y="34"/>
              </a:cxn>
              <a:cxn ang="0">
                <a:pos x="86" y="38"/>
              </a:cxn>
              <a:cxn ang="0">
                <a:pos x="93" y="41"/>
              </a:cxn>
              <a:cxn ang="0">
                <a:pos x="98" y="42"/>
              </a:cxn>
            </a:cxnLst>
            <a:rect l="0" t="0" r="r" b="b"/>
            <a:pathLst>
              <a:path w="102" h="92">
                <a:moveTo>
                  <a:pt x="98" y="42"/>
                </a:moveTo>
                <a:cubicBezTo>
                  <a:pt x="99" y="42"/>
                  <a:pt x="102" y="42"/>
                  <a:pt x="102" y="42"/>
                </a:cubicBezTo>
                <a:cubicBezTo>
                  <a:pt x="102" y="42"/>
                  <a:pt x="95" y="49"/>
                  <a:pt x="93" y="53"/>
                </a:cubicBezTo>
                <a:cubicBezTo>
                  <a:pt x="91" y="57"/>
                  <a:pt x="92" y="63"/>
                  <a:pt x="89" y="66"/>
                </a:cubicBezTo>
                <a:cubicBezTo>
                  <a:pt x="88" y="68"/>
                  <a:pt x="83" y="68"/>
                  <a:pt x="82" y="70"/>
                </a:cubicBezTo>
                <a:cubicBezTo>
                  <a:pt x="81" y="72"/>
                  <a:pt x="83" y="76"/>
                  <a:pt x="83" y="79"/>
                </a:cubicBezTo>
                <a:cubicBezTo>
                  <a:pt x="83" y="81"/>
                  <a:pt x="82" y="84"/>
                  <a:pt x="81" y="86"/>
                </a:cubicBezTo>
                <a:cubicBezTo>
                  <a:pt x="80" y="87"/>
                  <a:pt x="79" y="89"/>
                  <a:pt x="77" y="90"/>
                </a:cubicBezTo>
                <a:cubicBezTo>
                  <a:pt x="76" y="91"/>
                  <a:pt x="74" y="92"/>
                  <a:pt x="73" y="91"/>
                </a:cubicBezTo>
                <a:cubicBezTo>
                  <a:pt x="71" y="90"/>
                  <a:pt x="71" y="86"/>
                  <a:pt x="70" y="84"/>
                </a:cubicBezTo>
                <a:cubicBezTo>
                  <a:pt x="69" y="81"/>
                  <a:pt x="69" y="78"/>
                  <a:pt x="67" y="76"/>
                </a:cubicBezTo>
                <a:cubicBezTo>
                  <a:pt x="66" y="73"/>
                  <a:pt x="63" y="70"/>
                  <a:pt x="60" y="69"/>
                </a:cubicBezTo>
                <a:cubicBezTo>
                  <a:pt x="59" y="68"/>
                  <a:pt x="56" y="67"/>
                  <a:pt x="54" y="66"/>
                </a:cubicBezTo>
                <a:cubicBezTo>
                  <a:pt x="51" y="65"/>
                  <a:pt x="48" y="64"/>
                  <a:pt x="46" y="63"/>
                </a:cubicBezTo>
                <a:cubicBezTo>
                  <a:pt x="43" y="62"/>
                  <a:pt x="40" y="60"/>
                  <a:pt x="37" y="60"/>
                </a:cubicBezTo>
                <a:cubicBezTo>
                  <a:pt x="34" y="60"/>
                  <a:pt x="31" y="60"/>
                  <a:pt x="29" y="60"/>
                </a:cubicBezTo>
                <a:cubicBezTo>
                  <a:pt x="27" y="60"/>
                  <a:pt x="22" y="59"/>
                  <a:pt x="22" y="59"/>
                </a:cubicBezTo>
                <a:cubicBezTo>
                  <a:pt x="22" y="59"/>
                  <a:pt x="25" y="52"/>
                  <a:pt x="24" y="51"/>
                </a:cubicBezTo>
                <a:cubicBezTo>
                  <a:pt x="22" y="49"/>
                  <a:pt x="17" y="52"/>
                  <a:pt x="14" y="52"/>
                </a:cubicBezTo>
                <a:cubicBezTo>
                  <a:pt x="12" y="52"/>
                  <a:pt x="6" y="51"/>
                  <a:pt x="4" y="49"/>
                </a:cubicBezTo>
                <a:cubicBezTo>
                  <a:pt x="3" y="49"/>
                  <a:pt x="1" y="46"/>
                  <a:pt x="0" y="45"/>
                </a:cubicBezTo>
                <a:cubicBezTo>
                  <a:pt x="0" y="43"/>
                  <a:pt x="2" y="39"/>
                  <a:pt x="3" y="37"/>
                </a:cubicBezTo>
                <a:cubicBezTo>
                  <a:pt x="3" y="35"/>
                  <a:pt x="3" y="32"/>
                  <a:pt x="4" y="30"/>
                </a:cubicBezTo>
                <a:cubicBezTo>
                  <a:pt x="5" y="28"/>
                  <a:pt x="6" y="24"/>
                  <a:pt x="8" y="22"/>
                </a:cubicBezTo>
                <a:cubicBezTo>
                  <a:pt x="9" y="20"/>
                  <a:pt x="14" y="18"/>
                  <a:pt x="16" y="17"/>
                </a:cubicBezTo>
                <a:cubicBezTo>
                  <a:pt x="18" y="16"/>
                  <a:pt x="21" y="14"/>
                  <a:pt x="23" y="13"/>
                </a:cubicBezTo>
                <a:cubicBezTo>
                  <a:pt x="25" y="12"/>
                  <a:pt x="30" y="9"/>
                  <a:pt x="32" y="8"/>
                </a:cubicBezTo>
                <a:cubicBezTo>
                  <a:pt x="35" y="6"/>
                  <a:pt x="41" y="3"/>
                  <a:pt x="44" y="2"/>
                </a:cubicBezTo>
                <a:cubicBezTo>
                  <a:pt x="46" y="1"/>
                  <a:pt x="51" y="0"/>
                  <a:pt x="54" y="1"/>
                </a:cubicBezTo>
                <a:cubicBezTo>
                  <a:pt x="55" y="2"/>
                  <a:pt x="58" y="5"/>
                  <a:pt x="59" y="6"/>
                </a:cubicBezTo>
                <a:cubicBezTo>
                  <a:pt x="61" y="7"/>
                  <a:pt x="64" y="10"/>
                  <a:pt x="66" y="11"/>
                </a:cubicBezTo>
                <a:cubicBezTo>
                  <a:pt x="68" y="12"/>
                  <a:pt x="71" y="12"/>
                  <a:pt x="73" y="13"/>
                </a:cubicBezTo>
                <a:cubicBezTo>
                  <a:pt x="75" y="14"/>
                  <a:pt x="79" y="15"/>
                  <a:pt x="80" y="17"/>
                </a:cubicBezTo>
                <a:cubicBezTo>
                  <a:pt x="82" y="18"/>
                  <a:pt x="83" y="21"/>
                  <a:pt x="84" y="23"/>
                </a:cubicBezTo>
                <a:cubicBezTo>
                  <a:pt x="85" y="24"/>
                  <a:pt x="86" y="27"/>
                  <a:pt x="86" y="29"/>
                </a:cubicBezTo>
                <a:cubicBezTo>
                  <a:pt x="86" y="30"/>
                  <a:pt x="83" y="32"/>
                  <a:pt x="83" y="34"/>
                </a:cubicBezTo>
                <a:cubicBezTo>
                  <a:pt x="83" y="35"/>
                  <a:pt x="85" y="37"/>
                  <a:pt x="86" y="38"/>
                </a:cubicBezTo>
                <a:cubicBezTo>
                  <a:pt x="88" y="39"/>
                  <a:pt x="91" y="41"/>
                  <a:pt x="93" y="41"/>
                </a:cubicBezTo>
                <a:cubicBezTo>
                  <a:pt x="94" y="42"/>
                  <a:pt x="97" y="42"/>
                  <a:pt x="98" y="4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29" name="Freeform 42">
            <a:extLst>
              <a:ext uri="{FF2B5EF4-FFF2-40B4-BE49-F238E27FC236}">
                <a16:creationId xmlns:a16="http://schemas.microsoft.com/office/drawing/2014/main" id="{95E7274E-F1C3-4DA3-8639-3A71A9C27294}"/>
              </a:ext>
            </a:extLst>
          </p:cNvPr>
          <p:cNvSpPr>
            <a:spLocks/>
          </p:cNvSpPr>
          <p:nvPr/>
        </p:nvSpPr>
        <p:spPr bwMode="auto">
          <a:xfrm>
            <a:off x="6138128" y="1059819"/>
            <a:ext cx="571580" cy="432238"/>
          </a:xfrm>
          <a:custGeom>
            <a:avLst/>
            <a:gdLst/>
            <a:ahLst/>
            <a:cxnLst>
              <a:cxn ang="0">
                <a:pos x="245" y="110"/>
              </a:cxn>
              <a:cxn ang="0">
                <a:pos x="234" y="110"/>
              </a:cxn>
              <a:cxn ang="0">
                <a:pos x="226" y="102"/>
              </a:cxn>
              <a:cxn ang="0">
                <a:pos x="209" y="102"/>
              </a:cxn>
              <a:cxn ang="0">
                <a:pos x="199" y="106"/>
              </a:cxn>
              <a:cxn ang="0">
                <a:pos x="196" y="117"/>
              </a:cxn>
              <a:cxn ang="0">
                <a:pos x="194" y="130"/>
              </a:cxn>
              <a:cxn ang="0">
                <a:pos x="190" y="130"/>
              </a:cxn>
              <a:cxn ang="0">
                <a:pos x="181" y="123"/>
              </a:cxn>
              <a:cxn ang="0">
                <a:pos x="168" y="123"/>
              </a:cxn>
              <a:cxn ang="0">
                <a:pos x="163" y="127"/>
              </a:cxn>
              <a:cxn ang="0">
                <a:pos x="161" y="141"/>
              </a:cxn>
              <a:cxn ang="0">
                <a:pos x="156" y="153"/>
              </a:cxn>
              <a:cxn ang="0">
                <a:pos x="152" y="157"/>
              </a:cxn>
              <a:cxn ang="0">
                <a:pos x="144" y="151"/>
              </a:cxn>
              <a:cxn ang="0">
                <a:pos x="135" y="150"/>
              </a:cxn>
              <a:cxn ang="0">
                <a:pos x="120" y="152"/>
              </a:cxn>
              <a:cxn ang="0">
                <a:pos x="102" y="154"/>
              </a:cxn>
              <a:cxn ang="0">
                <a:pos x="96" y="159"/>
              </a:cxn>
              <a:cxn ang="0">
                <a:pos x="87" y="165"/>
              </a:cxn>
              <a:cxn ang="0">
                <a:pos x="87" y="175"/>
              </a:cxn>
              <a:cxn ang="0">
                <a:pos x="64" y="176"/>
              </a:cxn>
              <a:cxn ang="0">
                <a:pos x="49" y="183"/>
              </a:cxn>
              <a:cxn ang="0">
                <a:pos x="44" y="184"/>
              </a:cxn>
              <a:cxn ang="0">
                <a:pos x="44" y="175"/>
              </a:cxn>
              <a:cxn ang="0">
                <a:pos x="40" y="166"/>
              </a:cxn>
              <a:cxn ang="0">
                <a:pos x="20" y="166"/>
              </a:cxn>
              <a:cxn ang="0">
                <a:pos x="7" y="155"/>
              </a:cxn>
              <a:cxn ang="0">
                <a:pos x="2" y="145"/>
              </a:cxn>
              <a:cxn ang="0">
                <a:pos x="8" y="130"/>
              </a:cxn>
              <a:cxn ang="0">
                <a:pos x="9" y="111"/>
              </a:cxn>
              <a:cxn ang="0">
                <a:pos x="24" y="97"/>
              </a:cxn>
              <a:cxn ang="0">
                <a:pos x="34" y="84"/>
              </a:cxn>
              <a:cxn ang="0">
                <a:pos x="40" y="67"/>
              </a:cxn>
              <a:cxn ang="0">
                <a:pos x="49" y="53"/>
              </a:cxn>
              <a:cxn ang="0">
                <a:pos x="62" y="43"/>
              </a:cxn>
              <a:cxn ang="0">
                <a:pos x="79" y="36"/>
              </a:cxn>
              <a:cxn ang="0">
                <a:pos x="92" y="35"/>
              </a:cxn>
              <a:cxn ang="0">
                <a:pos x="105" y="28"/>
              </a:cxn>
              <a:cxn ang="0">
                <a:pos x="121" y="29"/>
              </a:cxn>
              <a:cxn ang="0">
                <a:pos x="124" y="18"/>
              </a:cxn>
              <a:cxn ang="0">
                <a:pos x="119" y="9"/>
              </a:cxn>
              <a:cxn ang="0">
                <a:pos x="125" y="0"/>
              </a:cxn>
              <a:cxn ang="0">
                <a:pos x="147" y="3"/>
              </a:cxn>
              <a:cxn ang="0">
                <a:pos x="165" y="11"/>
              </a:cxn>
              <a:cxn ang="0">
                <a:pos x="163" y="22"/>
              </a:cxn>
              <a:cxn ang="0">
                <a:pos x="165" y="36"/>
              </a:cxn>
              <a:cxn ang="0">
                <a:pos x="173" y="49"/>
              </a:cxn>
              <a:cxn ang="0">
                <a:pos x="184" y="47"/>
              </a:cxn>
              <a:cxn ang="0">
                <a:pos x="184" y="23"/>
              </a:cxn>
              <a:cxn ang="0">
                <a:pos x="184" y="11"/>
              </a:cxn>
              <a:cxn ang="0">
                <a:pos x="198" y="23"/>
              </a:cxn>
              <a:cxn ang="0">
                <a:pos x="208" y="33"/>
              </a:cxn>
              <a:cxn ang="0">
                <a:pos x="210" y="43"/>
              </a:cxn>
              <a:cxn ang="0">
                <a:pos x="210" y="58"/>
              </a:cxn>
              <a:cxn ang="0">
                <a:pos x="219" y="54"/>
              </a:cxn>
              <a:cxn ang="0">
                <a:pos x="233" y="50"/>
              </a:cxn>
              <a:cxn ang="0">
                <a:pos x="245" y="64"/>
              </a:cxn>
              <a:cxn ang="0">
                <a:pos x="236" y="75"/>
              </a:cxn>
              <a:cxn ang="0">
                <a:pos x="234" y="90"/>
              </a:cxn>
              <a:cxn ang="0">
                <a:pos x="246" y="103"/>
              </a:cxn>
            </a:cxnLst>
            <a:rect l="0" t="0" r="r" b="b"/>
            <a:pathLst>
              <a:path w="246" h="186">
                <a:moveTo>
                  <a:pt x="246" y="103"/>
                </a:moveTo>
                <a:cubicBezTo>
                  <a:pt x="246" y="105"/>
                  <a:pt x="246" y="109"/>
                  <a:pt x="245" y="110"/>
                </a:cubicBezTo>
                <a:cubicBezTo>
                  <a:pt x="244" y="111"/>
                  <a:pt x="241" y="111"/>
                  <a:pt x="239" y="111"/>
                </a:cubicBezTo>
                <a:cubicBezTo>
                  <a:pt x="238" y="111"/>
                  <a:pt x="235" y="111"/>
                  <a:pt x="234" y="110"/>
                </a:cubicBezTo>
                <a:cubicBezTo>
                  <a:pt x="232" y="109"/>
                  <a:pt x="231" y="106"/>
                  <a:pt x="230" y="105"/>
                </a:cubicBezTo>
                <a:cubicBezTo>
                  <a:pt x="229" y="104"/>
                  <a:pt x="227" y="103"/>
                  <a:pt x="226" y="102"/>
                </a:cubicBezTo>
                <a:cubicBezTo>
                  <a:pt x="224" y="102"/>
                  <a:pt x="219" y="101"/>
                  <a:pt x="216" y="101"/>
                </a:cubicBezTo>
                <a:cubicBezTo>
                  <a:pt x="214" y="101"/>
                  <a:pt x="211" y="102"/>
                  <a:pt x="209" y="102"/>
                </a:cubicBezTo>
                <a:cubicBezTo>
                  <a:pt x="207" y="102"/>
                  <a:pt x="203" y="102"/>
                  <a:pt x="202" y="103"/>
                </a:cubicBezTo>
                <a:cubicBezTo>
                  <a:pt x="201" y="103"/>
                  <a:pt x="200" y="105"/>
                  <a:pt x="199" y="106"/>
                </a:cubicBezTo>
                <a:cubicBezTo>
                  <a:pt x="198" y="107"/>
                  <a:pt x="195" y="110"/>
                  <a:pt x="195" y="111"/>
                </a:cubicBezTo>
                <a:cubicBezTo>
                  <a:pt x="195" y="113"/>
                  <a:pt x="196" y="116"/>
                  <a:pt x="196" y="117"/>
                </a:cubicBezTo>
                <a:cubicBezTo>
                  <a:pt x="196" y="119"/>
                  <a:pt x="195" y="122"/>
                  <a:pt x="195" y="124"/>
                </a:cubicBezTo>
                <a:cubicBezTo>
                  <a:pt x="194" y="125"/>
                  <a:pt x="193" y="128"/>
                  <a:pt x="194" y="130"/>
                </a:cubicBezTo>
                <a:cubicBezTo>
                  <a:pt x="194" y="131"/>
                  <a:pt x="196" y="135"/>
                  <a:pt x="196" y="135"/>
                </a:cubicBezTo>
                <a:cubicBezTo>
                  <a:pt x="196" y="135"/>
                  <a:pt x="192" y="131"/>
                  <a:pt x="190" y="130"/>
                </a:cubicBezTo>
                <a:cubicBezTo>
                  <a:pt x="189" y="129"/>
                  <a:pt x="187" y="127"/>
                  <a:pt x="185" y="126"/>
                </a:cubicBezTo>
                <a:cubicBezTo>
                  <a:pt x="184" y="125"/>
                  <a:pt x="183" y="123"/>
                  <a:pt x="181" y="123"/>
                </a:cubicBezTo>
                <a:cubicBezTo>
                  <a:pt x="180" y="122"/>
                  <a:pt x="178" y="122"/>
                  <a:pt x="176" y="122"/>
                </a:cubicBezTo>
                <a:cubicBezTo>
                  <a:pt x="174" y="122"/>
                  <a:pt x="171" y="122"/>
                  <a:pt x="168" y="123"/>
                </a:cubicBezTo>
                <a:cubicBezTo>
                  <a:pt x="167" y="123"/>
                  <a:pt x="164" y="122"/>
                  <a:pt x="163" y="124"/>
                </a:cubicBezTo>
                <a:cubicBezTo>
                  <a:pt x="162" y="124"/>
                  <a:pt x="163" y="126"/>
                  <a:pt x="163" y="127"/>
                </a:cubicBezTo>
                <a:cubicBezTo>
                  <a:pt x="162" y="129"/>
                  <a:pt x="162" y="132"/>
                  <a:pt x="162" y="135"/>
                </a:cubicBezTo>
                <a:cubicBezTo>
                  <a:pt x="161" y="136"/>
                  <a:pt x="161" y="139"/>
                  <a:pt x="161" y="141"/>
                </a:cubicBezTo>
                <a:cubicBezTo>
                  <a:pt x="160" y="142"/>
                  <a:pt x="157" y="144"/>
                  <a:pt x="157" y="145"/>
                </a:cubicBezTo>
                <a:cubicBezTo>
                  <a:pt x="156" y="148"/>
                  <a:pt x="155" y="151"/>
                  <a:pt x="156" y="153"/>
                </a:cubicBezTo>
                <a:cubicBezTo>
                  <a:pt x="156" y="156"/>
                  <a:pt x="157" y="163"/>
                  <a:pt x="157" y="163"/>
                </a:cubicBezTo>
                <a:cubicBezTo>
                  <a:pt x="157" y="163"/>
                  <a:pt x="154" y="159"/>
                  <a:pt x="152" y="157"/>
                </a:cubicBezTo>
                <a:cubicBezTo>
                  <a:pt x="152" y="156"/>
                  <a:pt x="150" y="155"/>
                  <a:pt x="150" y="154"/>
                </a:cubicBezTo>
                <a:cubicBezTo>
                  <a:pt x="148" y="153"/>
                  <a:pt x="145" y="152"/>
                  <a:pt x="144" y="151"/>
                </a:cubicBezTo>
                <a:cubicBezTo>
                  <a:pt x="143" y="150"/>
                  <a:pt x="140" y="149"/>
                  <a:pt x="139" y="149"/>
                </a:cubicBezTo>
                <a:cubicBezTo>
                  <a:pt x="138" y="149"/>
                  <a:pt x="136" y="150"/>
                  <a:pt x="135" y="150"/>
                </a:cubicBezTo>
                <a:cubicBezTo>
                  <a:pt x="134" y="151"/>
                  <a:pt x="131" y="152"/>
                  <a:pt x="130" y="153"/>
                </a:cubicBezTo>
                <a:cubicBezTo>
                  <a:pt x="128" y="153"/>
                  <a:pt x="123" y="152"/>
                  <a:pt x="120" y="152"/>
                </a:cubicBezTo>
                <a:cubicBezTo>
                  <a:pt x="117" y="152"/>
                  <a:pt x="111" y="152"/>
                  <a:pt x="108" y="152"/>
                </a:cubicBezTo>
                <a:cubicBezTo>
                  <a:pt x="107" y="152"/>
                  <a:pt x="104" y="153"/>
                  <a:pt x="102" y="154"/>
                </a:cubicBezTo>
                <a:cubicBezTo>
                  <a:pt x="102" y="154"/>
                  <a:pt x="102" y="156"/>
                  <a:pt x="101" y="156"/>
                </a:cubicBezTo>
                <a:cubicBezTo>
                  <a:pt x="100" y="157"/>
                  <a:pt x="97" y="158"/>
                  <a:pt x="96" y="159"/>
                </a:cubicBezTo>
                <a:cubicBezTo>
                  <a:pt x="95" y="160"/>
                  <a:pt x="94" y="162"/>
                  <a:pt x="93" y="163"/>
                </a:cubicBezTo>
                <a:cubicBezTo>
                  <a:pt x="92" y="164"/>
                  <a:pt x="88" y="164"/>
                  <a:pt x="87" y="165"/>
                </a:cubicBezTo>
                <a:cubicBezTo>
                  <a:pt x="86" y="166"/>
                  <a:pt x="85" y="170"/>
                  <a:pt x="85" y="172"/>
                </a:cubicBezTo>
                <a:cubicBezTo>
                  <a:pt x="85" y="173"/>
                  <a:pt x="87" y="174"/>
                  <a:pt x="87" y="175"/>
                </a:cubicBezTo>
                <a:cubicBezTo>
                  <a:pt x="87" y="176"/>
                  <a:pt x="87" y="177"/>
                  <a:pt x="86" y="177"/>
                </a:cubicBezTo>
                <a:cubicBezTo>
                  <a:pt x="81" y="179"/>
                  <a:pt x="69" y="176"/>
                  <a:pt x="64" y="176"/>
                </a:cubicBezTo>
                <a:cubicBezTo>
                  <a:pt x="61" y="177"/>
                  <a:pt x="55" y="177"/>
                  <a:pt x="52" y="179"/>
                </a:cubicBezTo>
                <a:cubicBezTo>
                  <a:pt x="51" y="180"/>
                  <a:pt x="50" y="182"/>
                  <a:pt x="49" y="183"/>
                </a:cubicBezTo>
                <a:cubicBezTo>
                  <a:pt x="49" y="183"/>
                  <a:pt x="49" y="185"/>
                  <a:pt x="48" y="185"/>
                </a:cubicBezTo>
                <a:cubicBezTo>
                  <a:pt x="47" y="186"/>
                  <a:pt x="45" y="185"/>
                  <a:pt x="44" y="184"/>
                </a:cubicBezTo>
                <a:cubicBezTo>
                  <a:pt x="44" y="184"/>
                  <a:pt x="43" y="181"/>
                  <a:pt x="43" y="181"/>
                </a:cubicBezTo>
                <a:cubicBezTo>
                  <a:pt x="43" y="179"/>
                  <a:pt x="44" y="177"/>
                  <a:pt x="44" y="175"/>
                </a:cubicBezTo>
                <a:cubicBezTo>
                  <a:pt x="44" y="173"/>
                  <a:pt x="44" y="169"/>
                  <a:pt x="43" y="168"/>
                </a:cubicBezTo>
                <a:cubicBezTo>
                  <a:pt x="43" y="167"/>
                  <a:pt x="41" y="166"/>
                  <a:pt x="40" y="166"/>
                </a:cubicBezTo>
                <a:cubicBezTo>
                  <a:pt x="37" y="165"/>
                  <a:pt x="33" y="166"/>
                  <a:pt x="31" y="166"/>
                </a:cubicBezTo>
                <a:cubicBezTo>
                  <a:pt x="28" y="166"/>
                  <a:pt x="22" y="167"/>
                  <a:pt x="20" y="166"/>
                </a:cubicBezTo>
                <a:cubicBezTo>
                  <a:pt x="18" y="165"/>
                  <a:pt x="15" y="162"/>
                  <a:pt x="14" y="161"/>
                </a:cubicBezTo>
                <a:cubicBezTo>
                  <a:pt x="12" y="159"/>
                  <a:pt x="9" y="156"/>
                  <a:pt x="7" y="155"/>
                </a:cubicBezTo>
                <a:cubicBezTo>
                  <a:pt x="6" y="155"/>
                  <a:pt x="2" y="155"/>
                  <a:pt x="1" y="154"/>
                </a:cubicBezTo>
                <a:cubicBezTo>
                  <a:pt x="0" y="152"/>
                  <a:pt x="1" y="147"/>
                  <a:pt x="2" y="145"/>
                </a:cubicBezTo>
                <a:cubicBezTo>
                  <a:pt x="3" y="143"/>
                  <a:pt x="6" y="138"/>
                  <a:pt x="7" y="136"/>
                </a:cubicBezTo>
                <a:cubicBezTo>
                  <a:pt x="7" y="134"/>
                  <a:pt x="8" y="131"/>
                  <a:pt x="8" y="130"/>
                </a:cubicBezTo>
                <a:cubicBezTo>
                  <a:pt x="7" y="127"/>
                  <a:pt x="4" y="122"/>
                  <a:pt x="4" y="120"/>
                </a:cubicBezTo>
                <a:cubicBezTo>
                  <a:pt x="5" y="117"/>
                  <a:pt x="7" y="113"/>
                  <a:pt x="9" y="111"/>
                </a:cubicBezTo>
                <a:cubicBezTo>
                  <a:pt x="10" y="109"/>
                  <a:pt x="15" y="106"/>
                  <a:pt x="16" y="104"/>
                </a:cubicBezTo>
                <a:cubicBezTo>
                  <a:pt x="18" y="102"/>
                  <a:pt x="22" y="99"/>
                  <a:pt x="24" y="97"/>
                </a:cubicBezTo>
                <a:cubicBezTo>
                  <a:pt x="25" y="96"/>
                  <a:pt x="29" y="93"/>
                  <a:pt x="30" y="91"/>
                </a:cubicBezTo>
                <a:cubicBezTo>
                  <a:pt x="31" y="89"/>
                  <a:pt x="33" y="86"/>
                  <a:pt x="34" y="84"/>
                </a:cubicBezTo>
                <a:cubicBezTo>
                  <a:pt x="35" y="82"/>
                  <a:pt x="36" y="78"/>
                  <a:pt x="36" y="76"/>
                </a:cubicBezTo>
                <a:cubicBezTo>
                  <a:pt x="37" y="74"/>
                  <a:pt x="39" y="69"/>
                  <a:pt x="40" y="67"/>
                </a:cubicBezTo>
                <a:cubicBezTo>
                  <a:pt x="41" y="65"/>
                  <a:pt x="42" y="61"/>
                  <a:pt x="43" y="60"/>
                </a:cubicBezTo>
                <a:cubicBezTo>
                  <a:pt x="44" y="58"/>
                  <a:pt x="47" y="55"/>
                  <a:pt x="49" y="53"/>
                </a:cubicBezTo>
                <a:cubicBezTo>
                  <a:pt x="50" y="52"/>
                  <a:pt x="53" y="49"/>
                  <a:pt x="55" y="48"/>
                </a:cubicBezTo>
                <a:cubicBezTo>
                  <a:pt x="56" y="47"/>
                  <a:pt x="60" y="44"/>
                  <a:pt x="62" y="43"/>
                </a:cubicBezTo>
                <a:cubicBezTo>
                  <a:pt x="64" y="41"/>
                  <a:pt x="68" y="39"/>
                  <a:pt x="70" y="39"/>
                </a:cubicBezTo>
                <a:cubicBezTo>
                  <a:pt x="72" y="38"/>
                  <a:pt x="77" y="37"/>
                  <a:pt x="79" y="36"/>
                </a:cubicBezTo>
                <a:cubicBezTo>
                  <a:pt x="81" y="36"/>
                  <a:pt x="84" y="37"/>
                  <a:pt x="86" y="36"/>
                </a:cubicBezTo>
                <a:cubicBezTo>
                  <a:pt x="88" y="36"/>
                  <a:pt x="91" y="35"/>
                  <a:pt x="92" y="35"/>
                </a:cubicBezTo>
                <a:cubicBezTo>
                  <a:pt x="94" y="34"/>
                  <a:pt x="97" y="32"/>
                  <a:pt x="98" y="31"/>
                </a:cubicBezTo>
                <a:cubicBezTo>
                  <a:pt x="100" y="30"/>
                  <a:pt x="103" y="28"/>
                  <a:pt x="105" y="28"/>
                </a:cubicBezTo>
                <a:cubicBezTo>
                  <a:pt x="107" y="27"/>
                  <a:pt x="112" y="29"/>
                  <a:pt x="114" y="30"/>
                </a:cubicBezTo>
                <a:cubicBezTo>
                  <a:pt x="116" y="30"/>
                  <a:pt x="119" y="30"/>
                  <a:pt x="121" y="29"/>
                </a:cubicBezTo>
                <a:cubicBezTo>
                  <a:pt x="122" y="28"/>
                  <a:pt x="125" y="26"/>
                  <a:pt x="125" y="24"/>
                </a:cubicBezTo>
                <a:cubicBezTo>
                  <a:pt x="126" y="23"/>
                  <a:pt x="125" y="19"/>
                  <a:pt x="124" y="18"/>
                </a:cubicBezTo>
                <a:cubicBezTo>
                  <a:pt x="124" y="16"/>
                  <a:pt x="123" y="13"/>
                  <a:pt x="122" y="12"/>
                </a:cubicBezTo>
                <a:cubicBezTo>
                  <a:pt x="122" y="11"/>
                  <a:pt x="119" y="10"/>
                  <a:pt x="119" y="9"/>
                </a:cubicBezTo>
                <a:cubicBezTo>
                  <a:pt x="118" y="7"/>
                  <a:pt x="119" y="3"/>
                  <a:pt x="120" y="2"/>
                </a:cubicBezTo>
                <a:cubicBezTo>
                  <a:pt x="121" y="1"/>
                  <a:pt x="124" y="1"/>
                  <a:pt x="125" y="0"/>
                </a:cubicBezTo>
                <a:cubicBezTo>
                  <a:pt x="128" y="0"/>
                  <a:pt x="133" y="0"/>
                  <a:pt x="135" y="0"/>
                </a:cubicBezTo>
                <a:cubicBezTo>
                  <a:pt x="139" y="1"/>
                  <a:pt x="145" y="2"/>
                  <a:pt x="147" y="3"/>
                </a:cubicBezTo>
                <a:cubicBezTo>
                  <a:pt x="149" y="4"/>
                  <a:pt x="152" y="5"/>
                  <a:pt x="153" y="6"/>
                </a:cubicBezTo>
                <a:cubicBezTo>
                  <a:pt x="156" y="7"/>
                  <a:pt x="163" y="8"/>
                  <a:pt x="165" y="11"/>
                </a:cubicBezTo>
                <a:cubicBezTo>
                  <a:pt x="165" y="12"/>
                  <a:pt x="163" y="15"/>
                  <a:pt x="163" y="17"/>
                </a:cubicBezTo>
                <a:cubicBezTo>
                  <a:pt x="163" y="18"/>
                  <a:pt x="163" y="20"/>
                  <a:pt x="163" y="22"/>
                </a:cubicBezTo>
                <a:cubicBezTo>
                  <a:pt x="163" y="24"/>
                  <a:pt x="163" y="27"/>
                  <a:pt x="163" y="29"/>
                </a:cubicBezTo>
                <a:cubicBezTo>
                  <a:pt x="163" y="31"/>
                  <a:pt x="164" y="34"/>
                  <a:pt x="165" y="36"/>
                </a:cubicBezTo>
                <a:cubicBezTo>
                  <a:pt x="165" y="38"/>
                  <a:pt x="167" y="42"/>
                  <a:pt x="168" y="44"/>
                </a:cubicBezTo>
                <a:cubicBezTo>
                  <a:pt x="169" y="46"/>
                  <a:pt x="172" y="48"/>
                  <a:pt x="173" y="49"/>
                </a:cubicBezTo>
                <a:cubicBezTo>
                  <a:pt x="175" y="50"/>
                  <a:pt x="179" y="51"/>
                  <a:pt x="180" y="51"/>
                </a:cubicBezTo>
                <a:cubicBezTo>
                  <a:pt x="182" y="50"/>
                  <a:pt x="183" y="48"/>
                  <a:pt x="184" y="47"/>
                </a:cubicBezTo>
                <a:cubicBezTo>
                  <a:pt x="185" y="45"/>
                  <a:pt x="188" y="41"/>
                  <a:pt x="188" y="38"/>
                </a:cubicBezTo>
                <a:cubicBezTo>
                  <a:pt x="189" y="34"/>
                  <a:pt x="185" y="27"/>
                  <a:pt x="184" y="23"/>
                </a:cubicBezTo>
                <a:cubicBezTo>
                  <a:pt x="184" y="22"/>
                  <a:pt x="183" y="18"/>
                  <a:pt x="183" y="16"/>
                </a:cubicBezTo>
                <a:cubicBezTo>
                  <a:pt x="183" y="15"/>
                  <a:pt x="183" y="11"/>
                  <a:pt x="184" y="11"/>
                </a:cubicBezTo>
                <a:cubicBezTo>
                  <a:pt x="186" y="10"/>
                  <a:pt x="190" y="15"/>
                  <a:pt x="191" y="17"/>
                </a:cubicBezTo>
                <a:cubicBezTo>
                  <a:pt x="193" y="19"/>
                  <a:pt x="197" y="22"/>
                  <a:pt x="198" y="23"/>
                </a:cubicBezTo>
                <a:cubicBezTo>
                  <a:pt x="200" y="25"/>
                  <a:pt x="203" y="27"/>
                  <a:pt x="204" y="29"/>
                </a:cubicBezTo>
                <a:cubicBezTo>
                  <a:pt x="205" y="30"/>
                  <a:pt x="207" y="32"/>
                  <a:pt x="208" y="33"/>
                </a:cubicBezTo>
                <a:cubicBezTo>
                  <a:pt x="209" y="34"/>
                  <a:pt x="210" y="36"/>
                  <a:pt x="210" y="37"/>
                </a:cubicBezTo>
                <a:cubicBezTo>
                  <a:pt x="210" y="39"/>
                  <a:pt x="210" y="42"/>
                  <a:pt x="210" y="43"/>
                </a:cubicBezTo>
                <a:cubicBezTo>
                  <a:pt x="210" y="46"/>
                  <a:pt x="209" y="51"/>
                  <a:pt x="209" y="54"/>
                </a:cubicBezTo>
                <a:cubicBezTo>
                  <a:pt x="209" y="55"/>
                  <a:pt x="209" y="57"/>
                  <a:pt x="210" y="58"/>
                </a:cubicBezTo>
                <a:cubicBezTo>
                  <a:pt x="211" y="59"/>
                  <a:pt x="215" y="58"/>
                  <a:pt x="217" y="57"/>
                </a:cubicBezTo>
                <a:cubicBezTo>
                  <a:pt x="218" y="57"/>
                  <a:pt x="218" y="54"/>
                  <a:pt x="219" y="54"/>
                </a:cubicBezTo>
                <a:cubicBezTo>
                  <a:pt x="221" y="53"/>
                  <a:pt x="224" y="51"/>
                  <a:pt x="226" y="51"/>
                </a:cubicBezTo>
                <a:cubicBezTo>
                  <a:pt x="228" y="50"/>
                  <a:pt x="231" y="50"/>
                  <a:pt x="233" y="50"/>
                </a:cubicBezTo>
                <a:cubicBezTo>
                  <a:pt x="235" y="51"/>
                  <a:pt x="240" y="52"/>
                  <a:pt x="242" y="54"/>
                </a:cubicBezTo>
                <a:cubicBezTo>
                  <a:pt x="243" y="56"/>
                  <a:pt x="246" y="61"/>
                  <a:pt x="245" y="64"/>
                </a:cubicBezTo>
                <a:cubicBezTo>
                  <a:pt x="245" y="65"/>
                  <a:pt x="242" y="66"/>
                  <a:pt x="242" y="66"/>
                </a:cubicBezTo>
                <a:cubicBezTo>
                  <a:pt x="240" y="68"/>
                  <a:pt x="237" y="72"/>
                  <a:pt x="236" y="75"/>
                </a:cubicBezTo>
                <a:cubicBezTo>
                  <a:pt x="235" y="77"/>
                  <a:pt x="233" y="80"/>
                  <a:pt x="233" y="83"/>
                </a:cubicBezTo>
                <a:cubicBezTo>
                  <a:pt x="233" y="85"/>
                  <a:pt x="233" y="89"/>
                  <a:pt x="234" y="90"/>
                </a:cubicBezTo>
                <a:cubicBezTo>
                  <a:pt x="236" y="92"/>
                  <a:pt x="240" y="95"/>
                  <a:pt x="241" y="96"/>
                </a:cubicBezTo>
                <a:cubicBezTo>
                  <a:pt x="243" y="98"/>
                  <a:pt x="245" y="101"/>
                  <a:pt x="246" y="10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0" name="Freeform 43">
            <a:extLst>
              <a:ext uri="{FF2B5EF4-FFF2-40B4-BE49-F238E27FC236}">
                <a16:creationId xmlns:a16="http://schemas.microsoft.com/office/drawing/2014/main" id="{D4A27CAB-8BB1-4582-A072-38AC38BEB696}"/>
              </a:ext>
            </a:extLst>
          </p:cNvPr>
          <p:cNvSpPr>
            <a:spLocks/>
          </p:cNvSpPr>
          <p:nvPr/>
        </p:nvSpPr>
        <p:spPr bwMode="auto">
          <a:xfrm>
            <a:off x="6940044" y="2729054"/>
            <a:ext cx="696702" cy="1009504"/>
          </a:xfrm>
          <a:custGeom>
            <a:avLst/>
            <a:gdLst/>
            <a:ahLst/>
            <a:cxnLst>
              <a:cxn ang="0">
                <a:pos x="112" y="18"/>
              </a:cxn>
              <a:cxn ang="0">
                <a:pos x="159" y="52"/>
              </a:cxn>
              <a:cxn ang="0">
                <a:pos x="184" y="54"/>
              </a:cxn>
              <a:cxn ang="0">
                <a:pos x="240" y="64"/>
              </a:cxn>
              <a:cxn ang="0">
                <a:pos x="240" y="87"/>
              </a:cxn>
              <a:cxn ang="0">
                <a:pos x="243" y="123"/>
              </a:cxn>
              <a:cxn ang="0">
                <a:pos x="223" y="141"/>
              </a:cxn>
              <a:cxn ang="0">
                <a:pos x="207" y="147"/>
              </a:cxn>
              <a:cxn ang="0">
                <a:pos x="208" y="161"/>
              </a:cxn>
              <a:cxn ang="0">
                <a:pos x="222" y="170"/>
              </a:cxn>
              <a:cxn ang="0">
                <a:pos x="248" y="167"/>
              </a:cxn>
              <a:cxn ang="0">
                <a:pos x="264" y="161"/>
              </a:cxn>
              <a:cxn ang="0">
                <a:pos x="281" y="170"/>
              </a:cxn>
              <a:cxn ang="0">
                <a:pos x="289" y="213"/>
              </a:cxn>
              <a:cxn ang="0">
                <a:pos x="282" y="258"/>
              </a:cxn>
              <a:cxn ang="0">
                <a:pos x="287" y="268"/>
              </a:cxn>
              <a:cxn ang="0">
                <a:pos x="299" y="288"/>
              </a:cxn>
              <a:cxn ang="0">
                <a:pos x="286" y="302"/>
              </a:cxn>
              <a:cxn ang="0">
                <a:pos x="267" y="323"/>
              </a:cxn>
              <a:cxn ang="0">
                <a:pos x="257" y="342"/>
              </a:cxn>
              <a:cxn ang="0">
                <a:pos x="231" y="340"/>
              </a:cxn>
              <a:cxn ang="0">
                <a:pos x="215" y="349"/>
              </a:cxn>
              <a:cxn ang="0">
                <a:pos x="197" y="367"/>
              </a:cxn>
              <a:cxn ang="0">
                <a:pos x="184" y="368"/>
              </a:cxn>
              <a:cxn ang="0">
                <a:pos x="172" y="349"/>
              </a:cxn>
              <a:cxn ang="0">
                <a:pos x="152" y="345"/>
              </a:cxn>
              <a:cxn ang="0">
                <a:pos x="139" y="361"/>
              </a:cxn>
              <a:cxn ang="0">
                <a:pos x="128" y="392"/>
              </a:cxn>
              <a:cxn ang="0">
                <a:pos x="116" y="413"/>
              </a:cxn>
              <a:cxn ang="0">
                <a:pos x="78" y="423"/>
              </a:cxn>
              <a:cxn ang="0">
                <a:pos x="53" y="433"/>
              </a:cxn>
              <a:cxn ang="0">
                <a:pos x="35" y="423"/>
              </a:cxn>
              <a:cxn ang="0">
                <a:pos x="10" y="419"/>
              </a:cxn>
              <a:cxn ang="0">
                <a:pos x="2" y="391"/>
              </a:cxn>
              <a:cxn ang="0">
                <a:pos x="1" y="381"/>
              </a:cxn>
              <a:cxn ang="0">
                <a:pos x="29" y="373"/>
              </a:cxn>
              <a:cxn ang="0">
                <a:pos x="60" y="356"/>
              </a:cxn>
              <a:cxn ang="0">
                <a:pos x="69" y="336"/>
              </a:cxn>
              <a:cxn ang="0">
                <a:pos x="57" y="308"/>
              </a:cxn>
              <a:cxn ang="0">
                <a:pos x="61" y="293"/>
              </a:cxn>
              <a:cxn ang="0">
                <a:pos x="73" y="285"/>
              </a:cxn>
              <a:cxn ang="0">
                <a:pos x="68" y="277"/>
              </a:cxn>
              <a:cxn ang="0">
                <a:pos x="68" y="267"/>
              </a:cxn>
              <a:cxn ang="0">
                <a:pos x="79" y="255"/>
              </a:cxn>
              <a:cxn ang="0">
                <a:pos x="62" y="241"/>
              </a:cxn>
              <a:cxn ang="0">
                <a:pos x="50" y="224"/>
              </a:cxn>
              <a:cxn ang="0">
                <a:pos x="50" y="214"/>
              </a:cxn>
              <a:cxn ang="0">
                <a:pos x="40" y="201"/>
              </a:cxn>
              <a:cxn ang="0">
                <a:pos x="35" y="198"/>
              </a:cxn>
              <a:cxn ang="0">
                <a:pos x="25" y="184"/>
              </a:cxn>
              <a:cxn ang="0">
                <a:pos x="25" y="174"/>
              </a:cxn>
              <a:cxn ang="0">
                <a:pos x="31" y="156"/>
              </a:cxn>
              <a:cxn ang="0">
                <a:pos x="47" y="158"/>
              </a:cxn>
              <a:cxn ang="0">
                <a:pos x="72" y="127"/>
              </a:cxn>
              <a:cxn ang="0">
                <a:pos x="74" y="104"/>
              </a:cxn>
              <a:cxn ang="0">
                <a:pos x="63" y="98"/>
              </a:cxn>
              <a:cxn ang="0">
                <a:pos x="71" y="87"/>
              </a:cxn>
              <a:cxn ang="0">
                <a:pos x="79" y="78"/>
              </a:cxn>
              <a:cxn ang="0">
                <a:pos x="69" y="60"/>
              </a:cxn>
              <a:cxn ang="0">
                <a:pos x="97" y="0"/>
              </a:cxn>
            </a:cxnLst>
            <a:rect l="0" t="0" r="r" b="b"/>
            <a:pathLst>
              <a:path w="299" h="434">
                <a:moveTo>
                  <a:pt x="97" y="0"/>
                </a:moveTo>
                <a:cubicBezTo>
                  <a:pt x="97" y="0"/>
                  <a:pt x="107" y="13"/>
                  <a:pt x="112" y="18"/>
                </a:cubicBezTo>
                <a:cubicBezTo>
                  <a:pt x="123" y="28"/>
                  <a:pt x="139" y="37"/>
                  <a:pt x="151" y="46"/>
                </a:cubicBezTo>
                <a:cubicBezTo>
                  <a:pt x="153" y="48"/>
                  <a:pt x="156" y="50"/>
                  <a:pt x="159" y="52"/>
                </a:cubicBezTo>
                <a:cubicBezTo>
                  <a:pt x="162" y="54"/>
                  <a:pt x="167" y="57"/>
                  <a:pt x="171" y="58"/>
                </a:cubicBezTo>
                <a:cubicBezTo>
                  <a:pt x="175" y="58"/>
                  <a:pt x="180" y="55"/>
                  <a:pt x="184" y="54"/>
                </a:cubicBezTo>
                <a:cubicBezTo>
                  <a:pt x="187" y="53"/>
                  <a:pt x="192" y="51"/>
                  <a:pt x="195" y="51"/>
                </a:cubicBezTo>
                <a:cubicBezTo>
                  <a:pt x="207" y="51"/>
                  <a:pt x="233" y="55"/>
                  <a:pt x="240" y="64"/>
                </a:cubicBezTo>
                <a:cubicBezTo>
                  <a:pt x="241" y="66"/>
                  <a:pt x="240" y="72"/>
                  <a:pt x="240" y="75"/>
                </a:cubicBezTo>
                <a:cubicBezTo>
                  <a:pt x="240" y="78"/>
                  <a:pt x="240" y="84"/>
                  <a:pt x="240" y="87"/>
                </a:cubicBezTo>
                <a:cubicBezTo>
                  <a:pt x="241" y="94"/>
                  <a:pt x="241" y="107"/>
                  <a:pt x="242" y="114"/>
                </a:cubicBezTo>
                <a:cubicBezTo>
                  <a:pt x="242" y="116"/>
                  <a:pt x="243" y="121"/>
                  <a:pt x="243" y="123"/>
                </a:cubicBezTo>
                <a:cubicBezTo>
                  <a:pt x="241" y="128"/>
                  <a:pt x="235" y="135"/>
                  <a:pt x="232" y="138"/>
                </a:cubicBezTo>
                <a:cubicBezTo>
                  <a:pt x="230" y="139"/>
                  <a:pt x="225" y="140"/>
                  <a:pt x="223" y="141"/>
                </a:cubicBezTo>
                <a:cubicBezTo>
                  <a:pt x="220" y="142"/>
                  <a:pt x="213" y="143"/>
                  <a:pt x="210" y="145"/>
                </a:cubicBezTo>
                <a:cubicBezTo>
                  <a:pt x="209" y="145"/>
                  <a:pt x="207" y="146"/>
                  <a:pt x="207" y="147"/>
                </a:cubicBezTo>
                <a:cubicBezTo>
                  <a:pt x="206" y="148"/>
                  <a:pt x="205" y="152"/>
                  <a:pt x="206" y="154"/>
                </a:cubicBezTo>
                <a:cubicBezTo>
                  <a:pt x="206" y="155"/>
                  <a:pt x="207" y="159"/>
                  <a:pt x="208" y="161"/>
                </a:cubicBezTo>
                <a:cubicBezTo>
                  <a:pt x="209" y="162"/>
                  <a:pt x="211" y="166"/>
                  <a:pt x="213" y="167"/>
                </a:cubicBezTo>
                <a:cubicBezTo>
                  <a:pt x="215" y="168"/>
                  <a:pt x="220" y="169"/>
                  <a:pt x="222" y="170"/>
                </a:cubicBezTo>
                <a:cubicBezTo>
                  <a:pt x="226" y="170"/>
                  <a:pt x="236" y="172"/>
                  <a:pt x="240" y="171"/>
                </a:cubicBezTo>
                <a:cubicBezTo>
                  <a:pt x="242" y="170"/>
                  <a:pt x="246" y="168"/>
                  <a:pt x="248" y="167"/>
                </a:cubicBezTo>
                <a:cubicBezTo>
                  <a:pt x="250" y="166"/>
                  <a:pt x="254" y="164"/>
                  <a:pt x="256" y="163"/>
                </a:cubicBezTo>
                <a:cubicBezTo>
                  <a:pt x="258" y="162"/>
                  <a:pt x="262" y="161"/>
                  <a:pt x="264" y="161"/>
                </a:cubicBezTo>
                <a:cubicBezTo>
                  <a:pt x="266" y="161"/>
                  <a:pt x="269" y="162"/>
                  <a:pt x="271" y="163"/>
                </a:cubicBezTo>
                <a:cubicBezTo>
                  <a:pt x="274" y="165"/>
                  <a:pt x="279" y="167"/>
                  <a:pt x="281" y="170"/>
                </a:cubicBezTo>
                <a:cubicBezTo>
                  <a:pt x="283" y="174"/>
                  <a:pt x="283" y="183"/>
                  <a:pt x="284" y="187"/>
                </a:cubicBezTo>
                <a:cubicBezTo>
                  <a:pt x="285" y="194"/>
                  <a:pt x="288" y="206"/>
                  <a:pt x="289" y="213"/>
                </a:cubicBezTo>
                <a:cubicBezTo>
                  <a:pt x="290" y="222"/>
                  <a:pt x="293" y="240"/>
                  <a:pt x="290" y="249"/>
                </a:cubicBezTo>
                <a:cubicBezTo>
                  <a:pt x="289" y="252"/>
                  <a:pt x="284" y="256"/>
                  <a:pt x="282" y="258"/>
                </a:cubicBezTo>
                <a:cubicBezTo>
                  <a:pt x="282" y="259"/>
                  <a:pt x="279" y="260"/>
                  <a:pt x="279" y="261"/>
                </a:cubicBezTo>
                <a:cubicBezTo>
                  <a:pt x="280" y="264"/>
                  <a:pt x="285" y="266"/>
                  <a:pt x="287" y="268"/>
                </a:cubicBezTo>
                <a:cubicBezTo>
                  <a:pt x="289" y="269"/>
                  <a:pt x="292" y="273"/>
                  <a:pt x="293" y="275"/>
                </a:cubicBezTo>
                <a:cubicBezTo>
                  <a:pt x="295" y="278"/>
                  <a:pt x="299" y="284"/>
                  <a:pt x="299" y="288"/>
                </a:cubicBezTo>
                <a:cubicBezTo>
                  <a:pt x="299" y="291"/>
                  <a:pt x="297" y="299"/>
                  <a:pt x="297" y="299"/>
                </a:cubicBezTo>
                <a:cubicBezTo>
                  <a:pt x="297" y="299"/>
                  <a:pt x="288" y="300"/>
                  <a:pt x="286" y="302"/>
                </a:cubicBezTo>
                <a:cubicBezTo>
                  <a:pt x="283" y="304"/>
                  <a:pt x="279" y="309"/>
                  <a:pt x="276" y="312"/>
                </a:cubicBezTo>
                <a:cubicBezTo>
                  <a:pt x="274" y="314"/>
                  <a:pt x="269" y="320"/>
                  <a:pt x="267" y="323"/>
                </a:cubicBezTo>
                <a:cubicBezTo>
                  <a:pt x="265" y="324"/>
                  <a:pt x="262" y="328"/>
                  <a:pt x="261" y="330"/>
                </a:cubicBezTo>
                <a:cubicBezTo>
                  <a:pt x="260" y="333"/>
                  <a:pt x="260" y="340"/>
                  <a:pt x="257" y="342"/>
                </a:cubicBezTo>
                <a:cubicBezTo>
                  <a:pt x="255" y="343"/>
                  <a:pt x="251" y="340"/>
                  <a:pt x="249" y="339"/>
                </a:cubicBezTo>
                <a:cubicBezTo>
                  <a:pt x="244" y="339"/>
                  <a:pt x="235" y="339"/>
                  <a:pt x="231" y="340"/>
                </a:cubicBezTo>
                <a:cubicBezTo>
                  <a:pt x="229" y="340"/>
                  <a:pt x="224" y="341"/>
                  <a:pt x="222" y="343"/>
                </a:cubicBezTo>
                <a:cubicBezTo>
                  <a:pt x="220" y="344"/>
                  <a:pt x="217" y="347"/>
                  <a:pt x="215" y="349"/>
                </a:cubicBezTo>
                <a:cubicBezTo>
                  <a:pt x="213" y="351"/>
                  <a:pt x="209" y="357"/>
                  <a:pt x="206" y="359"/>
                </a:cubicBezTo>
                <a:cubicBezTo>
                  <a:pt x="204" y="361"/>
                  <a:pt x="199" y="365"/>
                  <a:pt x="197" y="367"/>
                </a:cubicBezTo>
                <a:cubicBezTo>
                  <a:pt x="195" y="368"/>
                  <a:pt x="192" y="372"/>
                  <a:pt x="191" y="372"/>
                </a:cubicBezTo>
                <a:cubicBezTo>
                  <a:pt x="189" y="372"/>
                  <a:pt x="186" y="369"/>
                  <a:pt x="184" y="368"/>
                </a:cubicBezTo>
                <a:cubicBezTo>
                  <a:pt x="183" y="366"/>
                  <a:pt x="181" y="362"/>
                  <a:pt x="180" y="360"/>
                </a:cubicBezTo>
                <a:cubicBezTo>
                  <a:pt x="178" y="357"/>
                  <a:pt x="175" y="351"/>
                  <a:pt x="172" y="349"/>
                </a:cubicBezTo>
                <a:cubicBezTo>
                  <a:pt x="170" y="347"/>
                  <a:pt x="165" y="344"/>
                  <a:pt x="162" y="344"/>
                </a:cubicBezTo>
                <a:cubicBezTo>
                  <a:pt x="160" y="343"/>
                  <a:pt x="154" y="344"/>
                  <a:pt x="152" y="345"/>
                </a:cubicBezTo>
                <a:cubicBezTo>
                  <a:pt x="149" y="346"/>
                  <a:pt x="144" y="348"/>
                  <a:pt x="142" y="351"/>
                </a:cubicBezTo>
                <a:cubicBezTo>
                  <a:pt x="140" y="353"/>
                  <a:pt x="139" y="360"/>
                  <a:pt x="139" y="361"/>
                </a:cubicBezTo>
                <a:cubicBezTo>
                  <a:pt x="139" y="363"/>
                  <a:pt x="134" y="372"/>
                  <a:pt x="132" y="375"/>
                </a:cubicBezTo>
                <a:cubicBezTo>
                  <a:pt x="131" y="379"/>
                  <a:pt x="129" y="388"/>
                  <a:pt x="128" y="392"/>
                </a:cubicBezTo>
                <a:cubicBezTo>
                  <a:pt x="127" y="395"/>
                  <a:pt x="127" y="401"/>
                  <a:pt x="125" y="403"/>
                </a:cubicBezTo>
                <a:cubicBezTo>
                  <a:pt x="124" y="406"/>
                  <a:pt x="119" y="411"/>
                  <a:pt x="116" y="413"/>
                </a:cubicBezTo>
                <a:cubicBezTo>
                  <a:pt x="113" y="415"/>
                  <a:pt x="106" y="417"/>
                  <a:pt x="103" y="418"/>
                </a:cubicBezTo>
                <a:cubicBezTo>
                  <a:pt x="97" y="420"/>
                  <a:pt x="84" y="422"/>
                  <a:pt x="78" y="423"/>
                </a:cubicBezTo>
                <a:cubicBezTo>
                  <a:pt x="75" y="424"/>
                  <a:pt x="70" y="425"/>
                  <a:pt x="67" y="426"/>
                </a:cubicBezTo>
                <a:cubicBezTo>
                  <a:pt x="63" y="428"/>
                  <a:pt x="56" y="432"/>
                  <a:pt x="53" y="433"/>
                </a:cubicBezTo>
                <a:cubicBezTo>
                  <a:pt x="49" y="433"/>
                  <a:pt x="42" y="434"/>
                  <a:pt x="39" y="433"/>
                </a:cubicBezTo>
                <a:cubicBezTo>
                  <a:pt x="37" y="431"/>
                  <a:pt x="37" y="424"/>
                  <a:pt x="35" y="423"/>
                </a:cubicBezTo>
                <a:cubicBezTo>
                  <a:pt x="32" y="421"/>
                  <a:pt x="25" y="420"/>
                  <a:pt x="22" y="420"/>
                </a:cubicBezTo>
                <a:cubicBezTo>
                  <a:pt x="19" y="419"/>
                  <a:pt x="10" y="419"/>
                  <a:pt x="10" y="419"/>
                </a:cubicBezTo>
                <a:cubicBezTo>
                  <a:pt x="10" y="419"/>
                  <a:pt x="8" y="409"/>
                  <a:pt x="7" y="406"/>
                </a:cubicBezTo>
                <a:cubicBezTo>
                  <a:pt x="6" y="402"/>
                  <a:pt x="3" y="395"/>
                  <a:pt x="2" y="391"/>
                </a:cubicBezTo>
                <a:cubicBezTo>
                  <a:pt x="1" y="390"/>
                  <a:pt x="1" y="387"/>
                  <a:pt x="0" y="386"/>
                </a:cubicBezTo>
                <a:cubicBezTo>
                  <a:pt x="0" y="385"/>
                  <a:pt x="0" y="382"/>
                  <a:pt x="1" y="381"/>
                </a:cubicBezTo>
                <a:cubicBezTo>
                  <a:pt x="3" y="379"/>
                  <a:pt x="10" y="379"/>
                  <a:pt x="14" y="378"/>
                </a:cubicBezTo>
                <a:cubicBezTo>
                  <a:pt x="17" y="376"/>
                  <a:pt x="25" y="374"/>
                  <a:pt x="29" y="373"/>
                </a:cubicBezTo>
                <a:cubicBezTo>
                  <a:pt x="33" y="371"/>
                  <a:pt x="42" y="368"/>
                  <a:pt x="46" y="365"/>
                </a:cubicBezTo>
                <a:cubicBezTo>
                  <a:pt x="50" y="363"/>
                  <a:pt x="57" y="359"/>
                  <a:pt x="60" y="356"/>
                </a:cubicBezTo>
                <a:cubicBezTo>
                  <a:pt x="63" y="354"/>
                  <a:pt x="67" y="349"/>
                  <a:pt x="68" y="346"/>
                </a:cubicBezTo>
                <a:cubicBezTo>
                  <a:pt x="69" y="344"/>
                  <a:pt x="69" y="339"/>
                  <a:pt x="69" y="336"/>
                </a:cubicBezTo>
                <a:cubicBezTo>
                  <a:pt x="68" y="333"/>
                  <a:pt x="67" y="327"/>
                  <a:pt x="66" y="324"/>
                </a:cubicBezTo>
                <a:cubicBezTo>
                  <a:pt x="65" y="319"/>
                  <a:pt x="60" y="312"/>
                  <a:pt x="57" y="308"/>
                </a:cubicBezTo>
                <a:cubicBezTo>
                  <a:pt x="55" y="306"/>
                  <a:pt x="50" y="299"/>
                  <a:pt x="50" y="299"/>
                </a:cubicBezTo>
                <a:cubicBezTo>
                  <a:pt x="50" y="299"/>
                  <a:pt x="59" y="295"/>
                  <a:pt x="61" y="293"/>
                </a:cubicBezTo>
                <a:cubicBezTo>
                  <a:pt x="62" y="292"/>
                  <a:pt x="63" y="289"/>
                  <a:pt x="64" y="289"/>
                </a:cubicBezTo>
                <a:cubicBezTo>
                  <a:pt x="66" y="287"/>
                  <a:pt x="72" y="287"/>
                  <a:pt x="73" y="285"/>
                </a:cubicBezTo>
                <a:cubicBezTo>
                  <a:pt x="73" y="284"/>
                  <a:pt x="71" y="283"/>
                  <a:pt x="70" y="282"/>
                </a:cubicBezTo>
                <a:cubicBezTo>
                  <a:pt x="69" y="281"/>
                  <a:pt x="68" y="278"/>
                  <a:pt x="68" y="277"/>
                </a:cubicBezTo>
                <a:cubicBezTo>
                  <a:pt x="68" y="276"/>
                  <a:pt x="67" y="273"/>
                  <a:pt x="67" y="272"/>
                </a:cubicBezTo>
                <a:cubicBezTo>
                  <a:pt x="67" y="271"/>
                  <a:pt x="67" y="268"/>
                  <a:pt x="68" y="267"/>
                </a:cubicBezTo>
                <a:cubicBezTo>
                  <a:pt x="68" y="265"/>
                  <a:pt x="71" y="262"/>
                  <a:pt x="72" y="260"/>
                </a:cubicBezTo>
                <a:cubicBezTo>
                  <a:pt x="73" y="258"/>
                  <a:pt x="79" y="257"/>
                  <a:pt x="79" y="255"/>
                </a:cubicBezTo>
                <a:cubicBezTo>
                  <a:pt x="78" y="253"/>
                  <a:pt x="74" y="252"/>
                  <a:pt x="73" y="251"/>
                </a:cubicBezTo>
                <a:cubicBezTo>
                  <a:pt x="70" y="248"/>
                  <a:pt x="64" y="244"/>
                  <a:pt x="62" y="241"/>
                </a:cubicBezTo>
                <a:cubicBezTo>
                  <a:pt x="59" y="238"/>
                  <a:pt x="55" y="233"/>
                  <a:pt x="53" y="230"/>
                </a:cubicBezTo>
                <a:cubicBezTo>
                  <a:pt x="52" y="228"/>
                  <a:pt x="50" y="226"/>
                  <a:pt x="50" y="224"/>
                </a:cubicBezTo>
                <a:cubicBezTo>
                  <a:pt x="50" y="223"/>
                  <a:pt x="54" y="221"/>
                  <a:pt x="54" y="219"/>
                </a:cubicBezTo>
                <a:cubicBezTo>
                  <a:pt x="54" y="217"/>
                  <a:pt x="51" y="216"/>
                  <a:pt x="50" y="214"/>
                </a:cubicBezTo>
                <a:cubicBezTo>
                  <a:pt x="47" y="212"/>
                  <a:pt x="43" y="208"/>
                  <a:pt x="42" y="205"/>
                </a:cubicBezTo>
                <a:cubicBezTo>
                  <a:pt x="41" y="204"/>
                  <a:pt x="41" y="201"/>
                  <a:pt x="40" y="201"/>
                </a:cubicBezTo>
                <a:cubicBezTo>
                  <a:pt x="40" y="200"/>
                  <a:pt x="38" y="202"/>
                  <a:pt x="37" y="202"/>
                </a:cubicBezTo>
                <a:cubicBezTo>
                  <a:pt x="36" y="201"/>
                  <a:pt x="35" y="199"/>
                  <a:pt x="35" y="198"/>
                </a:cubicBezTo>
                <a:cubicBezTo>
                  <a:pt x="34" y="196"/>
                  <a:pt x="31" y="191"/>
                  <a:pt x="30" y="189"/>
                </a:cubicBezTo>
                <a:cubicBezTo>
                  <a:pt x="29" y="187"/>
                  <a:pt x="26" y="185"/>
                  <a:pt x="25" y="184"/>
                </a:cubicBezTo>
                <a:cubicBezTo>
                  <a:pt x="24" y="183"/>
                  <a:pt x="20" y="180"/>
                  <a:pt x="20" y="178"/>
                </a:cubicBezTo>
                <a:cubicBezTo>
                  <a:pt x="21" y="176"/>
                  <a:pt x="25" y="176"/>
                  <a:pt x="25" y="174"/>
                </a:cubicBezTo>
                <a:cubicBezTo>
                  <a:pt x="27" y="170"/>
                  <a:pt x="22" y="160"/>
                  <a:pt x="24" y="157"/>
                </a:cubicBezTo>
                <a:cubicBezTo>
                  <a:pt x="25" y="156"/>
                  <a:pt x="29" y="156"/>
                  <a:pt x="31" y="156"/>
                </a:cubicBezTo>
                <a:cubicBezTo>
                  <a:pt x="33" y="156"/>
                  <a:pt x="36" y="157"/>
                  <a:pt x="38" y="158"/>
                </a:cubicBezTo>
                <a:cubicBezTo>
                  <a:pt x="40" y="158"/>
                  <a:pt x="45" y="159"/>
                  <a:pt x="47" y="158"/>
                </a:cubicBezTo>
                <a:cubicBezTo>
                  <a:pt x="52" y="157"/>
                  <a:pt x="59" y="149"/>
                  <a:pt x="62" y="145"/>
                </a:cubicBezTo>
                <a:cubicBezTo>
                  <a:pt x="65" y="141"/>
                  <a:pt x="70" y="131"/>
                  <a:pt x="72" y="127"/>
                </a:cubicBezTo>
                <a:cubicBezTo>
                  <a:pt x="74" y="122"/>
                  <a:pt x="82" y="111"/>
                  <a:pt x="80" y="106"/>
                </a:cubicBezTo>
                <a:cubicBezTo>
                  <a:pt x="79" y="104"/>
                  <a:pt x="76" y="104"/>
                  <a:pt x="74" y="104"/>
                </a:cubicBezTo>
                <a:cubicBezTo>
                  <a:pt x="73" y="104"/>
                  <a:pt x="69" y="104"/>
                  <a:pt x="68" y="103"/>
                </a:cubicBezTo>
                <a:cubicBezTo>
                  <a:pt x="66" y="102"/>
                  <a:pt x="63" y="100"/>
                  <a:pt x="63" y="98"/>
                </a:cubicBezTo>
                <a:cubicBezTo>
                  <a:pt x="62" y="97"/>
                  <a:pt x="63" y="94"/>
                  <a:pt x="64" y="93"/>
                </a:cubicBezTo>
                <a:cubicBezTo>
                  <a:pt x="65" y="91"/>
                  <a:pt x="69" y="88"/>
                  <a:pt x="71" y="87"/>
                </a:cubicBezTo>
                <a:cubicBezTo>
                  <a:pt x="73" y="86"/>
                  <a:pt x="76" y="85"/>
                  <a:pt x="77" y="84"/>
                </a:cubicBezTo>
                <a:cubicBezTo>
                  <a:pt x="78" y="83"/>
                  <a:pt x="79" y="80"/>
                  <a:pt x="79" y="78"/>
                </a:cubicBezTo>
                <a:cubicBezTo>
                  <a:pt x="79" y="76"/>
                  <a:pt x="78" y="70"/>
                  <a:pt x="76" y="68"/>
                </a:cubicBezTo>
                <a:cubicBezTo>
                  <a:pt x="75" y="66"/>
                  <a:pt x="69" y="63"/>
                  <a:pt x="69" y="60"/>
                </a:cubicBezTo>
                <a:cubicBezTo>
                  <a:pt x="67" y="46"/>
                  <a:pt x="87" y="20"/>
                  <a:pt x="94" y="6"/>
                </a:cubicBezTo>
                <a:cubicBezTo>
                  <a:pt x="94" y="5"/>
                  <a:pt x="97" y="0"/>
                  <a:pt x="97" y="0"/>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1" name="Freeform 44">
            <a:extLst>
              <a:ext uri="{FF2B5EF4-FFF2-40B4-BE49-F238E27FC236}">
                <a16:creationId xmlns:a16="http://schemas.microsoft.com/office/drawing/2014/main" id="{A707F026-006A-4A7E-8572-C015A978D999}"/>
              </a:ext>
            </a:extLst>
          </p:cNvPr>
          <p:cNvSpPr>
            <a:spLocks noEditPoints="1"/>
          </p:cNvSpPr>
          <p:nvPr/>
        </p:nvSpPr>
        <p:spPr bwMode="auto">
          <a:xfrm>
            <a:off x="6072724" y="4167952"/>
            <a:ext cx="1416151" cy="2149816"/>
          </a:xfrm>
          <a:custGeom>
            <a:avLst/>
            <a:gdLst/>
            <a:ahLst/>
            <a:cxnLst>
              <a:cxn ang="0">
                <a:pos x="587" y="547"/>
              </a:cxn>
              <a:cxn ang="0">
                <a:pos x="536" y="591"/>
              </a:cxn>
              <a:cxn ang="0">
                <a:pos x="542" y="636"/>
              </a:cxn>
              <a:cxn ang="0">
                <a:pos x="502" y="659"/>
              </a:cxn>
              <a:cxn ang="0">
                <a:pos x="491" y="703"/>
              </a:cxn>
              <a:cxn ang="0">
                <a:pos x="488" y="736"/>
              </a:cxn>
              <a:cxn ang="0">
                <a:pos x="482" y="768"/>
              </a:cxn>
              <a:cxn ang="0">
                <a:pos x="494" y="803"/>
              </a:cxn>
              <a:cxn ang="0">
                <a:pos x="539" y="832"/>
              </a:cxn>
              <a:cxn ang="0">
                <a:pos x="521" y="860"/>
              </a:cxn>
              <a:cxn ang="0">
                <a:pos x="506" y="916"/>
              </a:cxn>
              <a:cxn ang="0">
                <a:pos x="475" y="906"/>
              </a:cxn>
              <a:cxn ang="0">
                <a:pos x="433" y="894"/>
              </a:cxn>
              <a:cxn ang="0">
                <a:pos x="428" y="881"/>
              </a:cxn>
              <a:cxn ang="0">
                <a:pos x="422" y="830"/>
              </a:cxn>
              <a:cxn ang="0">
                <a:pos x="402" y="796"/>
              </a:cxn>
              <a:cxn ang="0">
                <a:pos x="384" y="760"/>
              </a:cxn>
              <a:cxn ang="0">
                <a:pos x="343" y="728"/>
              </a:cxn>
              <a:cxn ang="0">
                <a:pos x="328" y="707"/>
              </a:cxn>
              <a:cxn ang="0">
                <a:pos x="358" y="673"/>
              </a:cxn>
              <a:cxn ang="0">
                <a:pos x="374" y="656"/>
              </a:cxn>
              <a:cxn ang="0">
                <a:pos x="335" y="600"/>
              </a:cxn>
              <a:cxn ang="0">
                <a:pos x="313" y="613"/>
              </a:cxn>
              <a:cxn ang="0">
                <a:pos x="259" y="607"/>
              </a:cxn>
              <a:cxn ang="0">
                <a:pos x="222" y="593"/>
              </a:cxn>
              <a:cxn ang="0">
                <a:pos x="185" y="577"/>
              </a:cxn>
              <a:cxn ang="0">
                <a:pos x="150" y="523"/>
              </a:cxn>
              <a:cxn ang="0">
                <a:pos x="77" y="453"/>
              </a:cxn>
              <a:cxn ang="0">
                <a:pos x="55" y="408"/>
              </a:cxn>
              <a:cxn ang="0">
                <a:pos x="65" y="342"/>
              </a:cxn>
              <a:cxn ang="0">
                <a:pos x="66" y="254"/>
              </a:cxn>
              <a:cxn ang="0">
                <a:pos x="39" y="198"/>
              </a:cxn>
              <a:cxn ang="0">
                <a:pos x="6" y="179"/>
              </a:cxn>
              <a:cxn ang="0">
                <a:pos x="36" y="167"/>
              </a:cxn>
              <a:cxn ang="0">
                <a:pos x="62" y="136"/>
              </a:cxn>
              <a:cxn ang="0">
                <a:pos x="103" y="113"/>
              </a:cxn>
              <a:cxn ang="0">
                <a:pos x="118" y="66"/>
              </a:cxn>
              <a:cxn ang="0">
                <a:pos x="185" y="74"/>
              </a:cxn>
              <a:cxn ang="0">
                <a:pos x="224" y="74"/>
              </a:cxn>
              <a:cxn ang="0">
                <a:pos x="270" y="75"/>
              </a:cxn>
              <a:cxn ang="0">
                <a:pos x="318" y="86"/>
              </a:cxn>
              <a:cxn ang="0">
                <a:pos x="355" y="81"/>
              </a:cxn>
              <a:cxn ang="0">
                <a:pos x="401" y="64"/>
              </a:cxn>
              <a:cxn ang="0">
                <a:pos x="401" y="27"/>
              </a:cxn>
              <a:cxn ang="0">
                <a:pos x="443" y="3"/>
              </a:cxn>
              <a:cxn ang="0">
                <a:pos x="450" y="39"/>
              </a:cxn>
              <a:cxn ang="0">
                <a:pos x="488" y="51"/>
              </a:cxn>
              <a:cxn ang="0">
                <a:pos x="518" y="77"/>
              </a:cxn>
              <a:cxn ang="0">
                <a:pos x="498" y="137"/>
              </a:cxn>
              <a:cxn ang="0">
                <a:pos x="535" y="184"/>
              </a:cxn>
              <a:cxn ang="0">
                <a:pos x="551" y="232"/>
              </a:cxn>
              <a:cxn ang="0">
                <a:pos x="556" y="280"/>
              </a:cxn>
              <a:cxn ang="0">
                <a:pos x="544" y="334"/>
              </a:cxn>
              <a:cxn ang="0">
                <a:pos x="529" y="391"/>
              </a:cxn>
              <a:cxn ang="0">
                <a:pos x="548" y="457"/>
              </a:cxn>
              <a:cxn ang="0">
                <a:pos x="595" y="515"/>
              </a:cxn>
              <a:cxn ang="0">
                <a:pos x="471" y="732"/>
              </a:cxn>
              <a:cxn ang="0">
                <a:pos x="468" y="747"/>
              </a:cxn>
            </a:cxnLst>
            <a:rect l="0" t="0" r="r" b="b"/>
            <a:pathLst>
              <a:path w="608" h="923">
                <a:moveTo>
                  <a:pt x="608" y="528"/>
                </a:moveTo>
                <a:cubicBezTo>
                  <a:pt x="608" y="528"/>
                  <a:pt x="602" y="530"/>
                  <a:pt x="601" y="531"/>
                </a:cubicBezTo>
                <a:cubicBezTo>
                  <a:pt x="598" y="534"/>
                  <a:pt x="596" y="542"/>
                  <a:pt x="594" y="544"/>
                </a:cubicBezTo>
                <a:cubicBezTo>
                  <a:pt x="592" y="545"/>
                  <a:pt x="588" y="546"/>
                  <a:pt x="587" y="547"/>
                </a:cubicBezTo>
                <a:cubicBezTo>
                  <a:pt x="584" y="549"/>
                  <a:pt x="580" y="554"/>
                  <a:pt x="578" y="556"/>
                </a:cubicBezTo>
                <a:cubicBezTo>
                  <a:pt x="574" y="559"/>
                  <a:pt x="567" y="567"/>
                  <a:pt x="563" y="570"/>
                </a:cubicBezTo>
                <a:cubicBezTo>
                  <a:pt x="558" y="573"/>
                  <a:pt x="546" y="575"/>
                  <a:pt x="542" y="579"/>
                </a:cubicBezTo>
                <a:cubicBezTo>
                  <a:pt x="539" y="581"/>
                  <a:pt x="537" y="588"/>
                  <a:pt x="536" y="591"/>
                </a:cubicBezTo>
                <a:cubicBezTo>
                  <a:pt x="536" y="594"/>
                  <a:pt x="538" y="598"/>
                  <a:pt x="539" y="600"/>
                </a:cubicBezTo>
                <a:cubicBezTo>
                  <a:pt x="540" y="604"/>
                  <a:pt x="544" y="610"/>
                  <a:pt x="545" y="613"/>
                </a:cubicBezTo>
                <a:cubicBezTo>
                  <a:pt x="545" y="616"/>
                  <a:pt x="546" y="622"/>
                  <a:pt x="545" y="625"/>
                </a:cubicBezTo>
                <a:cubicBezTo>
                  <a:pt x="545" y="628"/>
                  <a:pt x="544" y="633"/>
                  <a:pt x="542" y="636"/>
                </a:cubicBezTo>
                <a:cubicBezTo>
                  <a:pt x="541" y="638"/>
                  <a:pt x="539" y="642"/>
                  <a:pt x="537" y="644"/>
                </a:cubicBezTo>
                <a:cubicBezTo>
                  <a:pt x="536" y="645"/>
                  <a:pt x="532" y="648"/>
                  <a:pt x="531" y="648"/>
                </a:cubicBezTo>
                <a:cubicBezTo>
                  <a:pt x="527" y="650"/>
                  <a:pt x="519" y="652"/>
                  <a:pt x="516" y="654"/>
                </a:cubicBezTo>
                <a:cubicBezTo>
                  <a:pt x="512" y="655"/>
                  <a:pt x="505" y="657"/>
                  <a:pt x="502" y="659"/>
                </a:cubicBezTo>
                <a:cubicBezTo>
                  <a:pt x="499" y="660"/>
                  <a:pt x="495" y="662"/>
                  <a:pt x="494" y="664"/>
                </a:cubicBezTo>
                <a:cubicBezTo>
                  <a:pt x="491" y="667"/>
                  <a:pt x="488" y="676"/>
                  <a:pt x="488" y="680"/>
                </a:cubicBezTo>
                <a:cubicBezTo>
                  <a:pt x="487" y="683"/>
                  <a:pt x="486" y="691"/>
                  <a:pt x="487" y="694"/>
                </a:cubicBezTo>
                <a:cubicBezTo>
                  <a:pt x="487" y="697"/>
                  <a:pt x="490" y="701"/>
                  <a:pt x="491" y="703"/>
                </a:cubicBezTo>
                <a:cubicBezTo>
                  <a:pt x="492" y="705"/>
                  <a:pt x="494" y="706"/>
                  <a:pt x="495" y="708"/>
                </a:cubicBezTo>
                <a:cubicBezTo>
                  <a:pt x="497" y="712"/>
                  <a:pt x="496" y="721"/>
                  <a:pt x="496" y="726"/>
                </a:cubicBezTo>
                <a:cubicBezTo>
                  <a:pt x="496" y="728"/>
                  <a:pt x="497" y="732"/>
                  <a:pt x="496" y="734"/>
                </a:cubicBezTo>
                <a:cubicBezTo>
                  <a:pt x="494" y="735"/>
                  <a:pt x="489" y="735"/>
                  <a:pt x="488" y="736"/>
                </a:cubicBezTo>
                <a:cubicBezTo>
                  <a:pt x="486" y="737"/>
                  <a:pt x="482" y="741"/>
                  <a:pt x="481" y="743"/>
                </a:cubicBezTo>
                <a:cubicBezTo>
                  <a:pt x="480" y="744"/>
                  <a:pt x="476" y="747"/>
                  <a:pt x="476" y="749"/>
                </a:cubicBezTo>
                <a:cubicBezTo>
                  <a:pt x="475" y="751"/>
                  <a:pt x="477" y="754"/>
                  <a:pt x="477" y="755"/>
                </a:cubicBezTo>
                <a:cubicBezTo>
                  <a:pt x="478" y="758"/>
                  <a:pt x="480" y="765"/>
                  <a:pt x="482" y="768"/>
                </a:cubicBezTo>
                <a:cubicBezTo>
                  <a:pt x="483" y="770"/>
                  <a:pt x="486" y="773"/>
                  <a:pt x="488" y="775"/>
                </a:cubicBezTo>
                <a:cubicBezTo>
                  <a:pt x="489" y="777"/>
                  <a:pt x="492" y="782"/>
                  <a:pt x="493" y="784"/>
                </a:cubicBezTo>
                <a:cubicBezTo>
                  <a:pt x="493" y="787"/>
                  <a:pt x="491" y="792"/>
                  <a:pt x="491" y="795"/>
                </a:cubicBezTo>
                <a:cubicBezTo>
                  <a:pt x="491" y="797"/>
                  <a:pt x="492" y="802"/>
                  <a:pt x="494" y="803"/>
                </a:cubicBezTo>
                <a:cubicBezTo>
                  <a:pt x="495" y="805"/>
                  <a:pt x="499" y="808"/>
                  <a:pt x="501" y="809"/>
                </a:cubicBezTo>
                <a:cubicBezTo>
                  <a:pt x="505" y="811"/>
                  <a:pt x="513" y="808"/>
                  <a:pt x="516" y="809"/>
                </a:cubicBezTo>
                <a:cubicBezTo>
                  <a:pt x="520" y="810"/>
                  <a:pt x="525" y="814"/>
                  <a:pt x="528" y="818"/>
                </a:cubicBezTo>
                <a:cubicBezTo>
                  <a:pt x="531" y="822"/>
                  <a:pt x="536" y="829"/>
                  <a:pt x="539" y="832"/>
                </a:cubicBezTo>
                <a:cubicBezTo>
                  <a:pt x="540" y="833"/>
                  <a:pt x="542" y="834"/>
                  <a:pt x="542" y="834"/>
                </a:cubicBezTo>
                <a:cubicBezTo>
                  <a:pt x="543" y="837"/>
                  <a:pt x="541" y="842"/>
                  <a:pt x="539" y="845"/>
                </a:cubicBezTo>
                <a:cubicBezTo>
                  <a:pt x="538" y="847"/>
                  <a:pt x="534" y="851"/>
                  <a:pt x="532" y="853"/>
                </a:cubicBezTo>
                <a:cubicBezTo>
                  <a:pt x="530" y="855"/>
                  <a:pt x="523" y="858"/>
                  <a:pt x="521" y="860"/>
                </a:cubicBezTo>
                <a:cubicBezTo>
                  <a:pt x="519" y="863"/>
                  <a:pt x="518" y="872"/>
                  <a:pt x="517" y="875"/>
                </a:cubicBezTo>
                <a:cubicBezTo>
                  <a:pt x="516" y="878"/>
                  <a:pt x="512" y="884"/>
                  <a:pt x="511" y="888"/>
                </a:cubicBezTo>
                <a:cubicBezTo>
                  <a:pt x="510" y="890"/>
                  <a:pt x="510" y="896"/>
                  <a:pt x="509" y="898"/>
                </a:cubicBezTo>
                <a:cubicBezTo>
                  <a:pt x="508" y="903"/>
                  <a:pt x="509" y="912"/>
                  <a:pt x="506" y="916"/>
                </a:cubicBezTo>
                <a:cubicBezTo>
                  <a:pt x="504" y="919"/>
                  <a:pt x="496" y="922"/>
                  <a:pt x="493" y="923"/>
                </a:cubicBezTo>
                <a:cubicBezTo>
                  <a:pt x="490" y="923"/>
                  <a:pt x="485" y="922"/>
                  <a:pt x="483" y="920"/>
                </a:cubicBezTo>
                <a:cubicBezTo>
                  <a:pt x="481" y="917"/>
                  <a:pt x="483" y="911"/>
                  <a:pt x="482" y="909"/>
                </a:cubicBezTo>
                <a:cubicBezTo>
                  <a:pt x="481" y="907"/>
                  <a:pt x="477" y="906"/>
                  <a:pt x="475" y="906"/>
                </a:cubicBezTo>
                <a:cubicBezTo>
                  <a:pt x="472" y="905"/>
                  <a:pt x="467" y="906"/>
                  <a:pt x="464" y="906"/>
                </a:cubicBezTo>
                <a:cubicBezTo>
                  <a:pt x="461" y="906"/>
                  <a:pt x="456" y="905"/>
                  <a:pt x="454" y="904"/>
                </a:cubicBezTo>
                <a:cubicBezTo>
                  <a:pt x="451" y="903"/>
                  <a:pt x="447" y="896"/>
                  <a:pt x="445" y="895"/>
                </a:cubicBezTo>
                <a:cubicBezTo>
                  <a:pt x="442" y="894"/>
                  <a:pt x="436" y="893"/>
                  <a:pt x="433" y="894"/>
                </a:cubicBezTo>
                <a:cubicBezTo>
                  <a:pt x="430" y="896"/>
                  <a:pt x="427" y="902"/>
                  <a:pt x="424" y="903"/>
                </a:cubicBezTo>
                <a:cubicBezTo>
                  <a:pt x="423" y="904"/>
                  <a:pt x="420" y="904"/>
                  <a:pt x="419" y="903"/>
                </a:cubicBezTo>
                <a:cubicBezTo>
                  <a:pt x="417" y="901"/>
                  <a:pt x="418" y="897"/>
                  <a:pt x="419" y="895"/>
                </a:cubicBezTo>
                <a:cubicBezTo>
                  <a:pt x="420" y="891"/>
                  <a:pt x="425" y="884"/>
                  <a:pt x="428" y="881"/>
                </a:cubicBezTo>
                <a:cubicBezTo>
                  <a:pt x="430" y="879"/>
                  <a:pt x="436" y="875"/>
                  <a:pt x="437" y="872"/>
                </a:cubicBezTo>
                <a:cubicBezTo>
                  <a:pt x="438" y="870"/>
                  <a:pt x="439" y="865"/>
                  <a:pt x="439" y="863"/>
                </a:cubicBezTo>
                <a:cubicBezTo>
                  <a:pt x="438" y="858"/>
                  <a:pt x="431" y="850"/>
                  <a:pt x="428" y="846"/>
                </a:cubicBezTo>
                <a:cubicBezTo>
                  <a:pt x="426" y="842"/>
                  <a:pt x="423" y="834"/>
                  <a:pt x="422" y="830"/>
                </a:cubicBezTo>
                <a:cubicBezTo>
                  <a:pt x="422" y="828"/>
                  <a:pt x="423" y="824"/>
                  <a:pt x="422" y="823"/>
                </a:cubicBezTo>
                <a:cubicBezTo>
                  <a:pt x="422" y="821"/>
                  <a:pt x="419" y="818"/>
                  <a:pt x="418" y="817"/>
                </a:cubicBezTo>
                <a:cubicBezTo>
                  <a:pt x="416" y="815"/>
                  <a:pt x="413" y="811"/>
                  <a:pt x="412" y="809"/>
                </a:cubicBezTo>
                <a:cubicBezTo>
                  <a:pt x="410" y="806"/>
                  <a:pt x="404" y="799"/>
                  <a:pt x="402" y="796"/>
                </a:cubicBezTo>
                <a:cubicBezTo>
                  <a:pt x="401" y="791"/>
                  <a:pt x="401" y="781"/>
                  <a:pt x="401" y="777"/>
                </a:cubicBezTo>
                <a:cubicBezTo>
                  <a:pt x="401" y="774"/>
                  <a:pt x="401" y="769"/>
                  <a:pt x="399" y="767"/>
                </a:cubicBezTo>
                <a:cubicBezTo>
                  <a:pt x="398" y="765"/>
                  <a:pt x="394" y="763"/>
                  <a:pt x="391" y="762"/>
                </a:cubicBezTo>
                <a:cubicBezTo>
                  <a:pt x="390" y="761"/>
                  <a:pt x="386" y="761"/>
                  <a:pt x="384" y="760"/>
                </a:cubicBezTo>
                <a:cubicBezTo>
                  <a:pt x="381" y="759"/>
                  <a:pt x="378" y="753"/>
                  <a:pt x="375" y="751"/>
                </a:cubicBezTo>
                <a:cubicBezTo>
                  <a:pt x="373" y="749"/>
                  <a:pt x="367" y="744"/>
                  <a:pt x="365" y="742"/>
                </a:cubicBezTo>
                <a:cubicBezTo>
                  <a:pt x="362" y="740"/>
                  <a:pt x="359" y="734"/>
                  <a:pt x="356" y="733"/>
                </a:cubicBezTo>
                <a:cubicBezTo>
                  <a:pt x="353" y="731"/>
                  <a:pt x="346" y="729"/>
                  <a:pt x="343" y="728"/>
                </a:cubicBezTo>
                <a:cubicBezTo>
                  <a:pt x="341" y="727"/>
                  <a:pt x="336" y="726"/>
                  <a:pt x="333" y="726"/>
                </a:cubicBezTo>
                <a:cubicBezTo>
                  <a:pt x="332" y="726"/>
                  <a:pt x="330" y="727"/>
                  <a:pt x="329" y="726"/>
                </a:cubicBezTo>
                <a:cubicBezTo>
                  <a:pt x="326" y="725"/>
                  <a:pt x="324" y="719"/>
                  <a:pt x="324" y="717"/>
                </a:cubicBezTo>
                <a:cubicBezTo>
                  <a:pt x="324" y="714"/>
                  <a:pt x="326" y="709"/>
                  <a:pt x="328" y="707"/>
                </a:cubicBezTo>
                <a:cubicBezTo>
                  <a:pt x="329" y="705"/>
                  <a:pt x="334" y="701"/>
                  <a:pt x="336" y="700"/>
                </a:cubicBezTo>
                <a:cubicBezTo>
                  <a:pt x="340" y="697"/>
                  <a:pt x="347" y="693"/>
                  <a:pt x="351" y="691"/>
                </a:cubicBezTo>
                <a:cubicBezTo>
                  <a:pt x="352" y="690"/>
                  <a:pt x="355" y="687"/>
                  <a:pt x="356" y="686"/>
                </a:cubicBezTo>
                <a:cubicBezTo>
                  <a:pt x="358" y="683"/>
                  <a:pt x="357" y="676"/>
                  <a:pt x="358" y="673"/>
                </a:cubicBezTo>
                <a:cubicBezTo>
                  <a:pt x="358" y="672"/>
                  <a:pt x="358" y="669"/>
                  <a:pt x="359" y="668"/>
                </a:cubicBezTo>
                <a:cubicBezTo>
                  <a:pt x="359" y="667"/>
                  <a:pt x="361" y="667"/>
                  <a:pt x="361" y="667"/>
                </a:cubicBezTo>
                <a:cubicBezTo>
                  <a:pt x="363" y="666"/>
                  <a:pt x="366" y="664"/>
                  <a:pt x="367" y="663"/>
                </a:cubicBezTo>
                <a:cubicBezTo>
                  <a:pt x="369" y="661"/>
                  <a:pt x="373" y="658"/>
                  <a:pt x="374" y="656"/>
                </a:cubicBezTo>
                <a:cubicBezTo>
                  <a:pt x="375" y="653"/>
                  <a:pt x="374" y="647"/>
                  <a:pt x="373" y="644"/>
                </a:cubicBezTo>
                <a:cubicBezTo>
                  <a:pt x="372" y="641"/>
                  <a:pt x="368" y="637"/>
                  <a:pt x="366" y="634"/>
                </a:cubicBezTo>
                <a:cubicBezTo>
                  <a:pt x="363" y="630"/>
                  <a:pt x="356" y="623"/>
                  <a:pt x="353" y="619"/>
                </a:cubicBezTo>
                <a:cubicBezTo>
                  <a:pt x="349" y="614"/>
                  <a:pt x="341" y="604"/>
                  <a:pt x="335" y="600"/>
                </a:cubicBezTo>
                <a:cubicBezTo>
                  <a:pt x="334" y="600"/>
                  <a:pt x="331" y="599"/>
                  <a:pt x="330" y="599"/>
                </a:cubicBezTo>
                <a:cubicBezTo>
                  <a:pt x="329" y="599"/>
                  <a:pt x="327" y="602"/>
                  <a:pt x="326" y="603"/>
                </a:cubicBezTo>
                <a:cubicBezTo>
                  <a:pt x="324" y="605"/>
                  <a:pt x="321" y="608"/>
                  <a:pt x="318" y="610"/>
                </a:cubicBezTo>
                <a:cubicBezTo>
                  <a:pt x="317" y="611"/>
                  <a:pt x="314" y="613"/>
                  <a:pt x="313" y="613"/>
                </a:cubicBezTo>
                <a:cubicBezTo>
                  <a:pt x="309" y="613"/>
                  <a:pt x="305" y="606"/>
                  <a:pt x="302" y="604"/>
                </a:cubicBezTo>
                <a:cubicBezTo>
                  <a:pt x="300" y="602"/>
                  <a:pt x="294" y="600"/>
                  <a:pt x="291" y="598"/>
                </a:cubicBezTo>
                <a:cubicBezTo>
                  <a:pt x="288" y="596"/>
                  <a:pt x="283" y="590"/>
                  <a:pt x="279" y="590"/>
                </a:cubicBezTo>
                <a:cubicBezTo>
                  <a:pt x="273" y="590"/>
                  <a:pt x="266" y="606"/>
                  <a:pt x="259" y="607"/>
                </a:cubicBezTo>
                <a:cubicBezTo>
                  <a:pt x="257" y="608"/>
                  <a:pt x="252" y="604"/>
                  <a:pt x="249" y="603"/>
                </a:cubicBezTo>
                <a:cubicBezTo>
                  <a:pt x="248" y="602"/>
                  <a:pt x="244" y="601"/>
                  <a:pt x="243" y="600"/>
                </a:cubicBezTo>
                <a:cubicBezTo>
                  <a:pt x="241" y="599"/>
                  <a:pt x="237" y="595"/>
                  <a:pt x="235" y="594"/>
                </a:cubicBezTo>
                <a:cubicBezTo>
                  <a:pt x="232" y="593"/>
                  <a:pt x="225" y="594"/>
                  <a:pt x="222" y="593"/>
                </a:cubicBezTo>
                <a:cubicBezTo>
                  <a:pt x="219" y="592"/>
                  <a:pt x="214" y="589"/>
                  <a:pt x="212" y="587"/>
                </a:cubicBezTo>
                <a:cubicBezTo>
                  <a:pt x="210" y="585"/>
                  <a:pt x="206" y="582"/>
                  <a:pt x="204" y="581"/>
                </a:cubicBezTo>
                <a:cubicBezTo>
                  <a:pt x="202" y="579"/>
                  <a:pt x="196" y="579"/>
                  <a:pt x="194" y="578"/>
                </a:cubicBezTo>
                <a:cubicBezTo>
                  <a:pt x="192" y="578"/>
                  <a:pt x="187" y="579"/>
                  <a:pt x="185" y="577"/>
                </a:cubicBezTo>
                <a:cubicBezTo>
                  <a:pt x="182" y="575"/>
                  <a:pt x="181" y="567"/>
                  <a:pt x="179" y="563"/>
                </a:cubicBezTo>
                <a:cubicBezTo>
                  <a:pt x="176" y="559"/>
                  <a:pt x="166" y="553"/>
                  <a:pt x="164" y="548"/>
                </a:cubicBezTo>
                <a:cubicBezTo>
                  <a:pt x="162" y="545"/>
                  <a:pt x="164" y="537"/>
                  <a:pt x="162" y="534"/>
                </a:cubicBezTo>
                <a:cubicBezTo>
                  <a:pt x="161" y="531"/>
                  <a:pt x="153" y="526"/>
                  <a:pt x="150" y="523"/>
                </a:cubicBezTo>
                <a:cubicBezTo>
                  <a:pt x="145" y="516"/>
                  <a:pt x="135" y="501"/>
                  <a:pt x="130" y="494"/>
                </a:cubicBezTo>
                <a:cubicBezTo>
                  <a:pt x="128" y="489"/>
                  <a:pt x="123" y="479"/>
                  <a:pt x="119" y="476"/>
                </a:cubicBezTo>
                <a:cubicBezTo>
                  <a:pt x="114" y="472"/>
                  <a:pt x="103" y="468"/>
                  <a:pt x="98" y="465"/>
                </a:cubicBezTo>
                <a:cubicBezTo>
                  <a:pt x="93" y="462"/>
                  <a:pt x="82" y="456"/>
                  <a:pt x="77" y="453"/>
                </a:cubicBezTo>
                <a:cubicBezTo>
                  <a:pt x="73" y="450"/>
                  <a:pt x="64" y="443"/>
                  <a:pt x="61" y="439"/>
                </a:cubicBezTo>
                <a:cubicBezTo>
                  <a:pt x="59" y="437"/>
                  <a:pt x="58" y="431"/>
                  <a:pt x="58" y="428"/>
                </a:cubicBezTo>
                <a:cubicBezTo>
                  <a:pt x="58" y="427"/>
                  <a:pt x="59" y="423"/>
                  <a:pt x="59" y="421"/>
                </a:cubicBezTo>
                <a:cubicBezTo>
                  <a:pt x="59" y="418"/>
                  <a:pt x="57" y="411"/>
                  <a:pt x="55" y="408"/>
                </a:cubicBezTo>
                <a:cubicBezTo>
                  <a:pt x="52" y="403"/>
                  <a:pt x="44" y="396"/>
                  <a:pt x="42" y="391"/>
                </a:cubicBezTo>
                <a:cubicBezTo>
                  <a:pt x="41" y="386"/>
                  <a:pt x="43" y="378"/>
                  <a:pt x="45" y="374"/>
                </a:cubicBezTo>
                <a:cubicBezTo>
                  <a:pt x="47" y="370"/>
                  <a:pt x="53" y="364"/>
                  <a:pt x="56" y="361"/>
                </a:cubicBezTo>
                <a:cubicBezTo>
                  <a:pt x="59" y="357"/>
                  <a:pt x="64" y="347"/>
                  <a:pt x="65" y="342"/>
                </a:cubicBezTo>
                <a:cubicBezTo>
                  <a:pt x="67" y="338"/>
                  <a:pt x="68" y="328"/>
                  <a:pt x="68" y="323"/>
                </a:cubicBezTo>
                <a:cubicBezTo>
                  <a:pt x="68" y="317"/>
                  <a:pt x="66" y="304"/>
                  <a:pt x="66" y="298"/>
                </a:cubicBezTo>
                <a:cubicBezTo>
                  <a:pt x="66" y="292"/>
                  <a:pt x="66" y="281"/>
                  <a:pt x="66" y="275"/>
                </a:cubicBezTo>
                <a:cubicBezTo>
                  <a:pt x="66" y="270"/>
                  <a:pt x="66" y="260"/>
                  <a:pt x="66" y="254"/>
                </a:cubicBezTo>
                <a:cubicBezTo>
                  <a:pt x="66" y="250"/>
                  <a:pt x="68" y="240"/>
                  <a:pt x="68" y="235"/>
                </a:cubicBezTo>
                <a:cubicBezTo>
                  <a:pt x="67" y="233"/>
                  <a:pt x="67" y="228"/>
                  <a:pt x="66" y="225"/>
                </a:cubicBezTo>
                <a:cubicBezTo>
                  <a:pt x="64" y="219"/>
                  <a:pt x="59" y="207"/>
                  <a:pt x="54" y="203"/>
                </a:cubicBezTo>
                <a:cubicBezTo>
                  <a:pt x="51" y="201"/>
                  <a:pt x="43" y="198"/>
                  <a:pt x="39" y="198"/>
                </a:cubicBezTo>
                <a:cubicBezTo>
                  <a:pt x="35" y="198"/>
                  <a:pt x="26" y="200"/>
                  <a:pt x="22" y="201"/>
                </a:cubicBezTo>
                <a:cubicBezTo>
                  <a:pt x="16" y="203"/>
                  <a:pt x="0" y="211"/>
                  <a:pt x="0" y="211"/>
                </a:cubicBezTo>
                <a:cubicBezTo>
                  <a:pt x="0" y="211"/>
                  <a:pt x="5" y="195"/>
                  <a:pt x="6" y="189"/>
                </a:cubicBezTo>
                <a:cubicBezTo>
                  <a:pt x="6" y="187"/>
                  <a:pt x="6" y="182"/>
                  <a:pt x="6" y="179"/>
                </a:cubicBezTo>
                <a:cubicBezTo>
                  <a:pt x="6" y="175"/>
                  <a:pt x="2" y="166"/>
                  <a:pt x="5" y="164"/>
                </a:cubicBezTo>
                <a:cubicBezTo>
                  <a:pt x="6" y="163"/>
                  <a:pt x="10" y="166"/>
                  <a:pt x="12" y="166"/>
                </a:cubicBezTo>
                <a:cubicBezTo>
                  <a:pt x="16" y="166"/>
                  <a:pt x="22" y="166"/>
                  <a:pt x="26" y="166"/>
                </a:cubicBezTo>
                <a:cubicBezTo>
                  <a:pt x="28" y="166"/>
                  <a:pt x="34" y="167"/>
                  <a:pt x="36" y="167"/>
                </a:cubicBezTo>
                <a:cubicBezTo>
                  <a:pt x="38" y="167"/>
                  <a:pt x="41" y="166"/>
                  <a:pt x="42" y="165"/>
                </a:cubicBezTo>
                <a:cubicBezTo>
                  <a:pt x="44" y="164"/>
                  <a:pt x="45" y="160"/>
                  <a:pt x="46" y="157"/>
                </a:cubicBezTo>
                <a:cubicBezTo>
                  <a:pt x="47" y="155"/>
                  <a:pt x="48" y="150"/>
                  <a:pt x="50" y="148"/>
                </a:cubicBezTo>
                <a:cubicBezTo>
                  <a:pt x="52" y="145"/>
                  <a:pt x="60" y="140"/>
                  <a:pt x="62" y="136"/>
                </a:cubicBezTo>
                <a:cubicBezTo>
                  <a:pt x="64" y="134"/>
                  <a:pt x="68" y="125"/>
                  <a:pt x="68" y="125"/>
                </a:cubicBezTo>
                <a:cubicBezTo>
                  <a:pt x="68" y="125"/>
                  <a:pt x="78" y="125"/>
                  <a:pt x="81" y="124"/>
                </a:cubicBezTo>
                <a:cubicBezTo>
                  <a:pt x="86" y="123"/>
                  <a:pt x="95" y="121"/>
                  <a:pt x="99" y="118"/>
                </a:cubicBezTo>
                <a:cubicBezTo>
                  <a:pt x="100" y="117"/>
                  <a:pt x="102" y="114"/>
                  <a:pt x="103" y="113"/>
                </a:cubicBezTo>
                <a:cubicBezTo>
                  <a:pt x="104" y="111"/>
                  <a:pt x="104" y="106"/>
                  <a:pt x="104" y="104"/>
                </a:cubicBezTo>
                <a:cubicBezTo>
                  <a:pt x="104" y="100"/>
                  <a:pt x="101" y="93"/>
                  <a:pt x="102" y="89"/>
                </a:cubicBezTo>
                <a:cubicBezTo>
                  <a:pt x="102" y="86"/>
                  <a:pt x="105" y="80"/>
                  <a:pt x="107" y="77"/>
                </a:cubicBezTo>
                <a:cubicBezTo>
                  <a:pt x="109" y="74"/>
                  <a:pt x="114" y="68"/>
                  <a:pt x="118" y="66"/>
                </a:cubicBezTo>
                <a:cubicBezTo>
                  <a:pt x="122" y="64"/>
                  <a:pt x="132" y="62"/>
                  <a:pt x="137" y="62"/>
                </a:cubicBezTo>
                <a:cubicBezTo>
                  <a:pt x="140" y="63"/>
                  <a:pt x="148" y="64"/>
                  <a:pt x="152" y="66"/>
                </a:cubicBezTo>
                <a:cubicBezTo>
                  <a:pt x="154" y="67"/>
                  <a:pt x="157" y="71"/>
                  <a:pt x="159" y="71"/>
                </a:cubicBezTo>
                <a:cubicBezTo>
                  <a:pt x="165" y="74"/>
                  <a:pt x="179" y="72"/>
                  <a:pt x="185" y="74"/>
                </a:cubicBezTo>
                <a:cubicBezTo>
                  <a:pt x="187" y="75"/>
                  <a:pt x="192" y="76"/>
                  <a:pt x="194" y="78"/>
                </a:cubicBezTo>
                <a:cubicBezTo>
                  <a:pt x="196" y="79"/>
                  <a:pt x="197" y="83"/>
                  <a:pt x="198" y="84"/>
                </a:cubicBezTo>
                <a:cubicBezTo>
                  <a:pt x="202" y="86"/>
                  <a:pt x="210" y="84"/>
                  <a:pt x="213" y="83"/>
                </a:cubicBezTo>
                <a:cubicBezTo>
                  <a:pt x="216" y="82"/>
                  <a:pt x="222" y="77"/>
                  <a:pt x="224" y="74"/>
                </a:cubicBezTo>
                <a:cubicBezTo>
                  <a:pt x="226" y="72"/>
                  <a:pt x="229" y="65"/>
                  <a:pt x="229" y="65"/>
                </a:cubicBezTo>
                <a:cubicBezTo>
                  <a:pt x="243" y="68"/>
                  <a:pt x="243" y="68"/>
                  <a:pt x="243" y="68"/>
                </a:cubicBezTo>
                <a:cubicBezTo>
                  <a:pt x="243" y="68"/>
                  <a:pt x="253" y="73"/>
                  <a:pt x="257" y="74"/>
                </a:cubicBezTo>
                <a:cubicBezTo>
                  <a:pt x="260" y="75"/>
                  <a:pt x="267" y="75"/>
                  <a:pt x="270" y="75"/>
                </a:cubicBezTo>
                <a:cubicBezTo>
                  <a:pt x="273" y="75"/>
                  <a:pt x="279" y="72"/>
                  <a:pt x="282" y="72"/>
                </a:cubicBezTo>
                <a:cubicBezTo>
                  <a:pt x="287" y="72"/>
                  <a:pt x="295" y="74"/>
                  <a:pt x="299" y="75"/>
                </a:cubicBezTo>
                <a:cubicBezTo>
                  <a:pt x="301" y="76"/>
                  <a:pt x="305" y="78"/>
                  <a:pt x="307" y="80"/>
                </a:cubicBezTo>
                <a:cubicBezTo>
                  <a:pt x="309" y="81"/>
                  <a:pt x="315" y="85"/>
                  <a:pt x="318" y="86"/>
                </a:cubicBezTo>
                <a:cubicBezTo>
                  <a:pt x="321" y="87"/>
                  <a:pt x="327" y="89"/>
                  <a:pt x="330" y="88"/>
                </a:cubicBezTo>
                <a:cubicBezTo>
                  <a:pt x="334" y="87"/>
                  <a:pt x="339" y="79"/>
                  <a:pt x="343" y="78"/>
                </a:cubicBezTo>
                <a:cubicBezTo>
                  <a:pt x="345" y="78"/>
                  <a:pt x="347" y="81"/>
                  <a:pt x="348" y="81"/>
                </a:cubicBezTo>
                <a:cubicBezTo>
                  <a:pt x="350" y="82"/>
                  <a:pt x="354" y="81"/>
                  <a:pt x="355" y="81"/>
                </a:cubicBezTo>
                <a:cubicBezTo>
                  <a:pt x="359" y="81"/>
                  <a:pt x="365" y="78"/>
                  <a:pt x="369" y="78"/>
                </a:cubicBezTo>
                <a:cubicBezTo>
                  <a:pt x="372" y="77"/>
                  <a:pt x="379" y="76"/>
                  <a:pt x="382" y="75"/>
                </a:cubicBezTo>
                <a:cubicBezTo>
                  <a:pt x="385" y="75"/>
                  <a:pt x="390" y="72"/>
                  <a:pt x="392" y="71"/>
                </a:cubicBezTo>
                <a:cubicBezTo>
                  <a:pt x="394" y="70"/>
                  <a:pt x="399" y="66"/>
                  <a:pt x="401" y="64"/>
                </a:cubicBezTo>
                <a:cubicBezTo>
                  <a:pt x="404" y="62"/>
                  <a:pt x="409" y="59"/>
                  <a:pt x="410" y="56"/>
                </a:cubicBezTo>
                <a:cubicBezTo>
                  <a:pt x="411" y="54"/>
                  <a:pt x="411" y="49"/>
                  <a:pt x="411" y="47"/>
                </a:cubicBezTo>
                <a:cubicBezTo>
                  <a:pt x="410" y="45"/>
                  <a:pt x="408" y="42"/>
                  <a:pt x="408" y="41"/>
                </a:cubicBezTo>
                <a:cubicBezTo>
                  <a:pt x="406" y="37"/>
                  <a:pt x="401" y="30"/>
                  <a:pt x="401" y="27"/>
                </a:cubicBezTo>
                <a:cubicBezTo>
                  <a:pt x="401" y="24"/>
                  <a:pt x="403" y="20"/>
                  <a:pt x="405" y="18"/>
                </a:cubicBezTo>
                <a:cubicBezTo>
                  <a:pt x="407" y="15"/>
                  <a:pt x="413" y="10"/>
                  <a:pt x="416" y="9"/>
                </a:cubicBezTo>
                <a:cubicBezTo>
                  <a:pt x="421" y="7"/>
                  <a:pt x="432" y="9"/>
                  <a:pt x="437" y="7"/>
                </a:cubicBezTo>
                <a:cubicBezTo>
                  <a:pt x="439" y="6"/>
                  <a:pt x="442" y="4"/>
                  <a:pt x="443" y="3"/>
                </a:cubicBezTo>
                <a:cubicBezTo>
                  <a:pt x="444" y="2"/>
                  <a:pt x="444" y="0"/>
                  <a:pt x="445" y="0"/>
                </a:cubicBezTo>
                <a:cubicBezTo>
                  <a:pt x="448" y="1"/>
                  <a:pt x="447" y="9"/>
                  <a:pt x="447" y="11"/>
                </a:cubicBezTo>
                <a:cubicBezTo>
                  <a:pt x="448" y="15"/>
                  <a:pt x="448" y="24"/>
                  <a:pt x="449" y="28"/>
                </a:cubicBezTo>
                <a:cubicBezTo>
                  <a:pt x="449" y="31"/>
                  <a:pt x="450" y="36"/>
                  <a:pt x="450" y="39"/>
                </a:cubicBezTo>
                <a:cubicBezTo>
                  <a:pt x="451" y="41"/>
                  <a:pt x="451" y="46"/>
                  <a:pt x="452" y="47"/>
                </a:cubicBezTo>
                <a:cubicBezTo>
                  <a:pt x="455" y="49"/>
                  <a:pt x="462" y="49"/>
                  <a:pt x="465" y="49"/>
                </a:cubicBezTo>
                <a:cubicBezTo>
                  <a:pt x="469" y="48"/>
                  <a:pt x="477" y="43"/>
                  <a:pt x="481" y="44"/>
                </a:cubicBezTo>
                <a:cubicBezTo>
                  <a:pt x="483" y="45"/>
                  <a:pt x="486" y="49"/>
                  <a:pt x="488" y="51"/>
                </a:cubicBezTo>
                <a:cubicBezTo>
                  <a:pt x="491" y="54"/>
                  <a:pt x="495" y="62"/>
                  <a:pt x="499" y="65"/>
                </a:cubicBezTo>
                <a:cubicBezTo>
                  <a:pt x="502" y="67"/>
                  <a:pt x="509" y="67"/>
                  <a:pt x="512" y="68"/>
                </a:cubicBezTo>
                <a:cubicBezTo>
                  <a:pt x="513" y="68"/>
                  <a:pt x="515" y="69"/>
                  <a:pt x="516" y="70"/>
                </a:cubicBezTo>
                <a:cubicBezTo>
                  <a:pt x="517" y="71"/>
                  <a:pt x="518" y="75"/>
                  <a:pt x="518" y="77"/>
                </a:cubicBezTo>
                <a:cubicBezTo>
                  <a:pt x="517" y="81"/>
                  <a:pt x="510" y="86"/>
                  <a:pt x="507" y="88"/>
                </a:cubicBezTo>
                <a:cubicBezTo>
                  <a:pt x="505" y="90"/>
                  <a:pt x="501" y="92"/>
                  <a:pt x="500" y="94"/>
                </a:cubicBezTo>
                <a:cubicBezTo>
                  <a:pt x="496" y="100"/>
                  <a:pt x="497" y="113"/>
                  <a:pt x="497" y="119"/>
                </a:cubicBezTo>
                <a:cubicBezTo>
                  <a:pt x="497" y="124"/>
                  <a:pt x="497" y="133"/>
                  <a:pt x="498" y="137"/>
                </a:cubicBezTo>
                <a:cubicBezTo>
                  <a:pt x="499" y="143"/>
                  <a:pt x="505" y="153"/>
                  <a:pt x="508" y="159"/>
                </a:cubicBezTo>
                <a:cubicBezTo>
                  <a:pt x="509" y="162"/>
                  <a:pt x="514" y="169"/>
                  <a:pt x="516" y="172"/>
                </a:cubicBezTo>
                <a:cubicBezTo>
                  <a:pt x="519" y="175"/>
                  <a:pt x="524" y="181"/>
                  <a:pt x="528" y="183"/>
                </a:cubicBezTo>
                <a:cubicBezTo>
                  <a:pt x="529" y="184"/>
                  <a:pt x="533" y="183"/>
                  <a:pt x="535" y="184"/>
                </a:cubicBezTo>
                <a:cubicBezTo>
                  <a:pt x="538" y="184"/>
                  <a:pt x="545" y="186"/>
                  <a:pt x="547" y="188"/>
                </a:cubicBezTo>
                <a:cubicBezTo>
                  <a:pt x="551" y="190"/>
                  <a:pt x="558" y="196"/>
                  <a:pt x="559" y="201"/>
                </a:cubicBezTo>
                <a:cubicBezTo>
                  <a:pt x="560" y="205"/>
                  <a:pt x="559" y="215"/>
                  <a:pt x="557" y="219"/>
                </a:cubicBezTo>
                <a:cubicBezTo>
                  <a:pt x="556" y="223"/>
                  <a:pt x="551" y="228"/>
                  <a:pt x="551" y="232"/>
                </a:cubicBezTo>
                <a:cubicBezTo>
                  <a:pt x="550" y="235"/>
                  <a:pt x="552" y="241"/>
                  <a:pt x="553" y="244"/>
                </a:cubicBezTo>
                <a:cubicBezTo>
                  <a:pt x="555" y="247"/>
                  <a:pt x="562" y="252"/>
                  <a:pt x="563" y="256"/>
                </a:cubicBezTo>
                <a:cubicBezTo>
                  <a:pt x="564" y="258"/>
                  <a:pt x="562" y="264"/>
                  <a:pt x="561" y="266"/>
                </a:cubicBezTo>
                <a:cubicBezTo>
                  <a:pt x="560" y="270"/>
                  <a:pt x="557" y="277"/>
                  <a:pt x="556" y="280"/>
                </a:cubicBezTo>
                <a:cubicBezTo>
                  <a:pt x="555" y="284"/>
                  <a:pt x="555" y="292"/>
                  <a:pt x="555" y="295"/>
                </a:cubicBezTo>
                <a:cubicBezTo>
                  <a:pt x="556" y="301"/>
                  <a:pt x="560" y="311"/>
                  <a:pt x="559" y="316"/>
                </a:cubicBezTo>
                <a:cubicBezTo>
                  <a:pt x="559" y="319"/>
                  <a:pt x="554" y="325"/>
                  <a:pt x="552" y="328"/>
                </a:cubicBezTo>
                <a:cubicBezTo>
                  <a:pt x="550" y="330"/>
                  <a:pt x="546" y="332"/>
                  <a:pt x="544" y="334"/>
                </a:cubicBezTo>
                <a:cubicBezTo>
                  <a:pt x="543" y="337"/>
                  <a:pt x="541" y="342"/>
                  <a:pt x="540" y="345"/>
                </a:cubicBezTo>
                <a:cubicBezTo>
                  <a:pt x="539" y="349"/>
                  <a:pt x="542" y="359"/>
                  <a:pt x="541" y="363"/>
                </a:cubicBezTo>
                <a:cubicBezTo>
                  <a:pt x="540" y="368"/>
                  <a:pt x="537" y="376"/>
                  <a:pt x="535" y="380"/>
                </a:cubicBezTo>
                <a:cubicBezTo>
                  <a:pt x="534" y="383"/>
                  <a:pt x="529" y="388"/>
                  <a:pt x="529" y="391"/>
                </a:cubicBezTo>
                <a:cubicBezTo>
                  <a:pt x="529" y="394"/>
                  <a:pt x="532" y="400"/>
                  <a:pt x="534" y="404"/>
                </a:cubicBezTo>
                <a:cubicBezTo>
                  <a:pt x="536" y="408"/>
                  <a:pt x="542" y="417"/>
                  <a:pt x="544" y="421"/>
                </a:cubicBezTo>
                <a:cubicBezTo>
                  <a:pt x="546" y="426"/>
                  <a:pt x="550" y="434"/>
                  <a:pt x="551" y="439"/>
                </a:cubicBezTo>
                <a:cubicBezTo>
                  <a:pt x="551" y="444"/>
                  <a:pt x="548" y="452"/>
                  <a:pt x="548" y="457"/>
                </a:cubicBezTo>
                <a:cubicBezTo>
                  <a:pt x="548" y="460"/>
                  <a:pt x="549" y="467"/>
                  <a:pt x="551" y="470"/>
                </a:cubicBezTo>
                <a:cubicBezTo>
                  <a:pt x="554" y="475"/>
                  <a:pt x="564" y="479"/>
                  <a:pt x="568" y="483"/>
                </a:cubicBezTo>
                <a:cubicBezTo>
                  <a:pt x="571" y="485"/>
                  <a:pt x="578" y="491"/>
                  <a:pt x="580" y="494"/>
                </a:cubicBezTo>
                <a:cubicBezTo>
                  <a:pt x="584" y="499"/>
                  <a:pt x="591" y="510"/>
                  <a:pt x="595" y="515"/>
                </a:cubicBezTo>
                <a:cubicBezTo>
                  <a:pt x="598" y="518"/>
                  <a:pt x="608" y="528"/>
                  <a:pt x="608" y="528"/>
                </a:cubicBezTo>
                <a:close/>
                <a:moveTo>
                  <a:pt x="474" y="738"/>
                </a:moveTo>
                <a:cubicBezTo>
                  <a:pt x="475" y="737"/>
                  <a:pt x="474" y="734"/>
                  <a:pt x="474" y="733"/>
                </a:cubicBezTo>
                <a:cubicBezTo>
                  <a:pt x="473" y="732"/>
                  <a:pt x="471" y="732"/>
                  <a:pt x="471" y="732"/>
                </a:cubicBezTo>
                <a:cubicBezTo>
                  <a:pt x="468" y="732"/>
                  <a:pt x="466" y="736"/>
                  <a:pt x="465" y="738"/>
                </a:cubicBezTo>
                <a:cubicBezTo>
                  <a:pt x="464" y="739"/>
                  <a:pt x="461" y="742"/>
                  <a:pt x="461" y="744"/>
                </a:cubicBezTo>
                <a:cubicBezTo>
                  <a:pt x="461" y="745"/>
                  <a:pt x="463" y="747"/>
                  <a:pt x="465" y="747"/>
                </a:cubicBezTo>
                <a:cubicBezTo>
                  <a:pt x="466" y="748"/>
                  <a:pt x="468" y="747"/>
                  <a:pt x="468" y="747"/>
                </a:cubicBezTo>
                <a:cubicBezTo>
                  <a:pt x="469" y="746"/>
                  <a:pt x="471" y="744"/>
                  <a:pt x="471" y="743"/>
                </a:cubicBezTo>
                <a:cubicBezTo>
                  <a:pt x="472" y="742"/>
                  <a:pt x="474" y="740"/>
                  <a:pt x="474" y="73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2" name="Freeform 45">
            <a:extLst>
              <a:ext uri="{FF2B5EF4-FFF2-40B4-BE49-F238E27FC236}">
                <a16:creationId xmlns:a16="http://schemas.microsoft.com/office/drawing/2014/main" id="{5F1AE340-2E6D-4876-94EC-41B1F037BBC7}"/>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3" name="Freeform 46">
            <a:extLst>
              <a:ext uri="{FF2B5EF4-FFF2-40B4-BE49-F238E27FC236}">
                <a16:creationId xmlns:a16="http://schemas.microsoft.com/office/drawing/2014/main" id="{A67C6E71-6391-4F3F-8E66-60C27E5BED19}"/>
              </a:ext>
            </a:extLst>
          </p:cNvPr>
          <p:cNvSpPr>
            <a:spLocks/>
          </p:cNvSpPr>
          <p:nvPr/>
        </p:nvSpPr>
        <p:spPr bwMode="auto">
          <a:xfrm>
            <a:off x="6081254" y="3223853"/>
            <a:ext cx="1020881" cy="1234154"/>
          </a:xfrm>
          <a:custGeom>
            <a:avLst/>
            <a:gdLst/>
            <a:ahLst/>
            <a:cxnLst>
              <a:cxn ang="0">
                <a:pos x="355" y="221"/>
              </a:cxn>
              <a:cxn ang="0">
                <a:pos x="342" y="249"/>
              </a:cxn>
              <a:cxn ang="0">
                <a:pos x="323" y="290"/>
              </a:cxn>
              <a:cxn ang="0">
                <a:pos x="294" y="288"/>
              </a:cxn>
              <a:cxn ang="0">
                <a:pos x="275" y="316"/>
              </a:cxn>
              <a:cxn ang="0">
                <a:pos x="230" y="337"/>
              </a:cxn>
              <a:cxn ang="0">
                <a:pos x="216" y="364"/>
              </a:cxn>
              <a:cxn ang="0">
                <a:pos x="208" y="395"/>
              </a:cxn>
              <a:cxn ang="0">
                <a:pos x="230" y="448"/>
              </a:cxn>
              <a:cxn ang="0">
                <a:pos x="209" y="488"/>
              </a:cxn>
              <a:cxn ang="0">
                <a:pos x="181" y="479"/>
              </a:cxn>
              <a:cxn ang="0">
                <a:pos x="133" y="467"/>
              </a:cxn>
              <a:cxn ang="0">
                <a:pos x="98" y="494"/>
              </a:cxn>
              <a:cxn ang="0">
                <a:pos x="95" y="523"/>
              </a:cxn>
              <a:cxn ang="0">
                <a:pos x="54" y="528"/>
              </a:cxn>
              <a:cxn ang="0">
                <a:pos x="34" y="512"/>
              </a:cxn>
              <a:cxn ang="0">
                <a:pos x="18" y="481"/>
              </a:cxn>
              <a:cxn ang="0">
                <a:pos x="28" y="436"/>
              </a:cxn>
              <a:cxn ang="0">
                <a:pos x="21" y="386"/>
              </a:cxn>
              <a:cxn ang="0">
                <a:pos x="5" y="364"/>
              </a:cxn>
              <a:cxn ang="0">
                <a:pos x="9" y="346"/>
              </a:cxn>
              <a:cxn ang="0">
                <a:pos x="38" y="352"/>
              </a:cxn>
              <a:cxn ang="0">
                <a:pos x="47" y="332"/>
              </a:cxn>
              <a:cxn ang="0">
                <a:pos x="37" y="296"/>
              </a:cxn>
              <a:cxn ang="0">
                <a:pos x="43" y="257"/>
              </a:cxn>
              <a:cxn ang="0">
                <a:pos x="64" y="258"/>
              </a:cxn>
              <a:cxn ang="0">
                <a:pos x="78" y="247"/>
              </a:cxn>
              <a:cxn ang="0">
                <a:pos x="69" y="228"/>
              </a:cxn>
              <a:cxn ang="0">
                <a:pos x="61" y="221"/>
              </a:cxn>
              <a:cxn ang="0">
                <a:pos x="64" y="209"/>
              </a:cxn>
              <a:cxn ang="0">
                <a:pos x="74" y="180"/>
              </a:cxn>
              <a:cxn ang="0">
                <a:pos x="79" y="161"/>
              </a:cxn>
              <a:cxn ang="0">
                <a:pos x="59" y="136"/>
              </a:cxn>
              <a:cxn ang="0">
                <a:pos x="60" y="118"/>
              </a:cxn>
              <a:cxn ang="0">
                <a:pos x="61" y="101"/>
              </a:cxn>
              <a:cxn ang="0">
                <a:pos x="94" y="85"/>
              </a:cxn>
              <a:cxn ang="0">
                <a:pos x="118" y="70"/>
              </a:cxn>
              <a:cxn ang="0">
                <a:pos x="143" y="45"/>
              </a:cxn>
              <a:cxn ang="0">
                <a:pos x="148" y="20"/>
              </a:cxn>
              <a:cxn ang="0">
                <a:pos x="150" y="4"/>
              </a:cxn>
              <a:cxn ang="0">
                <a:pos x="167" y="31"/>
              </a:cxn>
              <a:cxn ang="0">
                <a:pos x="197" y="54"/>
              </a:cxn>
              <a:cxn ang="0">
                <a:pos x="233" y="48"/>
              </a:cxn>
              <a:cxn ang="0">
                <a:pos x="240" y="90"/>
              </a:cxn>
              <a:cxn ang="0">
                <a:pos x="267" y="72"/>
              </a:cxn>
              <a:cxn ang="0">
                <a:pos x="293" y="65"/>
              </a:cxn>
              <a:cxn ang="0">
                <a:pos x="312" y="66"/>
              </a:cxn>
              <a:cxn ang="0">
                <a:pos x="336" y="65"/>
              </a:cxn>
              <a:cxn ang="0">
                <a:pos x="336" y="94"/>
              </a:cxn>
              <a:cxn ang="0">
                <a:pos x="352" y="125"/>
              </a:cxn>
              <a:cxn ang="0">
                <a:pos x="366" y="110"/>
              </a:cxn>
              <a:cxn ang="0">
                <a:pos x="426" y="95"/>
              </a:cxn>
              <a:cxn ang="0">
                <a:pos x="437" y="133"/>
              </a:cxn>
              <a:cxn ang="0">
                <a:pos x="398" y="160"/>
              </a:cxn>
              <a:cxn ang="0">
                <a:pos x="369" y="173"/>
              </a:cxn>
              <a:cxn ang="0">
                <a:pos x="379" y="206"/>
              </a:cxn>
            </a:cxnLst>
            <a:rect l="0" t="0" r="r" b="b"/>
            <a:pathLst>
              <a:path w="438" h="530">
                <a:moveTo>
                  <a:pt x="379" y="206"/>
                </a:moveTo>
                <a:cubicBezTo>
                  <a:pt x="379" y="206"/>
                  <a:pt x="369" y="218"/>
                  <a:pt x="365" y="220"/>
                </a:cubicBezTo>
                <a:cubicBezTo>
                  <a:pt x="363" y="221"/>
                  <a:pt x="357" y="221"/>
                  <a:pt x="355" y="221"/>
                </a:cubicBezTo>
                <a:cubicBezTo>
                  <a:pt x="352" y="222"/>
                  <a:pt x="347" y="224"/>
                  <a:pt x="345" y="226"/>
                </a:cubicBezTo>
                <a:cubicBezTo>
                  <a:pt x="343" y="227"/>
                  <a:pt x="339" y="230"/>
                  <a:pt x="338" y="232"/>
                </a:cubicBezTo>
                <a:cubicBezTo>
                  <a:pt x="336" y="236"/>
                  <a:pt x="343" y="245"/>
                  <a:pt x="342" y="249"/>
                </a:cubicBezTo>
                <a:cubicBezTo>
                  <a:pt x="342" y="253"/>
                  <a:pt x="339" y="261"/>
                  <a:pt x="337" y="264"/>
                </a:cubicBezTo>
                <a:cubicBezTo>
                  <a:pt x="335" y="267"/>
                  <a:pt x="328" y="272"/>
                  <a:pt x="326" y="275"/>
                </a:cubicBezTo>
                <a:cubicBezTo>
                  <a:pt x="324" y="279"/>
                  <a:pt x="325" y="287"/>
                  <a:pt x="323" y="290"/>
                </a:cubicBezTo>
                <a:cubicBezTo>
                  <a:pt x="321" y="293"/>
                  <a:pt x="316" y="299"/>
                  <a:pt x="313" y="300"/>
                </a:cubicBezTo>
                <a:cubicBezTo>
                  <a:pt x="310" y="301"/>
                  <a:pt x="303" y="301"/>
                  <a:pt x="300" y="299"/>
                </a:cubicBezTo>
                <a:cubicBezTo>
                  <a:pt x="297" y="297"/>
                  <a:pt x="297" y="289"/>
                  <a:pt x="294" y="288"/>
                </a:cubicBezTo>
                <a:cubicBezTo>
                  <a:pt x="291" y="287"/>
                  <a:pt x="284" y="287"/>
                  <a:pt x="282" y="289"/>
                </a:cubicBezTo>
                <a:cubicBezTo>
                  <a:pt x="280" y="291"/>
                  <a:pt x="280" y="296"/>
                  <a:pt x="280" y="298"/>
                </a:cubicBezTo>
                <a:cubicBezTo>
                  <a:pt x="279" y="303"/>
                  <a:pt x="277" y="313"/>
                  <a:pt x="275" y="316"/>
                </a:cubicBezTo>
                <a:cubicBezTo>
                  <a:pt x="272" y="319"/>
                  <a:pt x="263" y="322"/>
                  <a:pt x="260" y="324"/>
                </a:cubicBezTo>
                <a:cubicBezTo>
                  <a:pt x="257" y="327"/>
                  <a:pt x="252" y="335"/>
                  <a:pt x="248" y="337"/>
                </a:cubicBezTo>
                <a:cubicBezTo>
                  <a:pt x="244" y="338"/>
                  <a:pt x="235" y="336"/>
                  <a:pt x="230" y="337"/>
                </a:cubicBezTo>
                <a:cubicBezTo>
                  <a:pt x="228" y="338"/>
                  <a:pt x="222" y="341"/>
                  <a:pt x="220" y="343"/>
                </a:cubicBezTo>
                <a:cubicBezTo>
                  <a:pt x="218" y="346"/>
                  <a:pt x="215" y="352"/>
                  <a:pt x="215" y="356"/>
                </a:cubicBezTo>
                <a:cubicBezTo>
                  <a:pt x="214" y="358"/>
                  <a:pt x="215" y="362"/>
                  <a:pt x="216" y="364"/>
                </a:cubicBezTo>
                <a:cubicBezTo>
                  <a:pt x="217" y="368"/>
                  <a:pt x="224" y="375"/>
                  <a:pt x="223" y="379"/>
                </a:cubicBezTo>
                <a:cubicBezTo>
                  <a:pt x="223" y="381"/>
                  <a:pt x="218" y="382"/>
                  <a:pt x="217" y="383"/>
                </a:cubicBezTo>
                <a:cubicBezTo>
                  <a:pt x="214" y="386"/>
                  <a:pt x="209" y="392"/>
                  <a:pt x="208" y="395"/>
                </a:cubicBezTo>
                <a:cubicBezTo>
                  <a:pt x="206" y="400"/>
                  <a:pt x="206" y="412"/>
                  <a:pt x="208" y="417"/>
                </a:cubicBezTo>
                <a:cubicBezTo>
                  <a:pt x="209" y="421"/>
                  <a:pt x="215" y="427"/>
                  <a:pt x="218" y="430"/>
                </a:cubicBezTo>
                <a:cubicBezTo>
                  <a:pt x="221" y="435"/>
                  <a:pt x="229" y="443"/>
                  <a:pt x="230" y="448"/>
                </a:cubicBezTo>
                <a:cubicBezTo>
                  <a:pt x="231" y="453"/>
                  <a:pt x="225" y="470"/>
                  <a:pt x="225" y="470"/>
                </a:cubicBezTo>
                <a:cubicBezTo>
                  <a:pt x="225" y="470"/>
                  <a:pt x="222" y="477"/>
                  <a:pt x="220" y="479"/>
                </a:cubicBezTo>
                <a:cubicBezTo>
                  <a:pt x="218" y="482"/>
                  <a:pt x="212" y="487"/>
                  <a:pt x="209" y="488"/>
                </a:cubicBezTo>
                <a:cubicBezTo>
                  <a:pt x="206" y="489"/>
                  <a:pt x="198" y="491"/>
                  <a:pt x="194" y="489"/>
                </a:cubicBezTo>
                <a:cubicBezTo>
                  <a:pt x="193" y="488"/>
                  <a:pt x="192" y="484"/>
                  <a:pt x="190" y="483"/>
                </a:cubicBezTo>
                <a:cubicBezTo>
                  <a:pt x="188" y="481"/>
                  <a:pt x="183" y="480"/>
                  <a:pt x="181" y="479"/>
                </a:cubicBezTo>
                <a:cubicBezTo>
                  <a:pt x="175" y="477"/>
                  <a:pt x="161" y="479"/>
                  <a:pt x="155" y="476"/>
                </a:cubicBezTo>
                <a:cubicBezTo>
                  <a:pt x="153" y="476"/>
                  <a:pt x="150" y="472"/>
                  <a:pt x="148" y="471"/>
                </a:cubicBezTo>
                <a:cubicBezTo>
                  <a:pt x="144" y="469"/>
                  <a:pt x="136" y="468"/>
                  <a:pt x="133" y="467"/>
                </a:cubicBezTo>
                <a:cubicBezTo>
                  <a:pt x="128" y="467"/>
                  <a:pt x="118" y="469"/>
                  <a:pt x="114" y="471"/>
                </a:cubicBezTo>
                <a:cubicBezTo>
                  <a:pt x="110" y="473"/>
                  <a:pt x="105" y="479"/>
                  <a:pt x="103" y="482"/>
                </a:cubicBezTo>
                <a:cubicBezTo>
                  <a:pt x="101" y="485"/>
                  <a:pt x="98" y="491"/>
                  <a:pt x="98" y="494"/>
                </a:cubicBezTo>
                <a:cubicBezTo>
                  <a:pt x="97" y="498"/>
                  <a:pt x="100" y="505"/>
                  <a:pt x="100" y="509"/>
                </a:cubicBezTo>
                <a:cubicBezTo>
                  <a:pt x="100" y="511"/>
                  <a:pt x="100" y="516"/>
                  <a:pt x="99" y="518"/>
                </a:cubicBezTo>
                <a:cubicBezTo>
                  <a:pt x="98" y="519"/>
                  <a:pt x="96" y="522"/>
                  <a:pt x="95" y="523"/>
                </a:cubicBezTo>
                <a:cubicBezTo>
                  <a:pt x="91" y="526"/>
                  <a:pt x="82" y="528"/>
                  <a:pt x="77" y="529"/>
                </a:cubicBezTo>
                <a:cubicBezTo>
                  <a:pt x="74" y="530"/>
                  <a:pt x="64" y="530"/>
                  <a:pt x="64" y="530"/>
                </a:cubicBezTo>
                <a:cubicBezTo>
                  <a:pt x="64" y="530"/>
                  <a:pt x="57" y="529"/>
                  <a:pt x="54" y="528"/>
                </a:cubicBezTo>
                <a:cubicBezTo>
                  <a:pt x="52" y="527"/>
                  <a:pt x="48" y="525"/>
                  <a:pt x="46" y="524"/>
                </a:cubicBezTo>
                <a:cubicBezTo>
                  <a:pt x="44" y="523"/>
                  <a:pt x="40" y="521"/>
                  <a:pt x="38" y="519"/>
                </a:cubicBezTo>
                <a:cubicBezTo>
                  <a:pt x="37" y="518"/>
                  <a:pt x="35" y="514"/>
                  <a:pt x="34" y="512"/>
                </a:cubicBezTo>
                <a:cubicBezTo>
                  <a:pt x="33" y="510"/>
                  <a:pt x="31" y="505"/>
                  <a:pt x="30" y="503"/>
                </a:cubicBezTo>
                <a:cubicBezTo>
                  <a:pt x="29" y="501"/>
                  <a:pt x="27" y="497"/>
                  <a:pt x="26" y="495"/>
                </a:cubicBezTo>
                <a:cubicBezTo>
                  <a:pt x="25" y="491"/>
                  <a:pt x="20" y="485"/>
                  <a:pt x="18" y="481"/>
                </a:cubicBezTo>
                <a:cubicBezTo>
                  <a:pt x="17" y="479"/>
                  <a:pt x="15" y="476"/>
                  <a:pt x="14" y="474"/>
                </a:cubicBezTo>
                <a:cubicBezTo>
                  <a:pt x="14" y="469"/>
                  <a:pt x="19" y="461"/>
                  <a:pt x="20" y="456"/>
                </a:cubicBezTo>
                <a:cubicBezTo>
                  <a:pt x="22" y="451"/>
                  <a:pt x="27" y="442"/>
                  <a:pt x="28" y="436"/>
                </a:cubicBezTo>
                <a:cubicBezTo>
                  <a:pt x="30" y="427"/>
                  <a:pt x="30" y="408"/>
                  <a:pt x="30" y="399"/>
                </a:cubicBezTo>
                <a:cubicBezTo>
                  <a:pt x="30" y="397"/>
                  <a:pt x="30" y="393"/>
                  <a:pt x="29" y="391"/>
                </a:cubicBezTo>
                <a:cubicBezTo>
                  <a:pt x="28" y="389"/>
                  <a:pt x="23" y="387"/>
                  <a:pt x="21" y="386"/>
                </a:cubicBezTo>
                <a:cubicBezTo>
                  <a:pt x="19" y="385"/>
                  <a:pt x="15" y="384"/>
                  <a:pt x="15" y="384"/>
                </a:cubicBezTo>
                <a:cubicBezTo>
                  <a:pt x="15" y="384"/>
                  <a:pt x="9" y="376"/>
                  <a:pt x="8" y="373"/>
                </a:cubicBezTo>
                <a:cubicBezTo>
                  <a:pt x="7" y="371"/>
                  <a:pt x="5" y="367"/>
                  <a:pt x="5" y="364"/>
                </a:cubicBezTo>
                <a:cubicBezTo>
                  <a:pt x="4" y="361"/>
                  <a:pt x="3" y="355"/>
                  <a:pt x="2" y="352"/>
                </a:cubicBezTo>
                <a:cubicBezTo>
                  <a:pt x="2" y="350"/>
                  <a:pt x="0" y="346"/>
                  <a:pt x="2" y="345"/>
                </a:cubicBezTo>
                <a:cubicBezTo>
                  <a:pt x="3" y="344"/>
                  <a:pt x="7" y="346"/>
                  <a:pt x="9" y="346"/>
                </a:cubicBezTo>
                <a:cubicBezTo>
                  <a:pt x="12" y="346"/>
                  <a:pt x="17" y="347"/>
                  <a:pt x="20" y="348"/>
                </a:cubicBezTo>
                <a:cubicBezTo>
                  <a:pt x="22" y="349"/>
                  <a:pt x="27" y="351"/>
                  <a:pt x="29" y="351"/>
                </a:cubicBezTo>
                <a:cubicBezTo>
                  <a:pt x="31" y="352"/>
                  <a:pt x="36" y="353"/>
                  <a:pt x="38" y="352"/>
                </a:cubicBezTo>
                <a:cubicBezTo>
                  <a:pt x="40" y="352"/>
                  <a:pt x="43" y="350"/>
                  <a:pt x="44" y="348"/>
                </a:cubicBezTo>
                <a:cubicBezTo>
                  <a:pt x="46" y="347"/>
                  <a:pt x="47" y="344"/>
                  <a:pt x="47" y="343"/>
                </a:cubicBezTo>
                <a:cubicBezTo>
                  <a:pt x="48" y="340"/>
                  <a:pt x="48" y="335"/>
                  <a:pt x="47" y="332"/>
                </a:cubicBezTo>
                <a:cubicBezTo>
                  <a:pt x="47" y="329"/>
                  <a:pt x="47" y="324"/>
                  <a:pt x="47" y="321"/>
                </a:cubicBezTo>
                <a:cubicBezTo>
                  <a:pt x="46" y="318"/>
                  <a:pt x="44" y="311"/>
                  <a:pt x="43" y="308"/>
                </a:cubicBezTo>
                <a:cubicBezTo>
                  <a:pt x="42" y="305"/>
                  <a:pt x="37" y="299"/>
                  <a:pt x="37" y="296"/>
                </a:cubicBezTo>
                <a:cubicBezTo>
                  <a:pt x="35" y="292"/>
                  <a:pt x="35" y="282"/>
                  <a:pt x="35" y="278"/>
                </a:cubicBezTo>
                <a:cubicBezTo>
                  <a:pt x="35" y="276"/>
                  <a:pt x="35" y="272"/>
                  <a:pt x="36" y="271"/>
                </a:cubicBezTo>
                <a:cubicBezTo>
                  <a:pt x="37" y="267"/>
                  <a:pt x="43" y="257"/>
                  <a:pt x="43" y="257"/>
                </a:cubicBezTo>
                <a:cubicBezTo>
                  <a:pt x="43" y="257"/>
                  <a:pt x="50" y="256"/>
                  <a:pt x="53" y="256"/>
                </a:cubicBezTo>
                <a:cubicBezTo>
                  <a:pt x="54" y="256"/>
                  <a:pt x="57" y="256"/>
                  <a:pt x="58" y="256"/>
                </a:cubicBezTo>
                <a:cubicBezTo>
                  <a:pt x="60" y="257"/>
                  <a:pt x="63" y="257"/>
                  <a:pt x="64" y="258"/>
                </a:cubicBezTo>
                <a:cubicBezTo>
                  <a:pt x="65" y="259"/>
                  <a:pt x="67" y="261"/>
                  <a:pt x="68" y="261"/>
                </a:cubicBezTo>
                <a:cubicBezTo>
                  <a:pt x="72" y="260"/>
                  <a:pt x="78" y="254"/>
                  <a:pt x="79" y="251"/>
                </a:cubicBezTo>
                <a:cubicBezTo>
                  <a:pt x="79" y="250"/>
                  <a:pt x="78" y="248"/>
                  <a:pt x="78" y="247"/>
                </a:cubicBezTo>
                <a:cubicBezTo>
                  <a:pt x="77" y="245"/>
                  <a:pt x="75" y="241"/>
                  <a:pt x="73" y="239"/>
                </a:cubicBezTo>
                <a:cubicBezTo>
                  <a:pt x="72" y="238"/>
                  <a:pt x="68" y="236"/>
                  <a:pt x="68" y="235"/>
                </a:cubicBezTo>
                <a:cubicBezTo>
                  <a:pt x="67" y="233"/>
                  <a:pt x="70" y="229"/>
                  <a:pt x="69" y="228"/>
                </a:cubicBezTo>
                <a:cubicBezTo>
                  <a:pt x="67" y="225"/>
                  <a:pt x="57" y="227"/>
                  <a:pt x="54" y="224"/>
                </a:cubicBezTo>
                <a:cubicBezTo>
                  <a:pt x="54" y="224"/>
                  <a:pt x="54" y="221"/>
                  <a:pt x="55" y="221"/>
                </a:cubicBezTo>
                <a:cubicBezTo>
                  <a:pt x="56" y="220"/>
                  <a:pt x="60" y="221"/>
                  <a:pt x="61" y="221"/>
                </a:cubicBezTo>
                <a:cubicBezTo>
                  <a:pt x="62" y="221"/>
                  <a:pt x="65" y="220"/>
                  <a:pt x="65" y="219"/>
                </a:cubicBezTo>
                <a:cubicBezTo>
                  <a:pt x="66" y="218"/>
                  <a:pt x="67" y="215"/>
                  <a:pt x="67" y="214"/>
                </a:cubicBezTo>
                <a:cubicBezTo>
                  <a:pt x="67" y="212"/>
                  <a:pt x="65" y="210"/>
                  <a:pt x="64" y="209"/>
                </a:cubicBezTo>
                <a:cubicBezTo>
                  <a:pt x="63" y="208"/>
                  <a:pt x="60" y="206"/>
                  <a:pt x="60" y="205"/>
                </a:cubicBezTo>
                <a:cubicBezTo>
                  <a:pt x="59" y="201"/>
                  <a:pt x="63" y="193"/>
                  <a:pt x="65" y="189"/>
                </a:cubicBezTo>
                <a:cubicBezTo>
                  <a:pt x="67" y="186"/>
                  <a:pt x="72" y="182"/>
                  <a:pt x="74" y="180"/>
                </a:cubicBezTo>
                <a:cubicBezTo>
                  <a:pt x="77" y="177"/>
                  <a:pt x="86" y="176"/>
                  <a:pt x="88" y="173"/>
                </a:cubicBezTo>
                <a:cubicBezTo>
                  <a:pt x="89" y="171"/>
                  <a:pt x="88" y="165"/>
                  <a:pt x="86" y="164"/>
                </a:cubicBezTo>
                <a:cubicBezTo>
                  <a:pt x="85" y="162"/>
                  <a:pt x="81" y="162"/>
                  <a:pt x="79" y="161"/>
                </a:cubicBezTo>
                <a:cubicBezTo>
                  <a:pt x="78" y="161"/>
                  <a:pt x="76" y="160"/>
                  <a:pt x="75" y="159"/>
                </a:cubicBezTo>
                <a:cubicBezTo>
                  <a:pt x="71" y="159"/>
                  <a:pt x="60" y="159"/>
                  <a:pt x="60" y="159"/>
                </a:cubicBezTo>
                <a:cubicBezTo>
                  <a:pt x="60" y="159"/>
                  <a:pt x="58" y="142"/>
                  <a:pt x="59" y="136"/>
                </a:cubicBezTo>
                <a:cubicBezTo>
                  <a:pt x="60" y="132"/>
                  <a:pt x="65" y="126"/>
                  <a:pt x="65" y="122"/>
                </a:cubicBezTo>
                <a:cubicBezTo>
                  <a:pt x="65" y="121"/>
                  <a:pt x="64" y="118"/>
                  <a:pt x="63" y="118"/>
                </a:cubicBezTo>
                <a:cubicBezTo>
                  <a:pt x="62" y="117"/>
                  <a:pt x="61" y="119"/>
                  <a:pt x="60" y="118"/>
                </a:cubicBezTo>
                <a:cubicBezTo>
                  <a:pt x="59" y="118"/>
                  <a:pt x="60" y="114"/>
                  <a:pt x="59" y="113"/>
                </a:cubicBezTo>
                <a:cubicBezTo>
                  <a:pt x="58" y="112"/>
                  <a:pt x="54" y="115"/>
                  <a:pt x="53" y="114"/>
                </a:cubicBezTo>
                <a:cubicBezTo>
                  <a:pt x="51" y="110"/>
                  <a:pt x="59" y="104"/>
                  <a:pt x="61" y="101"/>
                </a:cubicBezTo>
                <a:cubicBezTo>
                  <a:pt x="63" y="100"/>
                  <a:pt x="68" y="98"/>
                  <a:pt x="70" y="97"/>
                </a:cubicBezTo>
                <a:cubicBezTo>
                  <a:pt x="73" y="96"/>
                  <a:pt x="80" y="94"/>
                  <a:pt x="83" y="92"/>
                </a:cubicBezTo>
                <a:cubicBezTo>
                  <a:pt x="86" y="91"/>
                  <a:pt x="92" y="87"/>
                  <a:pt x="94" y="85"/>
                </a:cubicBezTo>
                <a:cubicBezTo>
                  <a:pt x="97" y="84"/>
                  <a:pt x="100" y="80"/>
                  <a:pt x="102" y="79"/>
                </a:cubicBezTo>
                <a:cubicBezTo>
                  <a:pt x="103" y="78"/>
                  <a:pt x="106" y="78"/>
                  <a:pt x="107" y="77"/>
                </a:cubicBezTo>
                <a:cubicBezTo>
                  <a:pt x="110" y="76"/>
                  <a:pt x="115" y="72"/>
                  <a:pt x="118" y="70"/>
                </a:cubicBezTo>
                <a:cubicBezTo>
                  <a:pt x="120" y="68"/>
                  <a:pt x="124" y="62"/>
                  <a:pt x="126" y="59"/>
                </a:cubicBezTo>
                <a:cubicBezTo>
                  <a:pt x="129" y="57"/>
                  <a:pt x="136" y="53"/>
                  <a:pt x="139" y="50"/>
                </a:cubicBezTo>
                <a:cubicBezTo>
                  <a:pt x="140" y="49"/>
                  <a:pt x="143" y="46"/>
                  <a:pt x="143" y="45"/>
                </a:cubicBezTo>
                <a:cubicBezTo>
                  <a:pt x="144" y="42"/>
                  <a:pt x="142" y="37"/>
                  <a:pt x="142" y="35"/>
                </a:cubicBezTo>
                <a:cubicBezTo>
                  <a:pt x="142" y="33"/>
                  <a:pt x="142" y="28"/>
                  <a:pt x="143" y="26"/>
                </a:cubicBezTo>
                <a:cubicBezTo>
                  <a:pt x="144" y="24"/>
                  <a:pt x="147" y="21"/>
                  <a:pt x="148" y="20"/>
                </a:cubicBezTo>
                <a:cubicBezTo>
                  <a:pt x="149" y="18"/>
                  <a:pt x="153" y="16"/>
                  <a:pt x="153" y="15"/>
                </a:cubicBezTo>
                <a:cubicBezTo>
                  <a:pt x="153" y="14"/>
                  <a:pt x="153" y="12"/>
                  <a:pt x="152" y="11"/>
                </a:cubicBezTo>
                <a:cubicBezTo>
                  <a:pt x="152" y="9"/>
                  <a:pt x="150" y="4"/>
                  <a:pt x="150" y="4"/>
                </a:cubicBezTo>
                <a:cubicBezTo>
                  <a:pt x="150" y="4"/>
                  <a:pt x="156" y="0"/>
                  <a:pt x="158" y="1"/>
                </a:cubicBezTo>
                <a:cubicBezTo>
                  <a:pt x="162" y="2"/>
                  <a:pt x="165" y="9"/>
                  <a:pt x="166" y="12"/>
                </a:cubicBezTo>
                <a:cubicBezTo>
                  <a:pt x="167" y="17"/>
                  <a:pt x="167" y="26"/>
                  <a:pt x="167" y="31"/>
                </a:cubicBezTo>
                <a:cubicBezTo>
                  <a:pt x="168" y="36"/>
                  <a:pt x="165" y="48"/>
                  <a:pt x="169" y="51"/>
                </a:cubicBezTo>
                <a:cubicBezTo>
                  <a:pt x="172" y="54"/>
                  <a:pt x="182" y="49"/>
                  <a:pt x="186" y="50"/>
                </a:cubicBezTo>
                <a:cubicBezTo>
                  <a:pt x="189" y="50"/>
                  <a:pt x="194" y="53"/>
                  <a:pt x="197" y="54"/>
                </a:cubicBezTo>
                <a:cubicBezTo>
                  <a:pt x="199" y="54"/>
                  <a:pt x="201" y="55"/>
                  <a:pt x="203" y="55"/>
                </a:cubicBezTo>
                <a:cubicBezTo>
                  <a:pt x="205" y="55"/>
                  <a:pt x="210" y="54"/>
                  <a:pt x="213" y="53"/>
                </a:cubicBezTo>
                <a:cubicBezTo>
                  <a:pt x="218" y="52"/>
                  <a:pt x="229" y="45"/>
                  <a:pt x="233" y="48"/>
                </a:cubicBezTo>
                <a:cubicBezTo>
                  <a:pt x="238" y="52"/>
                  <a:pt x="236" y="67"/>
                  <a:pt x="236" y="73"/>
                </a:cubicBezTo>
                <a:cubicBezTo>
                  <a:pt x="236" y="75"/>
                  <a:pt x="234" y="79"/>
                  <a:pt x="235" y="81"/>
                </a:cubicBezTo>
                <a:cubicBezTo>
                  <a:pt x="235" y="84"/>
                  <a:pt x="238" y="90"/>
                  <a:pt x="240" y="90"/>
                </a:cubicBezTo>
                <a:cubicBezTo>
                  <a:pt x="242" y="91"/>
                  <a:pt x="247" y="87"/>
                  <a:pt x="249" y="86"/>
                </a:cubicBezTo>
                <a:cubicBezTo>
                  <a:pt x="251" y="85"/>
                  <a:pt x="254" y="84"/>
                  <a:pt x="256" y="83"/>
                </a:cubicBezTo>
                <a:cubicBezTo>
                  <a:pt x="259" y="81"/>
                  <a:pt x="264" y="75"/>
                  <a:pt x="267" y="72"/>
                </a:cubicBezTo>
                <a:cubicBezTo>
                  <a:pt x="269" y="71"/>
                  <a:pt x="274" y="68"/>
                  <a:pt x="276" y="67"/>
                </a:cubicBezTo>
                <a:cubicBezTo>
                  <a:pt x="279" y="66"/>
                  <a:pt x="286" y="63"/>
                  <a:pt x="289" y="63"/>
                </a:cubicBezTo>
                <a:cubicBezTo>
                  <a:pt x="290" y="64"/>
                  <a:pt x="292" y="64"/>
                  <a:pt x="293" y="65"/>
                </a:cubicBezTo>
                <a:cubicBezTo>
                  <a:pt x="295" y="66"/>
                  <a:pt x="298" y="71"/>
                  <a:pt x="300" y="72"/>
                </a:cubicBezTo>
                <a:cubicBezTo>
                  <a:pt x="301" y="72"/>
                  <a:pt x="304" y="72"/>
                  <a:pt x="305" y="71"/>
                </a:cubicBezTo>
                <a:cubicBezTo>
                  <a:pt x="307" y="70"/>
                  <a:pt x="310" y="67"/>
                  <a:pt x="312" y="66"/>
                </a:cubicBezTo>
                <a:cubicBezTo>
                  <a:pt x="313" y="65"/>
                  <a:pt x="315" y="63"/>
                  <a:pt x="316" y="63"/>
                </a:cubicBezTo>
                <a:cubicBezTo>
                  <a:pt x="318" y="62"/>
                  <a:pt x="322" y="61"/>
                  <a:pt x="325" y="62"/>
                </a:cubicBezTo>
                <a:cubicBezTo>
                  <a:pt x="328" y="62"/>
                  <a:pt x="334" y="63"/>
                  <a:pt x="336" y="65"/>
                </a:cubicBezTo>
                <a:cubicBezTo>
                  <a:pt x="337" y="66"/>
                  <a:pt x="340" y="70"/>
                  <a:pt x="340" y="72"/>
                </a:cubicBezTo>
                <a:cubicBezTo>
                  <a:pt x="341" y="75"/>
                  <a:pt x="339" y="80"/>
                  <a:pt x="339" y="83"/>
                </a:cubicBezTo>
                <a:cubicBezTo>
                  <a:pt x="338" y="86"/>
                  <a:pt x="336" y="91"/>
                  <a:pt x="336" y="94"/>
                </a:cubicBezTo>
                <a:cubicBezTo>
                  <a:pt x="336" y="97"/>
                  <a:pt x="337" y="102"/>
                  <a:pt x="339" y="102"/>
                </a:cubicBezTo>
                <a:cubicBezTo>
                  <a:pt x="342" y="103"/>
                  <a:pt x="347" y="95"/>
                  <a:pt x="349" y="96"/>
                </a:cubicBezTo>
                <a:cubicBezTo>
                  <a:pt x="356" y="99"/>
                  <a:pt x="345" y="122"/>
                  <a:pt x="352" y="125"/>
                </a:cubicBezTo>
                <a:cubicBezTo>
                  <a:pt x="353" y="126"/>
                  <a:pt x="356" y="122"/>
                  <a:pt x="357" y="121"/>
                </a:cubicBezTo>
                <a:cubicBezTo>
                  <a:pt x="358" y="119"/>
                  <a:pt x="360" y="115"/>
                  <a:pt x="361" y="114"/>
                </a:cubicBezTo>
                <a:cubicBezTo>
                  <a:pt x="362" y="113"/>
                  <a:pt x="365" y="111"/>
                  <a:pt x="366" y="110"/>
                </a:cubicBezTo>
                <a:cubicBezTo>
                  <a:pt x="371" y="108"/>
                  <a:pt x="382" y="106"/>
                  <a:pt x="387" y="104"/>
                </a:cubicBezTo>
                <a:cubicBezTo>
                  <a:pt x="395" y="100"/>
                  <a:pt x="419" y="86"/>
                  <a:pt x="419" y="86"/>
                </a:cubicBezTo>
                <a:cubicBezTo>
                  <a:pt x="419" y="86"/>
                  <a:pt x="424" y="93"/>
                  <a:pt x="426" y="95"/>
                </a:cubicBezTo>
                <a:cubicBezTo>
                  <a:pt x="429" y="99"/>
                  <a:pt x="434" y="106"/>
                  <a:pt x="435" y="111"/>
                </a:cubicBezTo>
                <a:cubicBezTo>
                  <a:pt x="436" y="114"/>
                  <a:pt x="437" y="120"/>
                  <a:pt x="438" y="123"/>
                </a:cubicBezTo>
                <a:cubicBezTo>
                  <a:pt x="438" y="126"/>
                  <a:pt x="438" y="131"/>
                  <a:pt x="437" y="133"/>
                </a:cubicBezTo>
                <a:cubicBezTo>
                  <a:pt x="436" y="136"/>
                  <a:pt x="432" y="141"/>
                  <a:pt x="429" y="143"/>
                </a:cubicBezTo>
                <a:cubicBezTo>
                  <a:pt x="426" y="146"/>
                  <a:pt x="419" y="150"/>
                  <a:pt x="415" y="152"/>
                </a:cubicBezTo>
                <a:cubicBezTo>
                  <a:pt x="411" y="155"/>
                  <a:pt x="402" y="158"/>
                  <a:pt x="398" y="160"/>
                </a:cubicBezTo>
                <a:cubicBezTo>
                  <a:pt x="394" y="161"/>
                  <a:pt x="386" y="163"/>
                  <a:pt x="383" y="165"/>
                </a:cubicBezTo>
                <a:cubicBezTo>
                  <a:pt x="379" y="166"/>
                  <a:pt x="372" y="166"/>
                  <a:pt x="370" y="168"/>
                </a:cubicBezTo>
                <a:cubicBezTo>
                  <a:pt x="369" y="169"/>
                  <a:pt x="369" y="172"/>
                  <a:pt x="369" y="173"/>
                </a:cubicBezTo>
                <a:cubicBezTo>
                  <a:pt x="370" y="174"/>
                  <a:pt x="370" y="177"/>
                  <a:pt x="371" y="178"/>
                </a:cubicBezTo>
                <a:cubicBezTo>
                  <a:pt x="372" y="182"/>
                  <a:pt x="375" y="189"/>
                  <a:pt x="376" y="193"/>
                </a:cubicBezTo>
                <a:cubicBezTo>
                  <a:pt x="377" y="196"/>
                  <a:pt x="379" y="206"/>
                  <a:pt x="379" y="206"/>
                </a:cubicBezTo>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4" name="Freeform 47">
            <a:extLst>
              <a:ext uri="{FF2B5EF4-FFF2-40B4-BE49-F238E27FC236}">
                <a16:creationId xmlns:a16="http://schemas.microsoft.com/office/drawing/2014/main" id="{FD861ED4-6CD5-4EF0-8471-AC3523BB8B43}"/>
              </a:ext>
            </a:extLst>
          </p:cNvPr>
          <p:cNvSpPr>
            <a:spLocks/>
          </p:cNvSpPr>
          <p:nvPr/>
        </p:nvSpPr>
        <p:spPr bwMode="auto">
          <a:xfrm>
            <a:off x="7269911" y="1028538"/>
            <a:ext cx="1288186" cy="890070"/>
          </a:xfrm>
          <a:custGeom>
            <a:avLst/>
            <a:gdLst/>
            <a:ahLst/>
            <a:cxnLst>
              <a:cxn ang="0">
                <a:pos x="549" y="350"/>
              </a:cxn>
              <a:cxn ang="0">
                <a:pos x="516" y="348"/>
              </a:cxn>
              <a:cxn ang="0">
                <a:pos x="503" y="369"/>
              </a:cxn>
              <a:cxn ang="0">
                <a:pos x="473" y="369"/>
              </a:cxn>
              <a:cxn ang="0">
                <a:pos x="471" y="352"/>
              </a:cxn>
              <a:cxn ang="0">
                <a:pos x="449" y="371"/>
              </a:cxn>
              <a:cxn ang="0">
                <a:pos x="423" y="370"/>
              </a:cxn>
              <a:cxn ang="0">
                <a:pos x="410" y="356"/>
              </a:cxn>
              <a:cxn ang="0">
                <a:pos x="398" y="376"/>
              </a:cxn>
              <a:cxn ang="0">
                <a:pos x="365" y="382"/>
              </a:cxn>
              <a:cxn ang="0">
                <a:pos x="318" y="354"/>
              </a:cxn>
              <a:cxn ang="0">
                <a:pos x="312" y="340"/>
              </a:cxn>
              <a:cxn ang="0">
                <a:pos x="281" y="317"/>
              </a:cxn>
              <a:cxn ang="0">
                <a:pos x="266" y="296"/>
              </a:cxn>
              <a:cxn ang="0">
                <a:pos x="269" y="278"/>
              </a:cxn>
              <a:cxn ang="0">
                <a:pos x="232" y="255"/>
              </a:cxn>
              <a:cxn ang="0">
                <a:pos x="209" y="238"/>
              </a:cxn>
              <a:cxn ang="0">
                <a:pos x="185" y="223"/>
              </a:cxn>
              <a:cxn ang="0">
                <a:pos x="157" y="212"/>
              </a:cxn>
              <a:cxn ang="0">
                <a:pos x="135" y="198"/>
              </a:cxn>
              <a:cxn ang="0">
                <a:pos x="112" y="184"/>
              </a:cxn>
              <a:cxn ang="0">
                <a:pos x="109" y="170"/>
              </a:cxn>
              <a:cxn ang="0">
                <a:pos x="135" y="172"/>
              </a:cxn>
              <a:cxn ang="0">
                <a:pos x="127" y="141"/>
              </a:cxn>
              <a:cxn ang="0">
                <a:pos x="123" y="134"/>
              </a:cxn>
              <a:cxn ang="0">
                <a:pos x="119" y="128"/>
              </a:cxn>
              <a:cxn ang="0">
                <a:pos x="112" y="116"/>
              </a:cxn>
              <a:cxn ang="0">
                <a:pos x="100" y="87"/>
              </a:cxn>
              <a:cxn ang="0">
                <a:pos x="84" y="75"/>
              </a:cxn>
              <a:cxn ang="0">
                <a:pos x="67" y="69"/>
              </a:cxn>
              <a:cxn ang="0">
                <a:pos x="42" y="55"/>
              </a:cxn>
              <a:cxn ang="0">
                <a:pos x="18" y="34"/>
              </a:cxn>
              <a:cxn ang="0">
                <a:pos x="12" y="21"/>
              </a:cxn>
              <a:cxn ang="0">
                <a:pos x="0" y="10"/>
              </a:cxn>
              <a:cxn ang="0">
                <a:pos x="14" y="1"/>
              </a:cxn>
              <a:cxn ang="0">
                <a:pos x="31" y="19"/>
              </a:cxn>
              <a:cxn ang="0">
                <a:pos x="49" y="27"/>
              </a:cxn>
              <a:cxn ang="0">
                <a:pos x="66" y="39"/>
              </a:cxn>
              <a:cxn ang="0">
                <a:pos x="84" y="55"/>
              </a:cxn>
              <a:cxn ang="0">
                <a:pos x="110" y="67"/>
              </a:cxn>
              <a:cxn ang="0">
                <a:pos x="134" y="82"/>
              </a:cxn>
              <a:cxn ang="0">
                <a:pos x="151" y="94"/>
              </a:cxn>
              <a:cxn ang="0">
                <a:pos x="151" y="116"/>
              </a:cxn>
              <a:cxn ang="0">
                <a:pos x="167" y="132"/>
              </a:cxn>
              <a:cxn ang="0">
                <a:pos x="203" y="156"/>
              </a:cxn>
              <a:cxn ang="0">
                <a:pos x="238" y="177"/>
              </a:cxn>
              <a:cxn ang="0">
                <a:pos x="272" y="175"/>
              </a:cxn>
              <a:cxn ang="0">
                <a:pos x="301" y="176"/>
              </a:cxn>
              <a:cxn ang="0">
                <a:pos x="329" y="191"/>
              </a:cxn>
              <a:cxn ang="0">
                <a:pos x="363" y="198"/>
              </a:cxn>
              <a:cxn ang="0">
                <a:pos x="382" y="227"/>
              </a:cxn>
              <a:cxn ang="0">
                <a:pos x="398" y="253"/>
              </a:cxn>
              <a:cxn ang="0">
                <a:pos x="422" y="263"/>
              </a:cxn>
              <a:cxn ang="0">
                <a:pos x="447" y="278"/>
              </a:cxn>
              <a:cxn ang="0">
                <a:pos x="466" y="288"/>
              </a:cxn>
              <a:cxn ang="0">
                <a:pos x="494" y="300"/>
              </a:cxn>
              <a:cxn ang="0">
                <a:pos x="513" y="309"/>
              </a:cxn>
              <a:cxn ang="0">
                <a:pos x="533" y="312"/>
              </a:cxn>
              <a:cxn ang="0">
                <a:pos x="542" y="328"/>
              </a:cxn>
            </a:cxnLst>
            <a:rect l="0" t="0" r="r" b="b"/>
            <a:pathLst>
              <a:path w="554" h="382">
                <a:moveTo>
                  <a:pt x="553" y="339"/>
                </a:moveTo>
                <a:cubicBezTo>
                  <a:pt x="553" y="340"/>
                  <a:pt x="554" y="343"/>
                  <a:pt x="554" y="345"/>
                </a:cubicBezTo>
                <a:cubicBezTo>
                  <a:pt x="554" y="346"/>
                  <a:pt x="553" y="348"/>
                  <a:pt x="552" y="348"/>
                </a:cubicBezTo>
                <a:cubicBezTo>
                  <a:pt x="551" y="349"/>
                  <a:pt x="550" y="350"/>
                  <a:pt x="549" y="350"/>
                </a:cubicBezTo>
                <a:cubicBezTo>
                  <a:pt x="547" y="351"/>
                  <a:pt x="542" y="351"/>
                  <a:pt x="540" y="351"/>
                </a:cubicBezTo>
                <a:cubicBezTo>
                  <a:pt x="538" y="351"/>
                  <a:pt x="533" y="351"/>
                  <a:pt x="531" y="350"/>
                </a:cubicBezTo>
                <a:cubicBezTo>
                  <a:pt x="530" y="350"/>
                  <a:pt x="527" y="350"/>
                  <a:pt x="525" y="350"/>
                </a:cubicBezTo>
                <a:cubicBezTo>
                  <a:pt x="522" y="349"/>
                  <a:pt x="518" y="348"/>
                  <a:pt x="516" y="348"/>
                </a:cubicBezTo>
                <a:cubicBezTo>
                  <a:pt x="514" y="349"/>
                  <a:pt x="512" y="352"/>
                  <a:pt x="510" y="353"/>
                </a:cubicBezTo>
                <a:cubicBezTo>
                  <a:pt x="509" y="354"/>
                  <a:pt x="506" y="355"/>
                  <a:pt x="505" y="356"/>
                </a:cubicBezTo>
                <a:cubicBezTo>
                  <a:pt x="504" y="357"/>
                  <a:pt x="504" y="360"/>
                  <a:pt x="504" y="361"/>
                </a:cubicBezTo>
                <a:cubicBezTo>
                  <a:pt x="504" y="363"/>
                  <a:pt x="504" y="367"/>
                  <a:pt x="503" y="369"/>
                </a:cubicBezTo>
                <a:cubicBezTo>
                  <a:pt x="503" y="371"/>
                  <a:pt x="499" y="373"/>
                  <a:pt x="498" y="373"/>
                </a:cubicBezTo>
                <a:cubicBezTo>
                  <a:pt x="496" y="374"/>
                  <a:pt x="493" y="374"/>
                  <a:pt x="491" y="373"/>
                </a:cubicBezTo>
                <a:cubicBezTo>
                  <a:pt x="487" y="373"/>
                  <a:pt x="483" y="373"/>
                  <a:pt x="480" y="373"/>
                </a:cubicBezTo>
                <a:cubicBezTo>
                  <a:pt x="478" y="372"/>
                  <a:pt x="474" y="371"/>
                  <a:pt x="473" y="369"/>
                </a:cubicBezTo>
                <a:cubicBezTo>
                  <a:pt x="472" y="368"/>
                  <a:pt x="472" y="365"/>
                  <a:pt x="472" y="364"/>
                </a:cubicBezTo>
                <a:cubicBezTo>
                  <a:pt x="473" y="362"/>
                  <a:pt x="475" y="359"/>
                  <a:pt x="475" y="357"/>
                </a:cubicBezTo>
                <a:cubicBezTo>
                  <a:pt x="475" y="356"/>
                  <a:pt x="475" y="353"/>
                  <a:pt x="474" y="352"/>
                </a:cubicBezTo>
                <a:cubicBezTo>
                  <a:pt x="473" y="351"/>
                  <a:pt x="471" y="351"/>
                  <a:pt x="471" y="352"/>
                </a:cubicBezTo>
                <a:cubicBezTo>
                  <a:pt x="469" y="352"/>
                  <a:pt x="467" y="352"/>
                  <a:pt x="466" y="353"/>
                </a:cubicBezTo>
                <a:cubicBezTo>
                  <a:pt x="465" y="354"/>
                  <a:pt x="463" y="356"/>
                  <a:pt x="462" y="357"/>
                </a:cubicBezTo>
                <a:cubicBezTo>
                  <a:pt x="460" y="359"/>
                  <a:pt x="457" y="363"/>
                  <a:pt x="456" y="365"/>
                </a:cubicBezTo>
                <a:cubicBezTo>
                  <a:pt x="454" y="366"/>
                  <a:pt x="451" y="369"/>
                  <a:pt x="449" y="371"/>
                </a:cubicBezTo>
                <a:cubicBezTo>
                  <a:pt x="448" y="372"/>
                  <a:pt x="446" y="374"/>
                  <a:pt x="444" y="374"/>
                </a:cubicBezTo>
                <a:cubicBezTo>
                  <a:pt x="442" y="375"/>
                  <a:pt x="438" y="375"/>
                  <a:pt x="436" y="375"/>
                </a:cubicBezTo>
                <a:cubicBezTo>
                  <a:pt x="434" y="374"/>
                  <a:pt x="430" y="374"/>
                  <a:pt x="428" y="373"/>
                </a:cubicBezTo>
                <a:cubicBezTo>
                  <a:pt x="427" y="373"/>
                  <a:pt x="425" y="371"/>
                  <a:pt x="423" y="370"/>
                </a:cubicBezTo>
                <a:cubicBezTo>
                  <a:pt x="422" y="369"/>
                  <a:pt x="419" y="366"/>
                  <a:pt x="418" y="365"/>
                </a:cubicBezTo>
                <a:cubicBezTo>
                  <a:pt x="417" y="364"/>
                  <a:pt x="417" y="360"/>
                  <a:pt x="416" y="358"/>
                </a:cubicBezTo>
                <a:cubicBezTo>
                  <a:pt x="416" y="357"/>
                  <a:pt x="414" y="356"/>
                  <a:pt x="414" y="356"/>
                </a:cubicBezTo>
                <a:cubicBezTo>
                  <a:pt x="413" y="356"/>
                  <a:pt x="411" y="355"/>
                  <a:pt x="410" y="356"/>
                </a:cubicBezTo>
                <a:cubicBezTo>
                  <a:pt x="409" y="356"/>
                  <a:pt x="408" y="359"/>
                  <a:pt x="407" y="360"/>
                </a:cubicBezTo>
                <a:cubicBezTo>
                  <a:pt x="407" y="361"/>
                  <a:pt x="406" y="363"/>
                  <a:pt x="406" y="364"/>
                </a:cubicBezTo>
                <a:cubicBezTo>
                  <a:pt x="405" y="366"/>
                  <a:pt x="404" y="369"/>
                  <a:pt x="404" y="370"/>
                </a:cubicBezTo>
                <a:cubicBezTo>
                  <a:pt x="403" y="371"/>
                  <a:pt x="400" y="374"/>
                  <a:pt x="398" y="376"/>
                </a:cubicBezTo>
                <a:cubicBezTo>
                  <a:pt x="397" y="377"/>
                  <a:pt x="393" y="378"/>
                  <a:pt x="391" y="379"/>
                </a:cubicBezTo>
                <a:cubicBezTo>
                  <a:pt x="389" y="380"/>
                  <a:pt x="383" y="380"/>
                  <a:pt x="380" y="380"/>
                </a:cubicBezTo>
                <a:cubicBezTo>
                  <a:pt x="377" y="381"/>
                  <a:pt x="373" y="381"/>
                  <a:pt x="370" y="382"/>
                </a:cubicBezTo>
                <a:cubicBezTo>
                  <a:pt x="369" y="382"/>
                  <a:pt x="366" y="382"/>
                  <a:pt x="365" y="382"/>
                </a:cubicBezTo>
                <a:cubicBezTo>
                  <a:pt x="362" y="382"/>
                  <a:pt x="357" y="381"/>
                  <a:pt x="355" y="380"/>
                </a:cubicBezTo>
                <a:cubicBezTo>
                  <a:pt x="351" y="378"/>
                  <a:pt x="346" y="375"/>
                  <a:pt x="343" y="373"/>
                </a:cubicBezTo>
                <a:cubicBezTo>
                  <a:pt x="341" y="371"/>
                  <a:pt x="335" y="367"/>
                  <a:pt x="332" y="365"/>
                </a:cubicBezTo>
                <a:cubicBezTo>
                  <a:pt x="329" y="362"/>
                  <a:pt x="322" y="358"/>
                  <a:pt x="318" y="354"/>
                </a:cubicBezTo>
                <a:cubicBezTo>
                  <a:pt x="317" y="353"/>
                  <a:pt x="315" y="351"/>
                  <a:pt x="314" y="351"/>
                </a:cubicBezTo>
                <a:cubicBezTo>
                  <a:pt x="313" y="350"/>
                  <a:pt x="309" y="351"/>
                  <a:pt x="309" y="349"/>
                </a:cubicBezTo>
                <a:cubicBezTo>
                  <a:pt x="308" y="348"/>
                  <a:pt x="311" y="346"/>
                  <a:pt x="311" y="345"/>
                </a:cubicBezTo>
                <a:cubicBezTo>
                  <a:pt x="312" y="344"/>
                  <a:pt x="312" y="341"/>
                  <a:pt x="312" y="340"/>
                </a:cubicBezTo>
                <a:cubicBezTo>
                  <a:pt x="311" y="338"/>
                  <a:pt x="308" y="336"/>
                  <a:pt x="306" y="335"/>
                </a:cubicBezTo>
                <a:cubicBezTo>
                  <a:pt x="305" y="334"/>
                  <a:pt x="301" y="333"/>
                  <a:pt x="300" y="332"/>
                </a:cubicBezTo>
                <a:cubicBezTo>
                  <a:pt x="297" y="330"/>
                  <a:pt x="293" y="327"/>
                  <a:pt x="290" y="325"/>
                </a:cubicBezTo>
                <a:cubicBezTo>
                  <a:pt x="288" y="323"/>
                  <a:pt x="284" y="319"/>
                  <a:pt x="281" y="317"/>
                </a:cubicBezTo>
                <a:cubicBezTo>
                  <a:pt x="280" y="316"/>
                  <a:pt x="277" y="314"/>
                  <a:pt x="275" y="313"/>
                </a:cubicBezTo>
                <a:cubicBezTo>
                  <a:pt x="274" y="311"/>
                  <a:pt x="271" y="308"/>
                  <a:pt x="270" y="307"/>
                </a:cubicBezTo>
                <a:cubicBezTo>
                  <a:pt x="269" y="306"/>
                  <a:pt x="267" y="303"/>
                  <a:pt x="267" y="302"/>
                </a:cubicBezTo>
                <a:cubicBezTo>
                  <a:pt x="266" y="301"/>
                  <a:pt x="266" y="297"/>
                  <a:pt x="266" y="296"/>
                </a:cubicBezTo>
                <a:cubicBezTo>
                  <a:pt x="266" y="294"/>
                  <a:pt x="267" y="291"/>
                  <a:pt x="268" y="289"/>
                </a:cubicBezTo>
                <a:cubicBezTo>
                  <a:pt x="268" y="288"/>
                  <a:pt x="270" y="286"/>
                  <a:pt x="270" y="285"/>
                </a:cubicBezTo>
                <a:cubicBezTo>
                  <a:pt x="271" y="284"/>
                  <a:pt x="271" y="283"/>
                  <a:pt x="271" y="283"/>
                </a:cubicBezTo>
                <a:cubicBezTo>
                  <a:pt x="271" y="281"/>
                  <a:pt x="270" y="279"/>
                  <a:pt x="269" y="278"/>
                </a:cubicBezTo>
                <a:cubicBezTo>
                  <a:pt x="268" y="276"/>
                  <a:pt x="265" y="274"/>
                  <a:pt x="263" y="272"/>
                </a:cubicBezTo>
                <a:cubicBezTo>
                  <a:pt x="261" y="271"/>
                  <a:pt x="256" y="269"/>
                  <a:pt x="254" y="268"/>
                </a:cubicBezTo>
                <a:cubicBezTo>
                  <a:pt x="251" y="266"/>
                  <a:pt x="244" y="263"/>
                  <a:pt x="241" y="262"/>
                </a:cubicBezTo>
                <a:cubicBezTo>
                  <a:pt x="239" y="260"/>
                  <a:pt x="234" y="257"/>
                  <a:pt x="232" y="255"/>
                </a:cubicBezTo>
                <a:cubicBezTo>
                  <a:pt x="230" y="254"/>
                  <a:pt x="226" y="250"/>
                  <a:pt x="224" y="249"/>
                </a:cubicBezTo>
                <a:cubicBezTo>
                  <a:pt x="222" y="248"/>
                  <a:pt x="218" y="245"/>
                  <a:pt x="216" y="244"/>
                </a:cubicBezTo>
                <a:cubicBezTo>
                  <a:pt x="215" y="243"/>
                  <a:pt x="214" y="242"/>
                  <a:pt x="213" y="242"/>
                </a:cubicBezTo>
                <a:cubicBezTo>
                  <a:pt x="212" y="241"/>
                  <a:pt x="210" y="239"/>
                  <a:pt x="209" y="238"/>
                </a:cubicBezTo>
                <a:cubicBezTo>
                  <a:pt x="208" y="237"/>
                  <a:pt x="205" y="235"/>
                  <a:pt x="204" y="234"/>
                </a:cubicBezTo>
                <a:cubicBezTo>
                  <a:pt x="203" y="233"/>
                  <a:pt x="200" y="232"/>
                  <a:pt x="199" y="231"/>
                </a:cubicBezTo>
                <a:cubicBezTo>
                  <a:pt x="197" y="230"/>
                  <a:pt x="194" y="228"/>
                  <a:pt x="192" y="227"/>
                </a:cubicBezTo>
                <a:cubicBezTo>
                  <a:pt x="190" y="226"/>
                  <a:pt x="187" y="224"/>
                  <a:pt x="185" y="223"/>
                </a:cubicBezTo>
                <a:cubicBezTo>
                  <a:pt x="183" y="223"/>
                  <a:pt x="180" y="222"/>
                  <a:pt x="179" y="221"/>
                </a:cubicBezTo>
                <a:cubicBezTo>
                  <a:pt x="177" y="221"/>
                  <a:pt x="174" y="220"/>
                  <a:pt x="173" y="220"/>
                </a:cubicBezTo>
                <a:cubicBezTo>
                  <a:pt x="171" y="219"/>
                  <a:pt x="167" y="216"/>
                  <a:pt x="164" y="215"/>
                </a:cubicBezTo>
                <a:cubicBezTo>
                  <a:pt x="163" y="214"/>
                  <a:pt x="159" y="212"/>
                  <a:pt x="157" y="212"/>
                </a:cubicBezTo>
                <a:cubicBezTo>
                  <a:pt x="156" y="211"/>
                  <a:pt x="152" y="211"/>
                  <a:pt x="151" y="210"/>
                </a:cubicBezTo>
                <a:cubicBezTo>
                  <a:pt x="149" y="209"/>
                  <a:pt x="147" y="207"/>
                  <a:pt x="146" y="205"/>
                </a:cubicBezTo>
                <a:cubicBezTo>
                  <a:pt x="145" y="204"/>
                  <a:pt x="142" y="203"/>
                  <a:pt x="141" y="202"/>
                </a:cubicBezTo>
                <a:cubicBezTo>
                  <a:pt x="140" y="201"/>
                  <a:pt x="137" y="199"/>
                  <a:pt x="135" y="198"/>
                </a:cubicBezTo>
                <a:cubicBezTo>
                  <a:pt x="134" y="198"/>
                  <a:pt x="131" y="196"/>
                  <a:pt x="130" y="196"/>
                </a:cubicBezTo>
                <a:cubicBezTo>
                  <a:pt x="128" y="195"/>
                  <a:pt x="123" y="194"/>
                  <a:pt x="122" y="193"/>
                </a:cubicBezTo>
                <a:cubicBezTo>
                  <a:pt x="120" y="192"/>
                  <a:pt x="119" y="189"/>
                  <a:pt x="118" y="188"/>
                </a:cubicBezTo>
                <a:cubicBezTo>
                  <a:pt x="116" y="187"/>
                  <a:pt x="113" y="185"/>
                  <a:pt x="112" y="184"/>
                </a:cubicBezTo>
                <a:cubicBezTo>
                  <a:pt x="111" y="183"/>
                  <a:pt x="110" y="181"/>
                  <a:pt x="110" y="179"/>
                </a:cubicBezTo>
                <a:cubicBezTo>
                  <a:pt x="110" y="179"/>
                  <a:pt x="110" y="179"/>
                  <a:pt x="110" y="179"/>
                </a:cubicBezTo>
                <a:cubicBezTo>
                  <a:pt x="110" y="178"/>
                  <a:pt x="111" y="175"/>
                  <a:pt x="111" y="174"/>
                </a:cubicBezTo>
                <a:cubicBezTo>
                  <a:pt x="111" y="173"/>
                  <a:pt x="109" y="171"/>
                  <a:pt x="109" y="170"/>
                </a:cubicBezTo>
                <a:cubicBezTo>
                  <a:pt x="110" y="169"/>
                  <a:pt x="114" y="169"/>
                  <a:pt x="115" y="169"/>
                </a:cubicBezTo>
                <a:cubicBezTo>
                  <a:pt x="116" y="170"/>
                  <a:pt x="118" y="172"/>
                  <a:pt x="119" y="173"/>
                </a:cubicBezTo>
                <a:cubicBezTo>
                  <a:pt x="120" y="173"/>
                  <a:pt x="123" y="173"/>
                  <a:pt x="124" y="173"/>
                </a:cubicBezTo>
                <a:cubicBezTo>
                  <a:pt x="127" y="174"/>
                  <a:pt x="132" y="174"/>
                  <a:pt x="135" y="172"/>
                </a:cubicBezTo>
                <a:cubicBezTo>
                  <a:pt x="136" y="171"/>
                  <a:pt x="137" y="168"/>
                  <a:pt x="137" y="166"/>
                </a:cubicBezTo>
                <a:cubicBezTo>
                  <a:pt x="138" y="163"/>
                  <a:pt x="138" y="158"/>
                  <a:pt x="138" y="155"/>
                </a:cubicBezTo>
                <a:cubicBezTo>
                  <a:pt x="137" y="154"/>
                  <a:pt x="136" y="151"/>
                  <a:pt x="135" y="149"/>
                </a:cubicBezTo>
                <a:cubicBezTo>
                  <a:pt x="133" y="147"/>
                  <a:pt x="130" y="143"/>
                  <a:pt x="127" y="141"/>
                </a:cubicBezTo>
                <a:cubicBezTo>
                  <a:pt x="126" y="140"/>
                  <a:pt x="124" y="139"/>
                  <a:pt x="122" y="138"/>
                </a:cubicBezTo>
                <a:cubicBezTo>
                  <a:pt x="122" y="138"/>
                  <a:pt x="121" y="138"/>
                  <a:pt x="120" y="138"/>
                </a:cubicBezTo>
                <a:cubicBezTo>
                  <a:pt x="120" y="137"/>
                  <a:pt x="120" y="136"/>
                  <a:pt x="120" y="135"/>
                </a:cubicBezTo>
                <a:cubicBezTo>
                  <a:pt x="121" y="134"/>
                  <a:pt x="122" y="134"/>
                  <a:pt x="123" y="134"/>
                </a:cubicBezTo>
                <a:cubicBezTo>
                  <a:pt x="124" y="133"/>
                  <a:pt x="128" y="131"/>
                  <a:pt x="128" y="130"/>
                </a:cubicBezTo>
                <a:cubicBezTo>
                  <a:pt x="128" y="129"/>
                  <a:pt x="127" y="128"/>
                  <a:pt x="127" y="127"/>
                </a:cubicBezTo>
                <a:cubicBezTo>
                  <a:pt x="126" y="127"/>
                  <a:pt x="124" y="128"/>
                  <a:pt x="123" y="128"/>
                </a:cubicBezTo>
                <a:cubicBezTo>
                  <a:pt x="122" y="129"/>
                  <a:pt x="120" y="128"/>
                  <a:pt x="119" y="128"/>
                </a:cubicBezTo>
                <a:cubicBezTo>
                  <a:pt x="118" y="128"/>
                  <a:pt x="116" y="128"/>
                  <a:pt x="115" y="127"/>
                </a:cubicBezTo>
                <a:cubicBezTo>
                  <a:pt x="114" y="127"/>
                  <a:pt x="113" y="126"/>
                  <a:pt x="113" y="125"/>
                </a:cubicBezTo>
                <a:cubicBezTo>
                  <a:pt x="112" y="125"/>
                  <a:pt x="112" y="123"/>
                  <a:pt x="112" y="122"/>
                </a:cubicBezTo>
                <a:cubicBezTo>
                  <a:pt x="112" y="120"/>
                  <a:pt x="112" y="118"/>
                  <a:pt x="112" y="116"/>
                </a:cubicBezTo>
                <a:cubicBezTo>
                  <a:pt x="113" y="114"/>
                  <a:pt x="113" y="110"/>
                  <a:pt x="113" y="108"/>
                </a:cubicBezTo>
                <a:cubicBezTo>
                  <a:pt x="113" y="106"/>
                  <a:pt x="113" y="101"/>
                  <a:pt x="112" y="99"/>
                </a:cubicBezTo>
                <a:cubicBezTo>
                  <a:pt x="111" y="98"/>
                  <a:pt x="107" y="95"/>
                  <a:pt x="106" y="94"/>
                </a:cubicBezTo>
                <a:cubicBezTo>
                  <a:pt x="105" y="92"/>
                  <a:pt x="102" y="89"/>
                  <a:pt x="100" y="87"/>
                </a:cubicBezTo>
                <a:cubicBezTo>
                  <a:pt x="99" y="86"/>
                  <a:pt x="96" y="83"/>
                  <a:pt x="95" y="82"/>
                </a:cubicBezTo>
                <a:cubicBezTo>
                  <a:pt x="94" y="81"/>
                  <a:pt x="91" y="79"/>
                  <a:pt x="90" y="78"/>
                </a:cubicBezTo>
                <a:cubicBezTo>
                  <a:pt x="90" y="77"/>
                  <a:pt x="89" y="76"/>
                  <a:pt x="88" y="76"/>
                </a:cubicBezTo>
                <a:cubicBezTo>
                  <a:pt x="87" y="76"/>
                  <a:pt x="86" y="75"/>
                  <a:pt x="84" y="75"/>
                </a:cubicBezTo>
                <a:cubicBezTo>
                  <a:pt x="83" y="75"/>
                  <a:pt x="80" y="75"/>
                  <a:pt x="79" y="74"/>
                </a:cubicBezTo>
                <a:cubicBezTo>
                  <a:pt x="78" y="74"/>
                  <a:pt x="76" y="74"/>
                  <a:pt x="75" y="74"/>
                </a:cubicBezTo>
                <a:cubicBezTo>
                  <a:pt x="74" y="73"/>
                  <a:pt x="71" y="73"/>
                  <a:pt x="70" y="72"/>
                </a:cubicBezTo>
                <a:cubicBezTo>
                  <a:pt x="69" y="71"/>
                  <a:pt x="67" y="69"/>
                  <a:pt x="67" y="69"/>
                </a:cubicBezTo>
                <a:cubicBezTo>
                  <a:pt x="66" y="68"/>
                  <a:pt x="64" y="65"/>
                  <a:pt x="63" y="65"/>
                </a:cubicBezTo>
                <a:cubicBezTo>
                  <a:pt x="62" y="64"/>
                  <a:pt x="59" y="63"/>
                  <a:pt x="58" y="63"/>
                </a:cubicBezTo>
                <a:cubicBezTo>
                  <a:pt x="56" y="62"/>
                  <a:pt x="52" y="60"/>
                  <a:pt x="50" y="59"/>
                </a:cubicBezTo>
                <a:cubicBezTo>
                  <a:pt x="48" y="59"/>
                  <a:pt x="44" y="57"/>
                  <a:pt x="42" y="55"/>
                </a:cubicBezTo>
                <a:cubicBezTo>
                  <a:pt x="40" y="54"/>
                  <a:pt x="37" y="51"/>
                  <a:pt x="35" y="49"/>
                </a:cubicBezTo>
                <a:cubicBezTo>
                  <a:pt x="34" y="48"/>
                  <a:pt x="30" y="46"/>
                  <a:pt x="28" y="45"/>
                </a:cubicBezTo>
                <a:cubicBezTo>
                  <a:pt x="27" y="43"/>
                  <a:pt x="24" y="41"/>
                  <a:pt x="22" y="39"/>
                </a:cubicBezTo>
                <a:cubicBezTo>
                  <a:pt x="21" y="38"/>
                  <a:pt x="19" y="36"/>
                  <a:pt x="18" y="34"/>
                </a:cubicBezTo>
                <a:cubicBezTo>
                  <a:pt x="17" y="33"/>
                  <a:pt x="14" y="32"/>
                  <a:pt x="13" y="30"/>
                </a:cubicBezTo>
                <a:cubicBezTo>
                  <a:pt x="13" y="30"/>
                  <a:pt x="12" y="28"/>
                  <a:pt x="12" y="27"/>
                </a:cubicBezTo>
                <a:cubicBezTo>
                  <a:pt x="12" y="26"/>
                  <a:pt x="15" y="24"/>
                  <a:pt x="14" y="23"/>
                </a:cubicBezTo>
                <a:cubicBezTo>
                  <a:pt x="14" y="22"/>
                  <a:pt x="12" y="22"/>
                  <a:pt x="12" y="21"/>
                </a:cubicBezTo>
                <a:cubicBezTo>
                  <a:pt x="11" y="21"/>
                  <a:pt x="8" y="20"/>
                  <a:pt x="7" y="19"/>
                </a:cubicBezTo>
                <a:cubicBezTo>
                  <a:pt x="6" y="18"/>
                  <a:pt x="4" y="16"/>
                  <a:pt x="3" y="15"/>
                </a:cubicBezTo>
                <a:cubicBezTo>
                  <a:pt x="3" y="15"/>
                  <a:pt x="1" y="13"/>
                  <a:pt x="0" y="13"/>
                </a:cubicBezTo>
                <a:cubicBezTo>
                  <a:pt x="0" y="12"/>
                  <a:pt x="0" y="10"/>
                  <a:pt x="0" y="10"/>
                </a:cubicBezTo>
                <a:cubicBezTo>
                  <a:pt x="1" y="9"/>
                  <a:pt x="1" y="6"/>
                  <a:pt x="1" y="5"/>
                </a:cubicBezTo>
                <a:cubicBezTo>
                  <a:pt x="1" y="4"/>
                  <a:pt x="3" y="2"/>
                  <a:pt x="3" y="2"/>
                </a:cubicBezTo>
                <a:cubicBezTo>
                  <a:pt x="4" y="1"/>
                  <a:pt x="6" y="1"/>
                  <a:pt x="7" y="1"/>
                </a:cubicBezTo>
                <a:cubicBezTo>
                  <a:pt x="9" y="0"/>
                  <a:pt x="13" y="1"/>
                  <a:pt x="14" y="1"/>
                </a:cubicBezTo>
                <a:cubicBezTo>
                  <a:pt x="16" y="2"/>
                  <a:pt x="20" y="3"/>
                  <a:pt x="21" y="4"/>
                </a:cubicBezTo>
                <a:cubicBezTo>
                  <a:pt x="23" y="5"/>
                  <a:pt x="27" y="8"/>
                  <a:pt x="28" y="10"/>
                </a:cubicBezTo>
                <a:cubicBezTo>
                  <a:pt x="29" y="11"/>
                  <a:pt x="29" y="14"/>
                  <a:pt x="30" y="15"/>
                </a:cubicBezTo>
                <a:cubicBezTo>
                  <a:pt x="30" y="16"/>
                  <a:pt x="30" y="18"/>
                  <a:pt x="31" y="19"/>
                </a:cubicBezTo>
                <a:cubicBezTo>
                  <a:pt x="31" y="19"/>
                  <a:pt x="33" y="20"/>
                  <a:pt x="33" y="21"/>
                </a:cubicBezTo>
                <a:cubicBezTo>
                  <a:pt x="34" y="21"/>
                  <a:pt x="36" y="23"/>
                  <a:pt x="37" y="23"/>
                </a:cubicBezTo>
                <a:cubicBezTo>
                  <a:pt x="38" y="24"/>
                  <a:pt x="40" y="26"/>
                  <a:pt x="42" y="26"/>
                </a:cubicBezTo>
                <a:cubicBezTo>
                  <a:pt x="44" y="27"/>
                  <a:pt x="47" y="26"/>
                  <a:pt x="49" y="27"/>
                </a:cubicBezTo>
                <a:cubicBezTo>
                  <a:pt x="51" y="27"/>
                  <a:pt x="52" y="29"/>
                  <a:pt x="53" y="30"/>
                </a:cubicBezTo>
                <a:cubicBezTo>
                  <a:pt x="54" y="31"/>
                  <a:pt x="54" y="33"/>
                  <a:pt x="55" y="34"/>
                </a:cubicBezTo>
                <a:cubicBezTo>
                  <a:pt x="55" y="36"/>
                  <a:pt x="58" y="38"/>
                  <a:pt x="60" y="39"/>
                </a:cubicBezTo>
                <a:cubicBezTo>
                  <a:pt x="61" y="39"/>
                  <a:pt x="64" y="39"/>
                  <a:pt x="66" y="39"/>
                </a:cubicBezTo>
                <a:cubicBezTo>
                  <a:pt x="67" y="40"/>
                  <a:pt x="70" y="41"/>
                  <a:pt x="71" y="43"/>
                </a:cubicBezTo>
                <a:cubicBezTo>
                  <a:pt x="72" y="44"/>
                  <a:pt x="72" y="46"/>
                  <a:pt x="72" y="47"/>
                </a:cubicBezTo>
                <a:cubicBezTo>
                  <a:pt x="73" y="49"/>
                  <a:pt x="75" y="52"/>
                  <a:pt x="77" y="54"/>
                </a:cubicBezTo>
                <a:cubicBezTo>
                  <a:pt x="79" y="54"/>
                  <a:pt x="82" y="55"/>
                  <a:pt x="84" y="55"/>
                </a:cubicBezTo>
                <a:cubicBezTo>
                  <a:pt x="86" y="56"/>
                  <a:pt x="89" y="57"/>
                  <a:pt x="91" y="57"/>
                </a:cubicBezTo>
                <a:cubicBezTo>
                  <a:pt x="93" y="58"/>
                  <a:pt x="97" y="58"/>
                  <a:pt x="98" y="59"/>
                </a:cubicBezTo>
                <a:cubicBezTo>
                  <a:pt x="100" y="60"/>
                  <a:pt x="103" y="62"/>
                  <a:pt x="104" y="63"/>
                </a:cubicBezTo>
                <a:cubicBezTo>
                  <a:pt x="106" y="64"/>
                  <a:pt x="109" y="66"/>
                  <a:pt x="110" y="67"/>
                </a:cubicBezTo>
                <a:cubicBezTo>
                  <a:pt x="112" y="69"/>
                  <a:pt x="116" y="72"/>
                  <a:pt x="118" y="73"/>
                </a:cubicBezTo>
                <a:cubicBezTo>
                  <a:pt x="120" y="74"/>
                  <a:pt x="123" y="77"/>
                  <a:pt x="124" y="78"/>
                </a:cubicBezTo>
                <a:cubicBezTo>
                  <a:pt x="125" y="79"/>
                  <a:pt x="127" y="80"/>
                  <a:pt x="128" y="80"/>
                </a:cubicBezTo>
                <a:cubicBezTo>
                  <a:pt x="130" y="81"/>
                  <a:pt x="132" y="82"/>
                  <a:pt x="134" y="82"/>
                </a:cubicBezTo>
                <a:cubicBezTo>
                  <a:pt x="135" y="83"/>
                  <a:pt x="139" y="83"/>
                  <a:pt x="141" y="84"/>
                </a:cubicBezTo>
                <a:cubicBezTo>
                  <a:pt x="142" y="85"/>
                  <a:pt x="143" y="88"/>
                  <a:pt x="144" y="89"/>
                </a:cubicBezTo>
                <a:cubicBezTo>
                  <a:pt x="145" y="90"/>
                  <a:pt x="147" y="92"/>
                  <a:pt x="148" y="92"/>
                </a:cubicBezTo>
                <a:cubicBezTo>
                  <a:pt x="149" y="93"/>
                  <a:pt x="151" y="94"/>
                  <a:pt x="151" y="94"/>
                </a:cubicBezTo>
                <a:cubicBezTo>
                  <a:pt x="152" y="95"/>
                  <a:pt x="151" y="97"/>
                  <a:pt x="151" y="98"/>
                </a:cubicBezTo>
                <a:cubicBezTo>
                  <a:pt x="151" y="100"/>
                  <a:pt x="151" y="104"/>
                  <a:pt x="150" y="107"/>
                </a:cubicBezTo>
                <a:cubicBezTo>
                  <a:pt x="150" y="108"/>
                  <a:pt x="149" y="112"/>
                  <a:pt x="150" y="114"/>
                </a:cubicBezTo>
                <a:cubicBezTo>
                  <a:pt x="150" y="114"/>
                  <a:pt x="150" y="116"/>
                  <a:pt x="151" y="116"/>
                </a:cubicBezTo>
                <a:cubicBezTo>
                  <a:pt x="152" y="117"/>
                  <a:pt x="154" y="118"/>
                  <a:pt x="155" y="119"/>
                </a:cubicBezTo>
                <a:cubicBezTo>
                  <a:pt x="156" y="119"/>
                  <a:pt x="158" y="121"/>
                  <a:pt x="159" y="121"/>
                </a:cubicBezTo>
                <a:cubicBezTo>
                  <a:pt x="160" y="123"/>
                  <a:pt x="161" y="125"/>
                  <a:pt x="162" y="127"/>
                </a:cubicBezTo>
                <a:cubicBezTo>
                  <a:pt x="163" y="128"/>
                  <a:pt x="165" y="131"/>
                  <a:pt x="167" y="132"/>
                </a:cubicBezTo>
                <a:cubicBezTo>
                  <a:pt x="168" y="133"/>
                  <a:pt x="171" y="134"/>
                  <a:pt x="173" y="135"/>
                </a:cubicBezTo>
                <a:cubicBezTo>
                  <a:pt x="175" y="136"/>
                  <a:pt x="181" y="140"/>
                  <a:pt x="183" y="142"/>
                </a:cubicBezTo>
                <a:cubicBezTo>
                  <a:pt x="185" y="143"/>
                  <a:pt x="189" y="145"/>
                  <a:pt x="190" y="146"/>
                </a:cubicBezTo>
                <a:cubicBezTo>
                  <a:pt x="194" y="148"/>
                  <a:pt x="199" y="153"/>
                  <a:pt x="203" y="156"/>
                </a:cubicBezTo>
                <a:cubicBezTo>
                  <a:pt x="205" y="157"/>
                  <a:pt x="209" y="160"/>
                  <a:pt x="211" y="162"/>
                </a:cubicBezTo>
                <a:cubicBezTo>
                  <a:pt x="213" y="163"/>
                  <a:pt x="218" y="166"/>
                  <a:pt x="222" y="168"/>
                </a:cubicBezTo>
                <a:cubicBezTo>
                  <a:pt x="224" y="169"/>
                  <a:pt x="228" y="170"/>
                  <a:pt x="230" y="171"/>
                </a:cubicBezTo>
                <a:cubicBezTo>
                  <a:pt x="232" y="173"/>
                  <a:pt x="236" y="176"/>
                  <a:pt x="238" y="177"/>
                </a:cubicBezTo>
                <a:cubicBezTo>
                  <a:pt x="240" y="178"/>
                  <a:pt x="243" y="179"/>
                  <a:pt x="245" y="180"/>
                </a:cubicBezTo>
                <a:cubicBezTo>
                  <a:pt x="248" y="180"/>
                  <a:pt x="253" y="179"/>
                  <a:pt x="255" y="179"/>
                </a:cubicBezTo>
                <a:cubicBezTo>
                  <a:pt x="257" y="178"/>
                  <a:pt x="261" y="178"/>
                  <a:pt x="262" y="177"/>
                </a:cubicBezTo>
                <a:cubicBezTo>
                  <a:pt x="265" y="177"/>
                  <a:pt x="270" y="176"/>
                  <a:pt x="272" y="175"/>
                </a:cubicBezTo>
                <a:cubicBezTo>
                  <a:pt x="275" y="174"/>
                  <a:pt x="280" y="173"/>
                  <a:pt x="283" y="172"/>
                </a:cubicBezTo>
                <a:cubicBezTo>
                  <a:pt x="284" y="172"/>
                  <a:pt x="287" y="171"/>
                  <a:pt x="289" y="171"/>
                </a:cubicBezTo>
                <a:cubicBezTo>
                  <a:pt x="291" y="171"/>
                  <a:pt x="296" y="171"/>
                  <a:pt x="298" y="172"/>
                </a:cubicBezTo>
                <a:cubicBezTo>
                  <a:pt x="299" y="173"/>
                  <a:pt x="300" y="175"/>
                  <a:pt x="301" y="176"/>
                </a:cubicBezTo>
                <a:cubicBezTo>
                  <a:pt x="302" y="177"/>
                  <a:pt x="306" y="180"/>
                  <a:pt x="308" y="181"/>
                </a:cubicBezTo>
                <a:cubicBezTo>
                  <a:pt x="309" y="183"/>
                  <a:pt x="312" y="185"/>
                  <a:pt x="314" y="186"/>
                </a:cubicBezTo>
                <a:cubicBezTo>
                  <a:pt x="315" y="187"/>
                  <a:pt x="319" y="187"/>
                  <a:pt x="320" y="188"/>
                </a:cubicBezTo>
                <a:cubicBezTo>
                  <a:pt x="323" y="189"/>
                  <a:pt x="326" y="190"/>
                  <a:pt x="329" y="191"/>
                </a:cubicBezTo>
                <a:cubicBezTo>
                  <a:pt x="332" y="192"/>
                  <a:pt x="336" y="193"/>
                  <a:pt x="339" y="193"/>
                </a:cubicBezTo>
                <a:cubicBezTo>
                  <a:pt x="342" y="194"/>
                  <a:pt x="346" y="193"/>
                  <a:pt x="348" y="193"/>
                </a:cubicBezTo>
                <a:cubicBezTo>
                  <a:pt x="350" y="193"/>
                  <a:pt x="354" y="193"/>
                  <a:pt x="355" y="194"/>
                </a:cubicBezTo>
                <a:cubicBezTo>
                  <a:pt x="357" y="194"/>
                  <a:pt x="361" y="197"/>
                  <a:pt x="363" y="198"/>
                </a:cubicBezTo>
                <a:cubicBezTo>
                  <a:pt x="364" y="199"/>
                  <a:pt x="367" y="201"/>
                  <a:pt x="368" y="202"/>
                </a:cubicBezTo>
                <a:cubicBezTo>
                  <a:pt x="369" y="204"/>
                  <a:pt x="371" y="207"/>
                  <a:pt x="372" y="209"/>
                </a:cubicBezTo>
                <a:cubicBezTo>
                  <a:pt x="374" y="212"/>
                  <a:pt x="376" y="218"/>
                  <a:pt x="378" y="221"/>
                </a:cubicBezTo>
                <a:cubicBezTo>
                  <a:pt x="379" y="223"/>
                  <a:pt x="381" y="225"/>
                  <a:pt x="382" y="227"/>
                </a:cubicBezTo>
                <a:cubicBezTo>
                  <a:pt x="383" y="230"/>
                  <a:pt x="385" y="235"/>
                  <a:pt x="386" y="237"/>
                </a:cubicBezTo>
                <a:cubicBezTo>
                  <a:pt x="386" y="239"/>
                  <a:pt x="386" y="242"/>
                  <a:pt x="387" y="244"/>
                </a:cubicBezTo>
                <a:cubicBezTo>
                  <a:pt x="388" y="246"/>
                  <a:pt x="390" y="249"/>
                  <a:pt x="392" y="251"/>
                </a:cubicBezTo>
                <a:cubicBezTo>
                  <a:pt x="393" y="252"/>
                  <a:pt x="396" y="253"/>
                  <a:pt x="398" y="253"/>
                </a:cubicBezTo>
                <a:cubicBezTo>
                  <a:pt x="400" y="255"/>
                  <a:pt x="403" y="258"/>
                  <a:pt x="405" y="260"/>
                </a:cubicBezTo>
                <a:cubicBezTo>
                  <a:pt x="407" y="261"/>
                  <a:pt x="409" y="263"/>
                  <a:pt x="411" y="263"/>
                </a:cubicBezTo>
                <a:cubicBezTo>
                  <a:pt x="412" y="264"/>
                  <a:pt x="415" y="263"/>
                  <a:pt x="416" y="263"/>
                </a:cubicBezTo>
                <a:cubicBezTo>
                  <a:pt x="418" y="263"/>
                  <a:pt x="421" y="263"/>
                  <a:pt x="422" y="263"/>
                </a:cubicBezTo>
                <a:cubicBezTo>
                  <a:pt x="425" y="262"/>
                  <a:pt x="430" y="260"/>
                  <a:pt x="432" y="260"/>
                </a:cubicBezTo>
                <a:cubicBezTo>
                  <a:pt x="434" y="260"/>
                  <a:pt x="436" y="261"/>
                  <a:pt x="437" y="262"/>
                </a:cubicBezTo>
                <a:cubicBezTo>
                  <a:pt x="439" y="263"/>
                  <a:pt x="442" y="269"/>
                  <a:pt x="443" y="271"/>
                </a:cubicBezTo>
                <a:cubicBezTo>
                  <a:pt x="444" y="273"/>
                  <a:pt x="446" y="277"/>
                  <a:pt x="447" y="278"/>
                </a:cubicBezTo>
                <a:cubicBezTo>
                  <a:pt x="448" y="279"/>
                  <a:pt x="449" y="280"/>
                  <a:pt x="450" y="280"/>
                </a:cubicBezTo>
                <a:cubicBezTo>
                  <a:pt x="451" y="281"/>
                  <a:pt x="454" y="283"/>
                  <a:pt x="456" y="284"/>
                </a:cubicBezTo>
                <a:cubicBezTo>
                  <a:pt x="457" y="284"/>
                  <a:pt x="459" y="284"/>
                  <a:pt x="460" y="284"/>
                </a:cubicBezTo>
                <a:cubicBezTo>
                  <a:pt x="462" y="285"/>
                  <a:pt x="465" y="287"/>
                  <a:pt x="466" y="288"/>
                </a:cubicBezTo>
                <a:cubicBezTo>
                  <a:pt x="468" y="289"/>
                  <a:pt x="470" y="292"/>
                  <a:pt x="471" y="293"/>
                </a:cubicBezTo>
                <a:cubicBezTo>
                  <a:pt x="473" y="294"/>
                  <a:pt x="477" y="296"/>
                  <a:pt x="479" y="297"/>
                </a:cubicBezTo>
                <a:cubicBezTo>
                  <a:pt x="481" y="298"/>
                  <a:pt x="485" y="299"/>
                  <a:pt x="487" y="299"/>
                </a:cubicBezTo>
                <a:cubicBezTo>
                  <a:pt x="489" y="299"/>
                  <a:pt x="492" y="300"/>
                  <a:pt x="494" y="300"/>
                </a:cubicBezTo>
                <a:cubicBezTo>
                  <a:pt x="496" y="301"/>
                  <a:pt x="499" y="302"/>
                  <a:pt x="500" y="303"/>
                </a:cubicBezTo>
                <a:cubicBezTo>
                  <a:pt x="502" y="305"/>
                  <a:pt x="503" y="308"/>
                  <a:pt x="504" y="310"/>
                </a:cubicBezTo>
                <a:cubicBezTo>
                  <a:pt x="505" y="311"/>
                  <a:pt x="508" y="314"/>
                  <a:pt x="510" y="313"/>
                </a:cubicBezTo>
                <a:cubicBezTo>
                  <a:pt x="511" y="313"/>
                  <a:pt x="512" y="310"/>
                  <a:pt x="513" y="309"/>
                </a:cubicBezTo>
                <a:cubicBezTo>
                  <a:pt x="514" y="308"/>
                  <a:pt x="517" y="309"/>
                  <a:pt x="519" y="308"/>
                </a:cubicBezTo>
                <a:cubicBezTo>
                  <a:pt x="521" y="308"/>
                  <a:pt x="524" y="307"/>
                  <a:pt x="526" y="307"/>
                </a:cubicBezTo>
                <a:cubicBezTo>
                  <a:pt x="527" y="308"/>
                  <a:pt x="528" y="309"/>
                  <a:pt x="529" y="309"/>
                </a:cubicBezTo>
                <a:cubicBezTo>
                  <a:pt x="530" y="310"/>
                  <a:pt x="532" y="312"/>
                  <a:pt x="533" y="312"/>
                </a:cubicBezTo>
                <a:cubicBezTo>
                  <a:pt x="534" y="314"/>
                  <a:pt x="536" y="317"/>
                  <a:pt x="536" y="319"/>
                </a:cubicBezTo>
                <a:cubicBezTo>
                  <a:pt x="536" y="321"/>
                  <a:pt x="535" y="323"/>
                  <a:pt x="536" y="325"/>
                </a:cubicBezTo>
                <a:cubicBezTo>
                  <a:pt x="536" y="326"/>
                  <a:pt x="537" y="327"/>
                  <a:pt x="538" y="328"/>
                </a:cubicBezTo>
                <a:cubicBezTo>
                  <a:pt x="539" y="328"/>
                  <a:pt x="541" y="328"/>
                  <a:pt x="542" y="328"/>
                </a:cubicBezTo>
                <a:cubicBezTo>
                  <a:pt x="543" y="329"/>
                  <a:pt x="547" y="329"/>
                  <a:pt x="548" y="330"/>
                </a:cubicBezTo>
                <a:cubicBezTo>
                  <a:pt x="549" y="331"/>
                  <a:pt x="550" y="333"/>
                  <a:pt x="551" y="334"/>
                </a:cubicBezTo>
                <a:cubicBezTo>
                  <a:pt x="552" y="335"/>
                  <a:pt x="552" y="337"/>
                  <a:pt x="553" y="33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5" name="Freeform 48">
            <a:extLst>
              <a:ext uri="{FF2B5EF4-FFF2-40B4-BE49-F238E27FC236}">
                <a16:creationId xmlns:a16="http://schemas.microsoft.com/office/drawing/2014/main" id="{C2CDC54B-467E-4630-975D-01F4CF6FE73B}"/>
              </a:ext>
            </a:extLst>
          </p:cNvPr>
          <p:cNvSpPr>
            <a:spLocks/>
          </p:cNvSpPr>
          <p:nvPr/>
        </p:nvSpPr>
        <p:spPr bwMode="auto">
          <a:xfrm>
            <a:off x="7386503" y="2837113"/>
            <a:ext cx="363991" cy="73935"/>
          </a:xfrm>
          <a:custGeom>
            <a:avLst/>
            <a:gdLst/>
            <a:ahLst/>
            <a:cxnLst>
              <a:cxn ang="0">
                <a:pos x="156" y="17"/>
              </a:cxn>
              <a:cxn ang="0">
                <a:pos x="157" y="21"/>
              </a:cxn>
              <a:cxn ang="0">
                <a:pos x="154" y="23"/>
              </a:cxn>
              <a:cxn ang="0">
                <a:pos x="153" y="26"/>
              </a:cxn>
              <a:cxn ang="0">
                <a:pos x="149" y="27"/>
              </a:cxn>
              <a:cxn ang="0">
                <a:pos x="145" y="28"/>
              </a:cxn>
              <a:cxn ang="0">
                <a:pos x="135" y="28"/>
              </a:cxn>
              <a:cxn ang="0">
                <a:pos x="130" y="29"/>
              </a:cxn>
              <a:cxn ang="0">
                <a:pos x="126" y="27"/>
              </a:cxn>
              <a:cxn ang="0">
                <a:pos x="123" y="27"/>
              </a:cxn>
              <a:cxn ang="0">
                <a:pos x="118" y="29"/>
              </a:cxn>
              <a:cxn ang="0">
                <a:pos x="110" y="28"/>
              </a:cxn>
              <a:cxn ang="0">
                <a:pos x="102" y="29"/>
              </a:cxn>
              <a:cxn ang="0">
                <a:pos x="96" y="30"/>
              </a:cxn>
              <a:cxn ang="0">
                <a:pos x="88" y="30"/>
              </a:cxn>
              <a:cxn ang="0">
                <a:pos x="79" y="29"/>
              </a:cxn>
              <a:cxn ang="0">
                <a:pos x="73" y="30"/>
              </a:cxn>
              <a:cxn ang="0">
                <a:pos x="67" y="29"/>
              </a:cxn>
              <a:cxn ang="0">
                <a:pos x="59" y="26"/>
              </a:cxn>
              <a:cxn ang="0">
                <a:pos x="52" y="24"/>
              </a:cxn>
              <a:cxn ang="0">
                <a:pos x="47" y="23"/>
              </a:cxn>
              <a:cxn ang="0">
                <a:pos x="40" y="22"/>
              </a:cxn>
              <a:cxn ang="0">
                <a:pos x="33" y="20"/>
              </a:cxn>
              <a:cxn ang="0">
                <a:pos x="27" y="18"/>
              </a:cxn>
              <a:cxn ang="0">
                <a:pos x="21" y="17"/>
              </a:cxn>
              <a:cxn ang="0">
                <a:pos x="14" y="16"/>
              </a:cxn>
              <a:cxn ang="0">
                <a:pos x="8" y="14"/>
              </a:cxn>
              <a:cxn ang="0">
                <a:pos x="3" y="12"/>
              </a:cxn>
              <a:cxn ang="0">
                <a:pos x="1" y="10"/>
              </a:cxn>
              <a:cxn ang="0">
                <a:pos x="1" y="8"/>
              </a:cxn>
              <a:cxn ang="0">
                <a:pos x="3" y="5"/>
              </a:cxn>
              <a:cxn ang="0">
                <a:pos x="4" y="4"/>
              </a:cxn>
              <a:cxn ang="0">
                <a:pos x="6" y="2"/>
              </a:cxn>
              <a:cxn ang="0">
                <a:pos x="11" y="0"/>
              </a:cxn>
              <a:cxn ang="0">
                <a:pos x="19" y="1"/>
              </a:cxn>
              <a:cxn ang="0">
                <a:pos x="25" y="2"/>
              </a:cxn>
              <a:cxn ang="0">
                <a:pos x="27" y="2"/>
              </a:cxn>
              <a:cxn ang="0">
                <a:pos x="31" y="4"/>
              </a:cxn>
              <a:cxn ang="0">
                <a:pos x="33" y="5"/>
              </a:cxn>
              <a:cxn ang="0">
                <a:pos x="41" y="5"/>
              </a:cxn>
              <a:cxn ang="0">
                <a:pos x="44" y="4"/>
              </a:cxn>
              <a:cxn ang="0">
                <a:pos x="47" y="6"/>
              </a:cxn>
              <a:cxn ang="0">
                <a:pos x="51" y="7"/>
              </a:cxn>
              <a:cxn ang="0">
                <a:pos x="57" y="5"/>
              </a:cxn>
              <a:cxn ang="0">
                <a:pos x="62" y="4"/>
              </a:cxn>
              <a:cxn ang="0">
                <a:pos x="66" y="7"/>
              </a:cxn>
              <a:cxn ang="0">
                <a:pos x="73" y="7"/>
              </a:cxn>
              <a:cxn ang="0">
                <a:pos x="80" y="10"/>
              </a:cxn>
              <a:cxn ang="0">
                <a:pos x="85" y="12"/>
              </a:cxn>
              <a:cxn ang="0">
                <a:pos x="89" y="13"/>
              </a:cxn>
              <a:cxn ang="0">
                <a:pos x="92" y="13"/>
              </a:cxn>
              <a:cxn ang="0">
                <a:pos x="103" y="12"/>
              </a:cxn>
              <a:cxn ang="0">
                <a:pos x="108" y="10"/>
              </a:cxn>
              <a:cxn ang="0">
                <a:pos x="114" y="10"/>
              </a:cxn>
              <a:cxn ang="0">
                <a:pos x="119" y="11"/>
              </a:cxn>
              <a:cxn ang="0">
                <a:pos x="125" y="13"/>
              </a:cxn>
              <a:cxn ang="0">
                <a:pos x="135" y="12"/>
              </a:cxn>
              <a:cxn ang="0">
                <a:pos x="146" y="12"/>
              </a:cxn>
              <a:cxn ang="0">
                <a:pos x="153" y="14"/>
              </a:cxn>
              <a:cxn ang="0">
                <a:pos x="156" y="17"/>
              </a:cxn>
            </a:cxnLst>
            <a:rect l="0" t="0" r="r" b="b"/>
            <a:pathLst>
              <a:path w="157" h="31">
                <a:moveTo>
                  <a:pt x="156" y="17"/>
                </a:moveTo>
                <a:cubicBezTo>
                  <a:pt x="157" y="18"/>
                  <a:pt x="157" y="20"/>
                  <a:pt x="157" y="21"/>
                </a:cubicBezTo>
                <a:cubicBezTo>
                  <a:pt x="156" y="22"/>
                  <a:pt x="155" y="23"/>
                  <a:pt x="154" y="23"/>
                </a:cubicBezTo>
                <a:cubicBezTo>
                  <a:pt x="154" y="24"/>
                  <a:pt x="153" y="26"/>
                  <a:pt x="153" y="26"/>
                </a:cubicBezTo>
                <a:cubicBezTo>
                  <a:pt x="152" y="27"/>
                  <a:pt x="150" y="27"/>
                  <a:pt x="149" y="27"/>
                </a:cubicBezTo>
                <a:cubicBezTo>
                  <a:pt x="148" y="27"/>
                  <a:pt x="146" y="28"/>
                  <a:pt x="145" y="28"/>
                </a:cubicBezTo>
                <a:cubicBezTo>
                  <a:pt x="142" y="29"/>
                  <a:pt x="137" y="28"/>
                  <a:pt x="135" y="28"/>
                </a:cubicBezTo>
                <a:cubicBezTo>
                  <a:pt x="134" y="28"/>
                  <a:pt x="131" y="29"/>
                  <a:pt x="130" y="29"/>
                </a:cubicBezTo>
                <a:cubicBezTo>
                  <a:pt x="129" y="29"/>
                  <a:pt x="127" y="27"/>
                  <a:pt x="126" y="27"/>
                </a:cubicBezTo>
                <a:cubicBezTo>
                  <a:pt x="125" y="26"/>
                  <a:pt x="124" y="27"/>
                  <a:pt x="123" y="27"/>
                </a:cubicBezTo>
                <a:cubicBezTo>
                  <a:pt x="121" y="27"/>
                  <a:pt x="119" y="29"/>
                  <a:pt x="118" y="29"/>
                </a:cubicBezTo>
                <a:cubicBezTo>
                  <a:pt x="116" y="29"/>
                  <a:pt x="112" y="28"/>
                  <a:pt x="110" y="28"/>
                </a:cubicBezTo>
                <a:cubicBezTo>
                  <a:pt x="108" y="28"/>
                  <a:pt x="104" y="28"/>
                  <a:pt x="102" y="29"/>
                </a:cubicBezTo>
                <a:cubicBezTo>
                  <a:pt x="101" y="29"/>
                  <a:pt x="98" y="30"/>
                  <a:pt x="96" y="30"/>
                </a:cubicBezTo>
                <a:cubicBezTo>
                  <a:pt x="94" y="31"/>
                  <a:pt x="90" y="30"/>
                  <a:pt x="88" y="30"/>
                </a:cubicBezTo>
                <a:cubicBezTo>
                  <a:pt x="86" y="29"/>
                  <a:pt x="82" y="29"/>
                  <a:pt x="79" y="29"/>
                </a:cubicBezTo>
                <a:cubicBezTo>
                  <a:pt x="78" y="29"/>
                  <a:pt x="75" y="30"/>
                  <a:pt x="73" y="30"/>
                </a:cubicBezTo>
                <a:cubicBezTo>
                  <a:pt x="72" y="30"/>
                  <a:pt x="69" y="29"/>
                  <a:pt x="67" y="29"/>
                </a:cubicBezTo>
                <a:cubicBezTo>
                  <a:pt x="64" y="28"/>
                  <a:pt x="61" y="27"/>
                  <a:pt x="59" y="26"/>
                </a:cubicBezTo>
                <a:cubicBezTo>
                  <a:pt x="57" y="25"/>
                  <a:pt x="54" y="24"/>
                  <a:pt x="52" y="24"/>
                </a:cubicBezTo>
                <a:cubicBezTo>
                  <a:pt x="51" y="23"/>
                  <a:pt x="49" y="23"/>
                  <a:pt x="47" y="23"/>
                </a:cubicBezTo>
                <a:cubicBezTo>
                  <a:pt x="45" y="22"/>
                  <a:pt x="42" y="22"/>
                  <a:pt x="40" y="22"/>
                </a:cubicBezTo>
                <a:cubicBezTo>
                  <a:pt x="38" y="21"/>
                  <a:pt x="35" y="20"/>
                  <a:pt x="33" y="20"/>
                </a:cubicBezTo>
                <a:cubicBezTo>
                  <a:pt x="32" y="19"/>
                  <a:pt x="29" y="18"/>
                  <a:pt x="27" y="18"/>
                </a:cubicBezTo>
                <a:cubicBezTo>
                  <a:pt x="26" y="17"/>
                  <a:pt x="23" y="17"/>
                  <a:pt x="21" y="17"/>
                </a:cubicBezTo>
                <a:cubicBezTo>
                  <a:pt x="19" y="17"/>
                  <a:pt x="16" y="17"/>
                  <a:pt x="14" y="16"/>
                </a:cubicBezTo>
                <a:cubicBezTo>
                  <a:pt x="12" y="16"/>
                  <a:pt x="9" y="15"/>
                  <a:pt x="8" y="14"/>
                </a:cubicBezTo>
                <a:cubicBezTo>
                  <a:pt x="7" y="14"/>
                  <a:pt x="4" y="12"/>
                  <a:pt x="3" y="12"/>
                </a:cubicBezTo>
                <a:cubicBezTo>
                  <a:pt x="2" y="11"/>
                  <a:pt x="1" y="11"/>
                  <a:pt x="1" y="10"/>
                </a:cubicBezTo>
                <a:cubicBezTo>
                  <a:pt x="0" y="10"/>
                  <a:pt x="1" y="9"/>
                  <a:pt x="1" y="8"/>
                </a:cubicBezTo>
                <a:cubicBezTo>
                  <a:pt x="1" y="7"/>
                  <a:pt x="2" y="6"/>
                  <a:pt x="3" y="5"/>
                </a:cubicBezTo>
                <a:cubicBezTo>
                  <a:pt x="3" y="5"/>
                  <a:pt x="3" y="4"/>
                  <a:pt x="4" y="4"/>
                </a:cubicBezTo>
                <a:cubicBezTo>
                  <a:pt x="4" y="3"/>
                  <a:pt x="5" y="2"/>
                  <a:pt x="6" y="2"/>
                </a:cubicBezTo>
                <a:cubicBezTo>
                  <a:pt x="7" y="1"/>
                  <a:pt x="10" y="0"/>
                  <a:pt x="11" y="0"/>
                </a:cubicBezTo>
                <a:cubicBezTo>
                  <a:pt x="13" y="0"/>
                  <a:pt x="17" y="0"/>
                  <a:pt x="19" y="1"/>
                </a:cubicBezTo>
                <a:cubicBezTo>
                  <a:pt x="20" y="1"/>
                  <a:pt x="23" y="1"/>
                  <a:pt x="25" y="2"/>
                </a:cubicBezTo>
                <a:cubicBezTo>
                  <a:pt x="25" y="2"/>
                  <a:pt x="26" y="2"/>
                  <a:pt x="27" y="2"/>
                </a:cubicBezTo>
                <a:cubicBezTo>
                  <a:pt x="28" y="3"/>
                  <a:pt x="30" y="4"/>
                  <a:pt x="31" y="4"/>
                </a:cubicBezTo>
                <a:cubicBezTo>
                  <a:pt x="31" y="4"/>
                  <a:pt x="32" y="5"/>
                  <a:pt x="33" y="5"/>
                </a:cubicBezTo>
                <a:cubicBezTo>
                  <a:pt x="35" y="6"/>
                  <a:pt x="39" y="5"/>
                  <a:pt x="41" y="5"/>
                </a:cubicBezTo>
                <a:cubicBezTo>
                  <a:pt x="41" y="5"/>
                  <a:pt x="43" y="4"/>
                  <a:pt x="44" y="4"/>
                </a:cubicBezTo>
                <a:cubicBezTo>
                  <a:pt x="45" y="5"/>
                  <a:pt x="46" y="6"/>
                  <a:pt x="47" y="6"/>
                </a:cubicBezTo>
                <a:cubicBezTo>
                  <a:pt x="48" y="6"/>
                  <a:pt x="50" y="7"/>
                  <a:pt x="51" y="7"/>
                </a:cubicBezTo>
                <a:cubicBezTo>
                  <a:pt x="53" y="6"/>
                  <a:pt x="55" y="5"/>
                  <a:pt x="57" y="5"/>
                </a:cubicBezTo>
                <a:cubicBezTo>
                  <a:pt x="58" y="4"/>
                  <a:pt x="60" y="4"/>
                  <a:pt x="62" y="4"/>
                </a:cubicBezTo>
                <a:cubicBezTo>
                  <a:pt x="63" y="5"/>
                  <a:pt x="65" y="6"/>
                  <a:pt x="66" y="7"/>
                </a:cubicBezTo>
                <a:cubicBezTo>
                  <a:pt x="68" y="7"/>
                  <a:pt x="71" y="6"/>
                  <a:pt x="73" y="7"/>
                </a:cubicBezTo>
                <a:cubicBezTo>
                  <a:pt x="75" y="7"/>
                  <a:pt x="78" y="9"/>
                  <a:pt x="80" y="10"/>
                </a:cubicBezTo>
                <a:cubicBezTo>
                  <a:pt x="81" y="10"/>
                  <a:pt x="83" y="11"/>
                  <a:pt x="85" y="12"/>
                </a:cubicBezTo>
                <a:cubicBezTo>
                  <a:pt x="86" y="12"/>
                  <a:pt x="88" y="13"/>
                  <a:pt x="89" y="13"/>
                </a:cubicBezTo>
                <a:cubicBezTo>
                  <a:pt x="90" y="13"/>
                  <a:pt x="92" y="13"/>
                  <a:pt x="92" y="13"/>
                </a:cubicBezTo>
                <a:cubicBezTo>
                  <a:pt x="95" y="13"/>
                  <a:pt x="100" y="13"/>
                  <a:pt x="103" y="12"/>
                </a:cubicBezTo>
                <a:cubicBezTo>
                  <a:pt x="104" y="12"/>
                  <a:pt x="107" y="10"/>
                  <a:pt x="108" y="10"/>
                </a:cubicBezTo>
                <a:cubicBezTo>
                  <a:pt x="110" y="10"/>
                  <a:pt x="113" y="10"/>
                  <a:pt x="114" y="10"/>
                </a:cubicBezTo>
                <a:cubicBezTo>
                  <a:pt x="115" y="10"/>
                  <a:pt x="118" y="11"/>
                  <a:pt x="119" y="11"/>
                </a:cubicBezTo>
                <a:cubicBezTo>
                  <a:pt x="120" y="11"/>
                  <a:pt x="123" y="13"/>
                  <a:pt x="125" y="13"/>
                </a:cubicBezTo>
                <a:cubicBezTo>
                  <a:pt x="127" y="13"/>
                  <a:pt x="132" y="12"/>
                  <a:pt x="135" y="12"/>
                </a:cubicBezTo>
                <a:cubicBezTo>
                  <a:pt x="138" y="11"/>
                  <a:pt x="143" y="11"/>
                  <a:pt x="146" y="12"/>
                </a:cubicBezTo>
                <a:cubicBezTo>
                  <a:pt x="148" y="12"/>
                  <a:pt x="151" y="13"/>
                  <a:pt x="153" y="14"/>
                </a:cubicBezTo>
                <a:cubicBezTo>
                  <a:pt x="154" y="14"/>
                  <a:pt x="156" y="16"/>
                  <a:pt x="156" y="1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6" name="Freeform 49">
            <a:extLst>
              <a:ext uri="{FF2B5EF4-FFF2-40B4-BE49-F238E27FC236}">
                <a16:creationId xmlns:a16="http://schemas.microsoft.com/office/drawing/2014/main" id="{8B58F001-ECB1-4FAE-A741-B1DF06BD9787}"/>
              </a:ext>
            </a:extLst>
          </p:cNvPr>
          <p:cNvSpPr>
            <a:spLocks/>
          </p:cNvSpPr>
          <p:nvPr/>
        </p:nvSpPr>
        <p:spPr bwMode="auto">
          <a:xfrm>
            <a:off x="7062323" y="1221908"/>
            <a:ext cx="369678" cy="247400"/>
          </a:xfrm>
          <a:custGeom>
            <a:avLst/>
            <a:gdLst/>
            <a:ahLst/>
            <a:cxnLst>
              <a:cxn ang="0">
                <a:pos x="159" y="87"/>
              </a:cxn>
              <a:cxn ang="0">
                <a:pos x="153" y="90"/>
              </a:cxn>
              <a:cxn ang="0">
                <a:pos x="140" y="87"/>
              </a:cxn>
              <a:cxn ang="0">
                <a:pos x="130" y="84"/>
              </a:cxn>
              <a:cxn ang="0">
                <a:pos x="119" y="81"/>
              </a:cxn>
              <a:cxn ang="0">
                <a:pos x="101" y="78"/>
              </a:cxn>
              <a:cxn ang="0">
                <a:pos x="78" y="78"/>
              </a:cxn>
              <a:cxn ang="0">
                <a:pos x="67" y="79"/>
              </a:cxn>
              <a:cxn ang="0">
                <a:pos x="56" y="85"/>
              </a:cxn>
              <a:cxn ang="0">
                <a:pos x="43" y="92"/>
              </a:cxn>
              <a:cxn ang="0">
                <a:pos x="36" y="97"/>
              </a:cxn>
              <a:cxn ang="0">
                <a:pos x="26" y="100"/>
              </a:cxn>
              <a:cxn ang="0">
                <a:pos x="15" y="104"/>
              </a:cxn>
              <a:cxn ang="0">
                <a:pos x="2" y="106"/>
              </a:cxn>
              <a:cxn ang="0">
                <a:pos x="13" y="97"/>
              </a:cxn>
              <a:cxn ang="0">
                <a:pos x="34" y="78"/>
              </a:cxn>
              <a:cxn ang="0">
                <a:pos x="62" y="61"/>
              </a:cxn>
              <a:cxn ang="0">
                <a:pos x="55" y="40"/>
              </a:cxn>
              <a:cxn ang="0">
                <a:pos x="30" y="25"/>
              </a:cxn>
              <a:cxn ang="0">
                <a:pos x="13" y="19"/>
              </a:cxn>
              <a:cxn ang="0">
                <a:pos x="17" y="9"/>
              </a:cxn>
              <a:cxn ang="0">
                <a:pos x="36" y="7"/>
              </a:cxn>
              <a:cxn ang="0">
                <a:pos x="59" y="17"/>
              </a:cxn>
              <a:cxn ang="0">
                <a:pos x="70" y="25"/>
              </a:cxn>
              <a:cxn ang="0">
                <a:pos x="64" y="19"/>
              </a:cxn>
              <a:cxn ang="0">
                <a:pos x="57" y="12"/>
              </a:cxn>
              <a:cxn ang="0">
                <a:pos x="52" y="7"/>
              </a:cxn>
              <a:cxn ang="0">
                <a:pos x="52" y="4"/>
              </a:cxn>
              <a:cxn ang="0">
                <a:pos x="59" y="0"/>
              </a:cxn>
              <a:cxn ang="0">
                <a:pos x="66" y="8"/>
              </a:cxn>
              <a:cxn ang="0">
                <a:pos x="76" y="15"/>
              </a:cxn>
              <a:cxn ang="0">
                <a:pos x="88" y="23"/>
              </a:cxn>
              <a:cxn ang="0">
                <a:pos x="95" y="26"/>
              </a:cxn>
              <a:cxn ang="0">
                <a:pos x="103" y="30"/>
              </a:cxn>
              <a:cxn ang="0">
                <a:pos x="106" y="31"/>
              </a:cxn>
              <a:cxn ang="0">
                <a:pos x="112" y="36"/>
              </a:cxn>
              <a:cxn ang="0">
                <a:pos x="119" y="42"/>
              </a:cxn>
              <a:cxn ang="0">
                <a:pos x="127" y="44"/>
              </a:cxn>
              <a:cxn ang="0">
                <a:pos x="136" y="47"/>
              </a:cxn>
              <a:cxn ang="0">
                <a:pos x="142" y="56"/>
              </a:cxn>
              <a:cxn ang="0">
                <a:pos x="142" y="60"/>
              </a:cxn>
              <a:cxn ang="0">
                <a:pos x="134" y="60"/>
              </a:cxn>
              <a:cxn ang="0">
                <a:pos x="125" y="62"/>
              </a:cxn>
              <a:cxn ang="0">
                <a:pos x="120" y="58"/>
              </a:cxn>
              <a:cxn ang="0">
                <a:pos x="113" y="52"/>
              </a:cxn>
              <a:cxn ang="0">
                <a:pos x="105" y="46"/>
              </a:cxn>
              <a:cxn ang="0">
                <a:pos x="99" y="44"/>
              </a:cxn>
              <a:cxn ang="0">
                <a:pos x="95" y="42"/>
              </a:cxn>
              <a:cxn ang="0">
                <a:pos x="95" y="50"/>
              </a:cxn>
              <a:cxn ang="0">
                <a:pos x="95" y="57"/>
              </a:cxn>
              <a:cxn ang="0">
                <a:pos x="101" y="60"/>
              </a:cxn>
              <a:cxn ang="0">
                <a:pos x="109" y="63"/>
              </a:cxn>
              <a:cxn ang="0">
                <a:pos x="121" y="65"/>
              </a:cxn>
              <a:cxn ang="0">
                <a:pos x="133" y="63"/>
              </a:cxn>
              <a:cxn ang="0">
                <a:pos x="147" y="67"/>
              </a:cxn>
              <a:cxn ang="0">
                <a:pos x="155" y="77"/>
              </a:cxn>
            </a:cxnLst>
            <a:rect l="0" t="0" r="r" b="b"/>
            <a:pathLst>
              <a:path w="159" h="106">
                <a:moveTo>
                  <a:pt x="157" y="82"/>
                </a:moveTo>
                <a:cubicBezTo>
                  <a:pt x="157" y="83"/>
                  <a:pt x="159" y="86"/>
                  <a:pt x="159" y="87"/>
                </a:cubicBezTo>
                <a:cubicBezTo>
                  <a:pt x="159" y="88"/>
                  <a:pt x="158" y="89"/>
                  <a:pt x="157" y="89"/>
                </a:cubicBezTo>
                <a:cubicBezTo>
                  <a:pt x="156" y="89"/>
                  <a:pt x="154" y="90"/>
                  <a:pt x="153" y="90"/>
                </a:cubicBezTo>
                <a:cubicBezTo>
                  <a:pt x="151" y="90"/>
                  <a:pt x="147" y="90"/>
                  <a:pt x="145" y="89"/>
                </a:cubicBezTo>
                <a:cubicBezTo>
                  <a:pt x="144" y="89"/>
                  <a:pt x="141" y="88"/>
                  <a:pt x="140" y="87"/>
                </a:cubicBezTo>
                <a:cubicBezTo>
                  <a:pt x="139" y="87"/>
                  <a:pt x="136" y="86"/>
                  <a:pt x="134" y="85"/>
                </a:cubicBezTo>
                <a:cubicBezTo>
                  <a:pt x="133" y="85"/>
                  <a:pt x="131" y="84"/>
                  <a:pt x="130" y="84"/>
                </a:cubicBezTo>
                <a:cubicBezTo>
                  <a:pt x="129" y="83"/>
                  <a:pt x="126" y="82"/>
                  <a:pt x="125" y="82"/>
                </a:cubicBezTo>
                <a:cubicBezTo>
                  <a:pt x="123" y="82"/>
                  <a:pt x="121" y="82"/>
                  <a:pt x="119" y="81"/>
                </a:cubicBezTo>
                <a:cubicBezTo>
                  <a:pt x="116" y="81"/>
                  <a:pt x="111" y="80"/>
                  <a:pt x="109" y="80"/>
                </a:cubicBezTo>
                <a:cubicBezTo>
                  <a:pt x="107" y="80"/>
                  <a:pt x="103" y="79"/>
                  <a:pt x="101" y="78"/>
                </a:cubicBezTo>
                <a:cubicBezTo>
                  <a:pt x="99" y="78"/>
                  <a:pt x="94" y="78"/>
                  <a:pt x="91" y="78"/>
                </a:cubicBezTo>
                <a:cubicBezTo>
                  <a:pt x="88" y="78"/>
                  <a:pt x="81" y="78"/>
                  <a:pt x="78" y="78"/>
                </a:cubicBezTo>
                <a:cubicBezTo>
                  <a:pt x="76" y="78"/>
                  <a:pt x="72" y="77"/>
                  <a:pt x="70" y="78"/>
                </a:cubicBezTo>
                <a:cubicBezTo>
                  <a:pt x="69" y="78"/>
                  <a:pt x="68" y="79"/>
                  <a:pt x="67" y="79"/>
                </a:cubicBezTo>
                <a:cubicBezTo>
                  <a:pt x="66" y="80"/>
                  <a:pt x="65" y="80"/>
                  <a:pt x="64" y="81"/>
                </a:cubicBezTo>
                <a:cubicBezTo>
                  <a:pt x="62" y="82"/>
                  <a:pt x="58" y="84"/>
                  <a:pt x="56" y="85"/>
                </a:cubicBezTo>
                <a:cubicBezTo>
                  <a:pt x="54" y="86"/>
                  <a:pt x="52" y="88"/>
                  <a:pt x="51" y="88"/>
                </a:cubicBezTo>
                <a:cubicBezTo>
                  <a:pt x="49" y="89"/>
                  <a:pt x="45" y="91"/>
                  <a:pt x="43" y="92"/>
                </a:cubicBezTo>
                <a:cubicBezTo>
                  <a:pt x="41" y="93"/>
                  <a:pt x="39" y="96"/>
                  <a:pt x="38" y="96"/>
                </a:cubicBezTo>
                <a:cubicBezTo>
                  <a:pt x="37" y="97"/>
                  <a:pt x="36" y="97"/>
                  <a:pt x="36" y="97"/>
                </a:cubicBezTo>
                <a:cubicBezTo>
                  <a:pt x="35" y="97"/>
                  <a:pt x="33" y="99"/>
                  <a:pt x="32" y="99"/>
                </a:cubicBezTo>
                <a:cubicBezTo>
                  <a:pt x="30" y="99"/>
                  <a:pt x="27" y="99"/>
                  <a:pt x="26" y="100"/>
                </a:cubicBezTo>
                <a:cubicBezTo>
                  <a:pt x="24" y="100"/>
                  <a:pt x="22" y="100"/>
                  <a:pt x="20" y="101"/>
                </a:cubicBezTo>
                <a:cubicBezTo>
                  <a:pt x="18" y="102"/>
                  <a:pt x="16" y="104"/>
                  <a:pt x="15" y="104"/>
                </a:cubicBezTo>
                <a:cubicBezTo>
                  <a:pt x="13" y="105"/>
                  <a:pt x="9" y="105"/>
                  <a:pt x="7" y="105"/>
                </a:cubicBezTo>
                <a:cubicBezTo>
                  <a:pt x="6" y="105"/>
                  <a:pt x="3" y="106"/>
                  <a:pt x="2" y="106"/>
                </a:cubicBezTo>
                <a:cubicBezTo>
                  <a:pt x="1" y="106"/>
                  <a:pt x="0" y="105"/>
                  <a:pt x="0" y="104"/>
                </a:cubicBezTo>
                <a:cubicBezTo>
                  <a:pt x="0" y="100"/>
                  <a:pt x="10" y="99"/>
                  <a:pt x="13" y="97"/>
                </a:cubicBezTo>
                <a:cubicBezTo>
                  <a:pt x="16" y="95"/>
                  <a:pt x="22" y="88"/>
                  <a:pt x="25" y="86"/>
                </a:cubicBezTo>
                <a:cubicBezTo>
                  <a:pt x="28" y="84"/>
                  <a:pt x="32" y="79"/>
                  <a:pt x="34" y="78"/>
                </a:cubicBezTo>
                <a:cubicBezTo>
                  <a:pt x="37" y="76"/>
                  <a:pt x="45" y="73"/>
                  <a:pt x="48" y="71"/>
                </a:cubicBezTo>
                <a:cubicBezTo>
                  <a:pt x="52" y="69"/>
                  <a:pt x="59" y="64"/>
                  <a:pt x="62" y="61"/>
                </a:cubicBezTo>
                <a:cubicBezTo>
                  <a:pt x="63" y="59"/>
                  <a:pt x="65" y="55"/>
                  <a:pt x="64" y="53"/>
                </a:cubicBezTo>
                <a:cubicBezTo>
                  <a:pt x="64" y="49"/>
                  <a:pt x="58" y="43"/>
                  <a:pt x="55" y="40"/>
                </a:cubicBezTo>
                <a:cubicBezTo>
                  <a:pt x="52" y="37"/>
                  <a:pt x="43" y="34"/>
                  <a:pt x="40" y="32"/>
                </a:cubicBezTo>
                <a:cubicBezTo>
                  <a:pt x="37" y="30"/>
                  <a:pt x="32" y="27"/>
                  <a:pt x="30" y="25"/>
                </a:cubicBezTo>
                <a:cubicBezTo>
                  <a:pt x="27" y="24"/>
                  <a:pt x="22" y="24"/>
                  <a:pt x="20" y="23"/>
                </a:cubicBezTo>
                <a:cubicBezTo>
                  <a:pt x="18" y="22"/>
                  <a:pt x="14" y="21"/>
                  <a:pt x="13" y="19"/>
                </a:cubicBezTo>
                <a:cubicBezTo>
                  <a:pt x="12" y="18"/>
                  <a:pt x="13" y="15"/>
                  <a:pt x="13" y="14"/>
                </a:cubicBezTo>
                <a:cubicBezTo>
                  <a:pt x="13" y="12"/>
                  <a:pt x="16" y="10"/>
                  <a:pt x="17" y="9"/>
                </a:cubicBezTo>
                <a:cubicBezTo>
                  <a:pt x="20" y="7"/>
                  <a:pt x="24" y="6"/>
                  <a:pt x="26" y="6"/>
                </a:cubicBezTo>
                <a:cubicBezTo>
                  <a:pt x="29" y="6"/>
                  <a:pt x="34" y="6"/>
                  <a:pt x="36" y="7"/>
                </a:cubicBezTo>
                <a:cubicBezTo>
                  <a:pt x="39" y="8"/>
                  <a:pt x="44" y="11"/>
                  <a:pt x="47" y="12"/>
                </a:cubicBezTo>
                <a:cubicBezTo>
                  <a:pt x="50" y="14"/>
                  <a:pt x="56" y="16"/>
                  <a:pt x="59" y="17"/>
                </a:cubicBezTo>
                <a:cubicBezTo>
                  <a:pt x="62" y="19"/>
                  <a:pt x="66" y="28"/>
                  <a:pt x="70" y="27"/>
                </a:cubicBezTo>
                <a:cubicBezTo>
                  <a:pt x="70" y="27"/>
                  <a:pt x="70" y="25"/>
                  <a:pt x="70" y="25"/>
                </a:cubicBezTo>
                <a:cubicBezTo>
                  <a:pt x="70" y="24"/>
                  <a:pt x="69" y="23"/>
                  <a:pt x="68" y="22"/>
                </a:cubicBezTo>
                <a:cubicBezTo>
                  <a:pt x="67" y="21"/>
                  <a:pt x="65" y="20"/>
                  <a:pt x="64" y="19"/>
                </a:cubicBezTo>
                <a:cubicBezTo>
                  <a:pt x="63" y="18"/>
                  <a:pt x="61" y="16"/>
                  <a:pt x="60" y="15"/>
                </a:cubicBezTo>
                <a:cubicBezTo>
                  <a:pt x="59" y="14"/>
                  <a:pt x="57" y="12"/>
                  <a:pt x="57" y="12"/>
                </a:cubicBezTo>
                <a:cubicBezTo>
                  <a:pt x="56" y="11"/>
                  <a:pt x="54" y="9"/>
                  <a:pt x="53" y="8"/>
                </a:cubicBezTo>
                <a:cubicBezTo>
                  <a:pt x="53" y="8"/>
                  <a:pt x="53" y="7"/>
                  <a:pt x="52" y="7"/>
                </a:cubicBezTo>
                <a:cubicBezTo>
                  <a:pt x="52" y="7"/>
                  <a:pt x="52" y="6"/>
                  <a:pt x="52" y="5"/>
                </a:cubicBezTo>
                <a:cubicBezTo>
                  <a:pt x="52" y="5"/>
                  <a:pt x="52" y="4"/>
                  <a:pt x="52" y="4"/>
                </a:cubicBezTo>
                <a:cubicBezTo>
                  <a:pt x="52" y="3"/>
                  <a:pt x="53" y="3"/>
                  <a:pt x="53" y="2"/>
                </a:cubicBezTo>
                <a:cubicBezTo>
                  <a:pt x="54" y="2"/>
                  <a:pt x="57" y="0"/>
                  <a:pt x="59" y="0"/>
                </a:cubicBezTo>
                <a:cubicBezTo>
                  <a:pt x="59" y="1"/>
                  <a:pt x="59" y="1"/>
                  <a:pt x="59" y="1"/>
                </a:cubicBezTo>
                <a:cubicBezTo>
                  <a:pt x="60" y="3"/>
                  <a:pt x="64" y="7"/>
                  <a:pt x="66" y="8"/>
                </a:cubicBezTo>
                <a:cubicBezTo>
                  <a:pt x="67" y="9"/>
                  <a:pt x="70" y="11"/>
                  <a:pt x="71" y="11"/>
                </a:cubicBezTo>
                <a:cubicBezTo>
                  <a:pt x="72" y="12"/>
                  <a:pt x="75" y="14"/>
                  <a:pt x="76" y="15"/>
                </a:cubicBezTo>
                <a:cubicBezTo>
                  <a:pt x="78" y="17"/>
                  <a:pt x="82" y="21"/>
                  <a:pt x="84" y="22"/>
                </a:cubicBezTo>
                <a:cubicBezTo>
                  <a:pt x="85" y="22"/>
                  <a:pt x="87" y="23"/>
                  <a:pt x="88" y="23"/>
                </a:cubicBezTo>
                <a:cubicBezTo>
                  <a:pt x="89" y="23"/>
                  <a:pt x="92" y="24"/>
                  <a:pt x="93" y="24"/>
                </a:cubicBezTo>
                <a:cubicBezTo>
                  <a:pt x="94" y="25"/>
                  <a:pt x="95" y="25"/>
                  <a:pt x="95" y="26"/>
                </a:cubicBezTo>
                <a:cubicBezTo>
                  <a:pt x="96" y="26"/>
                  <a:pt x="98" y="28"/>
                  <a:pt x="99" y="28"/>
                </a:cubicBezTo>
                <a:cubicBezTo>
                  <a:pt x="100" y="29"/>
                  <a:pt x="102" y="30"/>
                  <a:pt x="103" y="30"/>
                </a:cubicBezTo>
                <a:cubicBezTo>
                  <a:pt x="103" y="30"/>
                  <a:pt x="103" y="30"/>
                  <a:pt x="104" y="30"/>
                </a:cubicBezTo>
                <a:cubicBezTo>
                  <a:pt x="104" y="31"/>
                  <a:pt x="105" y="31"/>
                  <a:pt x="106" y="31"/>
                </a:cubicBezTo>
                <a:cubicBezTo>
                  <a:pt x="107" y="32"/>
                  <a:pt x="108" y="33"/>
                  <a:pt x="109" y="33"/>
                </a:cubicBezTo>
                <a:cubicBezTo>
                  <a:pt x="109" y="34"/>
                  <a:pt x="111" y="35"/>
                  <a:pt x="112" y="36"/>
                </a:cubicBezTo>
                <a:cubicBezTo>
                  <a:pt x="113" y="37"/>
                  <a:pt x="115" y="39"/>
                  <a:pt x="116" y="39"/>
                </a:cubicBezTo>
                <a:cubicBezTo>
                  <a:pt x="117" y="40"/>
                  <a:pt x="118" y="41"/>
                  <a:pt x="119" y="42"/>
                </a:cubicBezTo>
                <a:cubicBezTo>
                  <a:pt x="119" y="42"/>
                  <a:pt x="120" y="43"/>
                  <a:pt x="121" y="43"/>
                </a:cubicBezTo>
                <a:cubicBezTo>
                  <a:pt x="122" y="43"/>
                  <a:pt x="126" y="44"/>
                  <a:pt x="127" y="44"/>
                </a:cubicBezTo>
                <a:cubicBezTo>
                  <a:pt x="128" y="45"/>
                  <a:pt x="131" y="45"/>
                  <a:pt x="132" y="45"/>
                </a:cubicBezTo>
                <a:cubicBezTo>
                  <a:pt x="133" y="45"/>
                  <a:pt x="135" y="46"/>
                  <a:pt x="136" y="47"/>
                </a:cubicBezTo>
                <a:cubicBezTo>
                  <a:pt x="137" y="48"/>
                  <a:pt x="138" y="50"/>
                  <a:pt x="138" y="51"/>
                </a:cubicBezTo>
                <a:cubicBezTo>
                  <a:pt x="139" y="53"/>
                  <a:pt x="141" y="55"/>
                  <a:pt x="142" y="56"/>
                </a:cubicBezTo>
                <a:cubicBezTo>
                  <a:pt x="142" y="57"/>
                  <a:pt x="143" y="58"/>
                  <a:pt x="142" y="58"/>
                </a:cubicBezTo>
                <a:cubicBezTo>
                  <a:pt x="142" y="59"/>
                  <a:pt x="142" y="60"/>
                  <a:pt x="142" y="60"/>
                </a:cubicBezTo>
                <a:cubicBezTo>
                  <a:pt x="141" y="60"/>
                  <a:pt x="140" y="60"/>
                  <a:pt x="139" y="60"/>
                </a:cubicBezTo>
                <a:cubicBezTo>
                  <a:pt x="138" y="60"/>
                  <a:pt x="135" y="60"/>
                  <a:pt x="134" y="60"/>
                </a:cubicBezTo>
                <a:cubicBezTo>
                  <a:pt x="132" y="60"/>
                  <a:pt x="129" y="60"/>
                  <a:pt x="128" y="60"/>
                </a:cubicBezTo>
                <a:cubicBezTo>
                  <a:pt x="127" y="60"/>
                  <a:pt x="126" y="62"/>
                  <a:pt x="125" y="62"/>
                </a:cubicBezTo>
                <a:cubicBezTo>
                  <a:pt x="124" y="62"/>
                  <a:pt x="122" y="62"/>
                  <a:pt x="121" y="62"/>
                </a:cubicBezTo>
                <a:cubicBezTo>
                  <a:pt x="120" y="61"/>
                  <a:pt x="120" y="59"/>
                  <a:pt x="120" y="58"/>
                </a:cubicBezTo>
                <a:cubicBezTo>
                  <a:pt x="119" y="57"/>
                  <a:pt x="117" y="56"/>
                  <a:pt x="116" y="55"/>
                </a:cubicBezTo>
                <a:cubicBezTo>
                  <a:pt x="115" y="54"/>
                  <a:pt x="114" y="53"/>
                  <a:pt x="113" y="52"/>
                </a:cubicBezTo>
                <a:cubicBezTo>
                  <a:pt x="112" y="51"/>
                  <a:pt x="110" y="49"/>
                  <a:pt x="109" y="49"/>
                </a:cubicBezTo>
                <a:cubicBezTo>
                  <a:pt x="108" y="48"/>
                  <a:pt x="106" y="47"/>
                  <a:pt x="105" y="46"/>
                </a:cubicBezTo>
                <a:cubicBezTo>
                  <a:pt x="104" y="46"/>
                  <a:pt x="102" y="46"/>
                  <a:pt x="101" y="45"/>
                </a:cubicBezTo>
                <a:cubicBezTo>
                  <a:pt x="100" y="45"/>
                  <a:pt x="100" y="44"/>
                  <a:pt x="99" y="44"/>
                </a:cubicBezTo>
                <a:cubicBezTo>
                  <a:pt x="98" y="43"/>
                  <a:pt x="96" y="40"/>
                  <a:pt x="95" y="40"/>
                </a:cubicBezTo>
                <a:cubicBezTo>
                  <a:pt x="95" y="41"/>
                  <a:pt x="95" y="42"/>
                  <a:pt x="95" y="42"/>
                </a:cubicBezTo>
                <a:cubicBezTo>
                  <a:pt x="95" y="43"/>
                  <a:pt x="96" y="45"/>
                  <a:pt x="96" y="45"/>
                </a:cubicBezTo>
                <a:cubicBezTo>
                  <a:pt x="96" y="47"/>
                  <a:pt x="96" y="49"/>
                  <a:pt x="95" y="50"/>
                </a:cubicBezTo>
                <a:cubicBezTo>
                  <a:pt x="95" y="51"/>
                  <a:pt x="95" y="53"/>
                  <a:pt x="95" y="54"/>
                </a:cubicBezTo>
                <a:cubicBezTo>
                  <a:pt x="95" y="55"/>
                  <a:pt x="95" y="56"/>
                  <a:pt x="95" y="57"/>
                </a:cubicBezTo>
                <a:cubicBezTo>
                  <a:pt x="95" y="57"/>
                  <a:pt x="96" y="58"/>
                  <a:pt x="97" y="58"/>
                </a:cubicBezTo>
                <a:cubicBezTo>
                  <a:pt x="98" y="59"/>
                  <a:pt x="100" y="60"/>
                  <a:pt x="101" y="60"/>
                </a:cubicBezTo>
                <a:cubicBezTo>
                  <a:pt x="102" y="60"/>
                  <a:pt x="104" y="61"/>
                  <a:pt x="105" y="62"/>
                </a:cubicBezTo>
                <a:cubicBezTo>
                  <a:pt x="106" y="62"/>
                  <a:pt x="108" y="62"/>
                  <a:pt x="109" y="63"/>
                </a:cubicBezTo>
                <a:cubicBezTo>
                  <a:pt x="111" y="63"/>
                  <a:pt x="114" y="65"/>
                  <a:pt x="115" y="65"/>
                </a:cubicBezTo>
                <a:cubicBezTo>
                  <a:pt x="117" y="66"/>
                  <a:pt x="120" y="66"/>
                  <a:pt x="121" y="65"/>
                </a:cubicBezTo>
                <a:cubicBezTo>
                  <a:pt x="123" y="65"/>
                  <a:pt x="125" y="64"/>
                  <a:pt x="127" y="64"/>
                </a:cubicBezTo>
                <a:cubicBezTo>
                  <a:pt x="128" y="63"/>
                  <a:pt x="131" y="63"/>
                  <a:pt x="133" y="63"/>
                </a:cubicBezTo>
                <a:cubicBezTo>
                  <a:pt x="135" y="63"/>
                  <a:pt x="140" y="62"/>
                  <a:pt x="143" y="63"/>
                </a:cubicBezTo>
                <a:cubicBezTo>
                  <a:pt x="144" y="64"/>
                  <a:pt x="146" y="66"/>
                  <a:pt x="147" y="67"/>
                </a:cubicBezTo>
                <a:cubicBezTo>
                  <a:pt x="147" y="68"/>
                  <a:pt x="148" y="70"/>
                  <a:pt x="149" y="71"/>
                </a:cubicBezTo>
                <a:cubicBezTo>
                  <a:pt x="151" y="72"/>
                  <a:pt x="154" y="74"/>
                  <a:pt x="155" y="77"/>
                </a:cubicBezTo>
                <a:cubicBezTo>
                  <a:pt x="156" y="78"/>
                  <a:pt x="156" y="81"/>
                  <a:pt x="157" y="8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7" name="Freeform 50">
            <a:extLst>
              <a:ext uri="{FF2B5EF4-FFF2-40B4-BE49-F238E27FC236}">
                <a16:creationId xmlns:a16="http://schemas.microsoft.com/office/drawing/2014/main" id="{E2E9EFEF-145C-48E9-BE0C-F9ED794CF949}"/>
              </a:ext>
            </a:extLst>
          </p:cNvPr>
          <p:cNvSpPr>
            <a:spLocks/>
          </p:cNvSpPr>
          <p:nvPr/>
        </p:nvSpPr>
        <p:spPr bwMode="auto">
          <a:xfrm>
            <a:off x="6982700" y="5757566"/>
            <a:ext cx="440771" cy="329866"/>
          </a:xfrm>
          <a:custGeom>
            <a:avLst/>
            <a:gdLst/>
            <a:ahLst/>
            <a:cxnLst>
              <a:cxn ang="0">
                <a:pos x="189" y="8"/>
              </a:cxn>
              <a:cxn ang="0">
                <a:pos x="183" y="15"/>
              </a:cxn>
              <a:cxn ang="0">
                <a:pos x="170" y="26"/>
              </a:cxn>
              <a:cxn ang="0">
                <a:pos x="150" y="27"/>
              </a:cxn>
              <a:cxn ang="0">
                <a:pos x="126" y="28"/>
              </a:cxn>
              <a:cxn ang="0">
                <a:pos x="116" y="36"/>
              </a:cxn>
              <a:cxn ang="0">
                <a:pos x="101" y="44"/>
              </a:cxn>
              <a:cxn ang="0">
                <a:pos x="86" y="50"/>
              </a:cxn>
              <a:cxn ang="0">
                <a:pos x="73" y="60"/>
              </a:cxn>
              <a:cxn ang="0">
                <a:pos x="66" y="74"/>
              </a:cxn>
              <a:cxn ang="0">
                <a:pos x="62" y="87"/>
              </a:cxn>
              <a:cxn ang="0">
                <a:pos x="64" y="104"/>
              </a:cxn>
              <a:cxn ang="0">
                <a:pos x="72" y="117"/>
              </a:cxn>
              <a:cxn ang="0">
                <a:pos x="79" y="127"/>
              </a:cxn>
              <a:cxn ang="0">
                <a:pos x="74" y="140"/>
              </a:cxn>
              <a:cxn ang="0">
                <a:pos x="69" y="138"/>
              </a:cxn>
              <a:cxn ang="0">
                <a:pos x="67" y="123"/>
              </a:cxn>
              <a:cxn ang="0">
                <a:pos x="54" y="110"/>
              </a:cxn>
              <a:cxn ang="0">
                <a:pos x="46" y="113"/>
              </a:cxn>
              <a:cxn ang="0">
                <a:pos x="39" y="121"/>
              </a:cxn>
              <a:cxn ang="0">
                <a:pos x="24" y="137"/>
              </a:cxn>
              <a:cxn ang="0">
                <a:pos x="14" y="140"/>
              </a:cxn>
              <a:cxn ang="0">
                <a:pos x="12" y="130"/>
              </a:cxn>
              <a:cxn ang="0">
                <a:pos x="5" y="121"/>
              </a:cxn>
              <a:cxn ang="0">
                <a:pos x="5" y="105"/>
              </a:cxn>
              <a:cxn ang="0">
                <a:pos x="4" y="86"/>
              </a:cxn>
              <a:cxn ang="0">
                <a:pos x="0" y="78"/>
              </a:cxn>
              <a:cxn ang="0">
                <a:pos x="4" y="68"/>
              </a:cxn>
              <a:cxn ang="0">
                <a:pos x="8" y="59"/>
              </a:cxn>
              <a:cxn ang="0">
                <a:pos x="13" y="45"/>
              </a:cxn>
              <a:cxn ang="0">
                <a:pos x="22" y="46"/>
              </a:cxn>
              <a:cxn ang="0">
                <a:pos x="19" y="55"/>
              </a:cxn>
              <a:cxn ang="0">
                <a:pos x="14" y="66"/>
              </a:cxn>
              <a:cxn ang="0">
                <a:pos x="14" y="81"/>
              </a:cxn>
              <a:cxn ang="0">
                <a:pos x="16" y="91"/>
              </a:cxn>
              <a:cxn ang="0">
                <a:pos x="15" y="105"/>
              </a:cxn>
              <a:cxn ang="0">
                <a:pos x="19" y="116"/>
              </a:cxn>
              <a:cxn ang="0">
                <a:pos x="28" y="121"/>
              </a:cxn>
              <a:cxn ang="0">
                <a:pos x="39" y="111"/>
              </a:cxn>
              <a:cxn ang="0">
                <a:pos x="46" y="96"/>
              </a:cxn>
              <a:cxn ang="0">
                <a:pos x="53" y="79"/>
              </a:cxn>
              <a:cxn ang="0">
                <a:pos x="58" y="64"/>
              </a:cxn>
              <a:cxn ang="0">
                <a:pos x="58" y="50"/>
              </a:cxn>
              <a:cxn ang="0">
                <a:pos x="55" y="41"/>
              </a:cxn>
              <a:cxn ang="0">
                <a:pos x="59" y="35"/>
              </a:cxn>
              <a:cxn ang="0">
                <a:pos x="65" y="36"/>
              </a:cxn>
              <a:cxn ang="0">
                <a:pos x="78" y="38"/>
              </a:cxn>
              <a:cxn ang="0">
                <a:pos x="86" y="37"/>
              </a:cxn>
              <a:cxn ang="0">
                <a:pos x="95" y="33"/>
              </a:cxn>
              <a:cxn ang="0">
                <a:pos x="103" y="26"/>
              </a:cxn>
              <a:cxn ang="0">
                <a:pos x="111" y="22"/>
              </a:cxn>
              <a:cxn ang="0">
                <a:pos x="122" y="16"/>
              </a:cxn>
              <a:cxn ang="0">
                <a:pos x="141" y="16"/>
              </a:cxn>
              <a:cxn ang="0">
                <a:pos x="158" y="14"/>
              </a:cxn>
              <a:cxn ang="0">
                <a:pos x="169" y="9"/>
              </a:cxn>
              <a:cxn ang="0">
                <a:pos x="178" y="3"/>
              </a:cxn>
              <a:cxn ang="0">
                <a:pos x="188" y="3"/>
              </a:cxn>
            </a:cxnLst>
            <a:rect l="0" t="0" r="r" b="b"/>
            <a:pathLst>
              <a:path w="189" h="141">
                <a:moveTo>
                  <a:pt x="188" y="3"/>
                </a:moveTo>
                <a:cubicBezTo>
                  <a:pt x="188" y="4"/>
                  <a:pt x="189" y="6"/>
                  <a:pt x="189" y="8"/>
                </a:cubicBezTo>
                <a:cubicBezTo>
                  <a:pt x="189" y="8"/>
                  <a:pt x="188" y="9"/>
                  <a:pt x="187" y="10"/>
                </a:cubicBezTo>
                <a:cubicBezTo>
                  <a:pt x="186" y="11"/>
                  <a:pt x="184" y="14"/>
                  <a:pt x="183" y="15"/>
                </a:cubicBezTo>
                <a:cubicBezTo>
                  <a:pt x="181" y="17"/>
                  <a:pt x="178" y="19"/>
                  <a:pt x="176" y="21"/>
                </a:cubicBezTo>
                <a:cubicBezTo>
                  <a:pt x="174" y="22"/>
                  <a:pt x="172" y="25"/>
                  <a:pt x="170" y="26"/>
                </a:cubicBezTo>
                <a:cubicBezTo>
                  <a:pt x="167" y="27"/>
                  <a:pt x="161" y="27"/>
                  <a:pt x="158" y="28"/>
                </a:cubicBezTo>
                <a:cubicBezTo>
                  <a:pt x="155" y="28"/>
                  <a:pt x="152" y="27"/>
                  <a:pt x="150" y="27"/>
                </a:cubicBezTo>
                <a:cubicBezTo>
                  <a:pt x="146" y="27"/>
                  <a:pt x="139" y="27"/>
                  <a:pt x="135" y="27"/>
                </a:cubicBezTo>
                <a:cubicBezTo>
                  <a:pt x="133" y="27"/>
                  <a:pt x="128" y="27"/>
                  <a:pt x="126" y="28"/>
                </a:cubicBezTo>
                <a:cubicBezTo>
                  <a:pt x="125" y="28"/>
                  <a:pt x="123" y="30"/>
                  <a:pt x="122" y="31"/>
                </a:cubicBezTo>
                <a:cubicBezTo>
                  <a:pt x="120" y="32"/>
                  <a:pt x="118" y="35"/>
                  <a:pt x="116" y="36"/>
                </a:cubicBezTo>
                <a:cubicBezTo>
                  <a:pt x="115" y="38"/>
                  <a:pt x="112" y="40"/>
                  <a:pt x="110" y="41"/>
                </a:cubicBezTo>
                <a:cubicBezTo>
                  <a:pt x="108" y="42"/>
                  <a:pt x="103" y="43"/>
                  <a:pt x="101" y="44"/>
                </a:cubicBezTo>
                <a:cubicBezTo>
                  <a:pt x="99" y="45"/>
                  <a:pt x="95" y="46"/>
                  <a:pt x="93" y="47"/>
                </a:cubicBezTo>
                <a:cubicBezTo>
                  <a:pt x="91" y="48"/>
                  <a:pt x="88" y="49"/>
                  <a:pt x="86" y="50"/>
                </a:cubicBezTo>
                <a:cubicBezTo>
                  <a:pt x="84" y="51"/>
                  <a:pt x="80" y="53"/>
                  <a:pt x="79" y="55"/>
                </a:cubicBezTo>
                <a:cubicBezTo>
                  <a:pt x="77" y="56"/>
                  <a:pt x="74" y="59"/>
                  <a:pt x="73" y="60"/>
                </a:cubicBezTo>
                <a:cubicBezTo>
                  <a:pt x="72" y="62"/>
                  <a:pt x="70" y="66"/>
                  <a:pt x="69" y="67"/>
                </a:cubicBezTo>
                <a:cubicBezTo>
                  <a:pt x="68" y="69"/>
                  <a:pt x="67" y="72"/>
                  <a:pt x="66" y="74"/>
                </a:cubicBezTo>
                <a:cubicBezTo>
                  <a:pt x="65" y="75"/>
                  <a:pt x="64" y="77"/>
                  <a:pt x="64" y="78"/>
                </a:cubicBezTo>
                <a:cubicBezTo>
                  <a:pt x="63" y="80"/>
                  <a:pt x="63" y="85"/>
                  <a:pt x="62" y="87"/>
                </a:cubicBezTo>
                <a:cubicBezTo>
                  <a:pt x="62" y="90"/>
                  <a:pt x="62" y="95"/>
                  <a:pt x="62" y="97"/>
                </a:cubicBezTo>
                <a:cubicBezTo>
                  <a:pt x="63" y="99"/>
                  <a:pt x="63" y="102"/>
                  <a:pt x="64" y="104"/>
                </a:cubicBezTo>
                <a:cubicBezTo>
                  <a:pt x="64" y="106"/>
                  <a:pt x="66" y="110"/>
                  <a:pt x="67" y="112"/>
                </a:cubicBezTo>
                <a:cubicBezTo>
                  <a:pt x="68" y="113"/>
                  <a:pt x="71" y="115"/>
                  <a:pt x="72" y="117"/>
                </a:cubicBezTo>
                <a:cubicBezTo>
                  <a:pt x="73" y="118"/>
                  <a:pt x="75" y="120"/>
                  <a:pt x="76" y="121"/>
                </a:cubicBezTo>
                <a:cubicBezTo>
                  <a:pt x="77" y="123"/>
                  <a:pt x="78" y="125"/>
                  <a:pt x="79" y="127"/>
                </a:cubicBezTo>
                <a:cubicBezTo>
                  <a:pt x="79" y="129"/>
                  <a:pt x="79" y="132"/>
                  <a:pt x="78" y="134"/>
                </a:cubicBezTo>
                <a:cubicBezTo>
                  <a:pt x="78" y="135"/>
                  <a:pt x="76" y="139"/>
                  <a:pt x="74" y="140"/>
                </a:cubicBezTo>
                <a:cubicBezTo>
                  <a:pt x="74" y="140"/>
                  <a:pt x="72" y="140"/>
                  <a:pt x="72" y="140"/>
                </a:cubicBezTo>
                <a:cubicBezTo>
                  <a:pt x="71" y="140"/>
                  <a:pt x="69" y="139"/>
                  <a:pt x="69" y="138"/>
                </a:cubicBezTo>
                <a:cubicBezTo>
                  <a:pt x="68" y="136"/>
                  <a:pt x="69" y="131"/>
                  <a:pt x="69" y="129"/>
                </a:cubicBezTo>
                <a:cubicBezTo>
                  <a:pt x="68" y="128"/>
                  <a:pt x="68" y="124"/>
                  <a:pt x="67" y="123"/>
                </a:cubicBezTo>
                <a:cubicBezTo>
                  <a:pt x="66" y="121"/>
                  <a:pt x="61" y="117"/>
                  <a:pt x="59" y="115"/>
                </a:cubicBezTo>
                <a:cubicBezTo>
                  <a:pt x="58" y="114"/>
                  <a:pt x="56" y="111"/>
                  <a:pt x="54" y="110"/>
                </a:cubicBezTo>
                <a:cubicBezTo>
                  <a:pt x="53" y="110"/>
                  <a:pt x="52" y="110"/>
                  <a:pt x="51" y="110"/>
                </a:cubicBezTo>
                <a:cubicBezTo>
                  <a:pt x="49" y="111"/>
                  <a:pt x="46" y="112"/>
                  <a:pt x="46" y="113"/>
                </a:cubicBezTo>
                <a:cubicBezTo>
                  <a:pt x="45" y="113"/>
                  <a:pt x="45" y="116"/>
                  <a:pt x="44" y="117"/>
                </a:cubicBezTo>
                <a:cubicBezTo>
                  <a:pt x="43" y="118"/>
                  <a:pt x="40" y="120"/>
                  <a:pt x="39" y="121"/>
                </a:cubicBezTo>
                <a:cubicBezTo>
                  <a:pt x="37" y="124"/>
                  <a:pt x="33" y="128"/>
                  <a:pt x="30" y="130"/>
                </a:cubicBezTo>
                <a:cubicBezTo>
                  <a:pt x="29" y="132"/>
                  <a:pt x="26" y="135"/>
                  <a:pt x="24" y="137"/>
                </a:cubicBezTo>
                <a:cubicBezTo>
                  <a:pt x="23" y="138"/>
                  <a:pt x="20" y="141"/>
                  <a:pt x="18" y="141"/>
                </a:cubicBezTo>
                <a:cubicBezTo>
                  <a:pt x="17" y="141"/>
                  <a:pt x="15" y="141"/>
                  <a:pt x="14" y="140"/>
                </a:cubicBezTo>
                <a:cubicBezTo>
                  <a:pt x="13" y="138"/>
                  <a:pt x="15" y="134"/>
                  <a:pt x="14" y="132"/>
                </a:cubicBezTo>
                <a:cubicBezTo>
                  <a:pt x="14" y="131"/>
                  <a:pt x="13" y="131"/>
                  <a:pt x="12" y="130"/>
                </a:cubicBezTo>
                <a:cubicBezTo>
                  <a:pt x="11" y="130"/>
                  <a:pt x="10" y="129"/>
                  <a:pt x="9" y="128"/>
                </a:cubicBezTo>
                <a:cubicBezTo>
                  <a:pt x="8" y="127"/>
                  <a:pt x="5" y="123"/>
                  <a:pt x="5" y="121"/>
                </a:cubicBezTo>
                <a:cubicBezTo>
                  <a:pt x="5" y="119"/>
                  <a:pt x="6" y="116"/>
                  <a:pt x="6" y="114"/>
                </a:cubicBezTo>
                <a:cubicBezTo>
                  <a:pt x="6" y="111"/>
                  <a:pt x="6" y="107"/>
                  <a:pt x="5" y="105"/>
                </a:cubicBezTo>
                <a:cubicBezTo>
                  <a:pt x="5" y="101"/>
                  <a:pt x="5" y="95"/>
                  <a:pt x="4" y="92"/>
                </a:cubicBezTo>
                <a:cubicBezTo>
                  <a:pt x="4" y="90"/>
                  <a:pt x="5" y="87"/>
                  <a:pt x="4" y="86"/>
                </a:cubicBezTo>
                <a:cubicBezTo>
                  <a:pt x="4" y="85"/>
                  <a:pt x="3" y="83"/>
                  <a:pt x="2" y="82"/>
                </a:cubicBezTo>
                <a:cubicBezTo>
                  <a:pt x="2" y="81"/>
                  <a:pt x="0" y="79"/>
                  <a:pt x="0" y="78"/>
                </a:cubicBezTo>
                <a:cubicBezTo>
                  <a:pt x="0" y="77"/>
                  <a:pt x="1" y="73"/>
                  <a:pt x="1" y="71"/>
                </a:cubicBezTo>
                <a:cubicBezTo>
                  <a:pt x="2" y="70"/>
                  <a:pt x="4" y="69"/>
                  <a:pt x="4" y="68"/>
                </a:cubicBezTo>
                <a:cubicBezTo>
                  <a:pt x="5" y="67"/>
                  <a:pt x="8" y="65"/>
                  <a:pt x="8" y="64"/>
                </a:cubicBezTo>
                <a:cubicBezTo>
                  <a:pt x="8" y="63"/>
                  <a:pt x="8" y="60"/>
                  <a:pt x="8" y="59"/>
                </a:cubicBezTo>
                <a:cubicBezTo>
                  <a:pt x="8" y="56"/>
                  <a:pt x="7" y="51"/>
                  <a:pt x="8" y="49"/>
                </a:cubicBezTo>
                <a:cubicBezTo>
                  <a:pt x="9" y="47"/>
                  <a:pt x="12" y="45"/>
                  <a:pt x="13" y="45"/>
                </a:cubicBezTo>
                <a:cubicBezTo>
                  <a:pt x="14" y="44"/>
                  <a:pt x="17" y="44"/>
                  <a:pt x="18" y="44"/>
                </a:cubicBezTo>
                <a:cubicBezTo>
                  <a:pt x="19" y="44"/>
                  <a:pt x="22" y="45"/>
                  <a:pt x="22" y="46"/>
                </a:cubicBezTo>
                <a:cubicBezTo>
                  <a:pt x="23" y="46"/>
                  <a:pt x="23" y="48"/>
                  <a:pt x="22" y="49"/>
                </a:cubicBezTo>
                <a:cubicBezTo>
                  <a:pt x="22" y="50"/>
                  <a:pt x="20" y="53"/>
                  <a:pt x="19" y="55"/>
                </a:cubicBezTo>
                <a:cubicBezTo>
                  <a:pt x="19" y="56"/>
                  <a:pt x="16" y="59"/>
                  <a:pt x="16" y="60"/>
                </a:cubicBezTo>
                <a:cubicBezTo>
                  <a:pt x="15" y="62"/>
                  <a:pt x="14" y="65"/>
                  <a:pt x="14" y="66"/>
                </a:cubicBezTo>
                <a:cubicBezTo>
                  <a:pt x="14" y="68"/>
                  <a:pt x="13" y="72"/>
                  <a:pt x="13" y="74"/>
                </a:cubicBezTo>
                <a:cubicBezTo>
                  <a:pt x="13" y="76"/>
                  <a:pt x="14" y="79"/>
                  <a:pt x="14" y="81"/>
                </a:cubicBezTo>
                <a:cubicBezTo>
                  <a:pt x="14" y="83"/>
                  <a:pt x="15" y="84"/>
                  <a:pt x="15" y="85"/>
                </a:cubicBezTo>
                <a:cubicBezTo>
                  <a:pt x="15" y="87"/>
                  <a:pt x="16" y="90"/>
                  <a:pt x="16" y="91"/>
                </a:cubicBezTo>
                <a:cubicBezTo>
                  <a:pt x="16" y="93"/>
                  <a:pt x="16" y="97"/>
                  <a:pt x="16" y="99"/>
                </a:cubicBezTo>
                <a:cubicBezTo>
                  <a:pt x="16" y="100"/>
                  <a:pt x="15" y="103"/>
                  <a:pt x="15" y="105"/>
                </a:cubicBezTo>
                <a:cubicBezTo>
                  <a:pt x="15" y="106"/>
                  <a:pt x="16" y="109"/>
                  <a:pt x="16" y="111"/>
                </a:cubicBezTo>
                <a:cubicBezTo>
                  <a:pt x="17" y="112"/>
                  <a:pt x="19" y="114"/>
                  <a:pt x="19" y="116"/>
                </a:cubicBezTo>
                <a:cubicBezTo>
                  <a:pt x="20" y="117"/>
                  <a:pt x="22" y="120"/>
                  <a:pt x="24" y="121"/>
                </a:cubicBezTo>
                <a:cubicBezTo>
                  <a:pt x="25" y="122"/>
                  <a:pt x="27" y="121"/>
                  <a:pt x="28" y="121"/>
                </a:cubicBezTo>
                <a:cubicBezTo>
                  <a:pt x="30" y="120"/>
                  <a:pt x="32" y="117"/>
                  <a:pt x="34" y="115"/>
                </a:cubicBezTo>
                <a:cubicBezTo>
                  <a:pt x="35" y="114"/>
                  <a:pt x="38" y="112"/>
                  <a:pt x="39" y="111"/>
                </a:cubicBezTo>
                <a:cubicBezTo>
                  <a:pt x="40" y="110"/>
                  <a:pt x="41" y="106"/>
                  <a:pt x="42" y="104"/>
                </a:cubicBezTo>
                <a:cubicBezTo>
                  <a:pt x="43" y="102"/>
                  <a:pt x="45" y="98"/>
                  <a:pt x="46" y="96"/>
                </a:cubicBezTo>
                <a:cubicBezTo>
                  <a:pt x="47" y="94"/>
                  <a:pt x="50" y="91"/>
                  <a:pt x="51" y="88"/>
                </a:cubicBezTo>
                <a:cubicBezTo>
                  <a:pt x="52" y="85"/>
                  <a:pt x="52" y="81"/>
                  <a:pt x="53" y="79"/>
                </a:cubicBezTo>
                <a:cubicBezTo>
                  <a:pt x="53" y="77"/>
                  <a:pt x="55" y="73"/>
                  <a:pt x="56" y="71"/>
                </a:cubicBezTo>
                <a:cubicBezTo>
                  <a:pt x="57" y="70"/>
                  <a:pt x="58" y="66"/>
                  <a:pt x="58" y="64"/>
                </a:cubicBezTo>
                <a:cubicBezTo>
                  <a:pt x="59" y="62"/>
                  <a:pt x="60" y="59"/>
                  <a:pt x="60" y="57"/>
                </a:cubicBezTo>
                <a:cubicBezTo>
                  <a:pt x="60" y="55"/>
                  <a:pt x="59" y="52"/>
                  <a:pt x="58" y="50"/>
                </a:cubicBezTo>
                <a:cubicBezTo>
                  <a:pt x="58" y="48"/>
                  <a:pt x="56" y="46"/>
                  <a:pt x="56" y="44"/>
                </a:cubicBezTo>
                <a:cubicBezTo>
                  <a:pt x="56" y="44"/>
                  <a:pt x="55" y="42"/>
                  <a:pt x="55" y="41"/>
                </a:cubicBezTo>
                <a:cubicBezTo>
                  <a:pt x="55" y="40"/>
                  <a:pt x="56" y="37"/>
                  <a:pt x="57" y="36"/>
                </a:cubicBezTo>
                <a:cubicBezTo>
                  <a:pt x="57" y="35"/>
                  <a:pt x="59" y="35"/>
                  <a:pt x="59" y="35"/>
                </a:cubicBezTo>
                <a:cubicBezTo>
                  <a:pt x="60" y="35"/>
                  <a:pt x="61" y="36"/>
                  <a:pt x="61" y="36"/>
                </a:cubicBezTo>
                <a:cubicBezTo>
                  <a:pt x="62" y="36"/>
                  <a:pt x="64" y="36"/>
                  <a:pt x="65" y="36"/>
                </a:cubicBezTo>
                <a:cubicBezTo>
                  <a:pt x="67" y="36"/>
                  <a:pt x="69" y="37"/>
                  <a:pt x="70" y="38"/>
                </a:cubicBezTo>
                <a:cubicBezTo>
                  <a:pt x="72" y="38"/>
                  <a:pt x="76" y="38"/>
                  <a:pt x="78" y="38"/>
                </a:cubicBezTo>
                <a:cubicBezTo>
                  <a:pt x="79" y="38"/>
                  <a:pt x="80" y="37"/>
                  <a:pt x="82" y="37"/>
                </a:cubicBezTo>
                <a:cubicBezTo>
                  <a:pt x="83" y="37"/>
                  <a:pt x="85" y="37"/>
                  <a:pt x="86" y="37"/>
                </a:cubicBezTo>
                <a:cubicBezTo>
                  <a:pt x="87" y="36"/>
                  <a:pt x="90" y="35"/>
                  <a:pt x="91" y="34"/>
                </a:cubicBezTo>
                <a:cubicBezTo>
                  <a:pt x="92" y="34"/>
                  <a:pt x="94" y="33"/>
                  <a:pt x="95" y="33"/>
                </a:cubicBezTo>
                <a:cubicBezTo>
                  <a:pt x="96" y="32"/>
                  <a:pt x="98" y="30"/>
                  <a:pt x="99" y="30"/>
                </a:cubicBezTo>
                <a:cubicBezTo>
                  <a:pt x="100" y="29"/>
                  <a:pt x="102" y="27"/>
                  <a:pt x="103" y="26"/>
                </a:cubicBezTo>
                <a:cubicBezTo>
                  <a:pt x="105" y="25"/>
                  <a:pt x="107" y="24"/>
                  <a:pt x="109" y="23"/>
                </a:cubicBezTo>
                <a:cubicBezTo>
                  <a:pt x="109" y="23"/>
                  <a:pt x="110" y="22"/>
                  <a:pt x="111" y="22"/>
                </a:cubicBezTo>
                <a:cubicBezTo>
                  <a:pt x="112" y="21"/>
                  <a:pt x="115" y="20"/>
                  <a:pt x="117" y="19"/>
                </a:cubicBezTo>
                <a:cubicBezTo>
                  <a:pt x="118" y="18"/>
                  <a:pt x="121" y="16"/>
                  <a:pt x="122" y="16"/>
                </a:cubicBezTo>
                <a:cubicBezTo>
                  <a:pt x="124" y="15"/>
                  <a:pt x="129" y="15"/>
                  <a:pt x="132" y="14"/>
                </a:cubicBezTo>
                <a:cubicBezTo>
                  <a:pt x="135" y="14"/>
                  <a:pt x="139" y="16"/>
                  <a:pt x="141" y="16"/>
                </a:cubicBezTo>
                <a:cubicBezTo>
                  <a:pt x="144" y="16"/>
                  <a:pt x="148" y="15"/>
                  <a:pt x="150" y="15"/>
                </a:cubicBezTo>
                <a:cubicBezTo>
                  <a:pt x="152" y="15"/>
                  <a:pt x="156" y="14"/>
                  <a:pt x="158" y="14"/>
                </a:cubicBezTo>
                <a:cubicBezTo>
                  <a:pt x="159" y="13"/>
                  <a:pt x="162" y="13"/>
                  <a:pt x="164" y="12"/>
                </a:cubicBezTo>
                <a:cubicBezTo>
                  <a:pt x="165" y="12"/>
                  <a:pt x="168" y="10"/>
                  <a:pt x="169" y="9"/>
                </a:cubicBezTo>
                <a:cubicBezTo>
                  <a:pt x="171" y="8"/>
                  <a:pt x="174" y="7"/>
                  <a:pt x="175" y="6"/>
                </a:cubicBezTo>
                <a:cubicBezTo>
                  <a:pt x="176" y="5"/>
                  <a:pt x="177" y="4"/>
                  <a:pt x="178" y="3"/>
                </a:cubicBezTo>
                <a:cubicBezTo>
                  <a:pt x="179" y="2"/>
                  <a:pt x="181" y="0"/>
                  <a:pt x="183" y="1"/>
                </a:cubicBezTo>
                <a:cubicBezTo>
                  <a:pt x="185" y="1"/>
                  <a:pt x="187" y="2"/>
                  <a:pt x="188" y="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51">
            <a:extLst>
              <a:ext uri="{FF2B5EF4-FFF2-40B4-BE49-F238E27FC236}">
                <a16:creationId xmlns:a16="http://schemas.microsoft.com/office/drawing/2014/main" id="{8D7957AF-8398-41FF-BE84-8CD07A200AC3}"/>
              </a:ext>
            </a:extLst>
          </p:cNvPr>
          <p:cNvSpPr>
            <a:spLocks/>
          </p:cNvSpPr>
          <p:nvPr/>
        </p:nvSpPr>
        <p:spPr bwMode="auto">
          <a:xfrm>
            <a:off x="6357092" y="2234255"/>
            <a:ext cx="739356" cy="460675"/>
          </a:xfrm>
          <a:custGeom>
            <a:avLst/>
            <a:gdLst/>
            <a:ahLst/>
            <a:cxnLst>
              <a:cxn ang="0">
                <a:pos x="317" y="166"/>
              </a:cxn>
              <a:cxn ang="0">
                <a:pos x="305" y="177"/>
              </a:cxn>
              <a:cxn ang="0">
                <a:pos x="285" y="184"/>
              </a:cxn>
              <a:cxn ang="0">
                <a:pos x="269" y="183"/>
              </a:cxn>
              <a:cxn ang="0">
                <a:pos x="253" y="185"/>
              </a:cxn>
              <a:cxn ang="0">
                <a:pos x="247" y="193"/>
              </a:cxn>
              <a:cxn ang="0">
                <a:pos x="234" y="195"/>
              </a:cxn>
              <a:cxn ang="0">
                <a:pos x="216" y="190"/>
              </a:cxn>
              <a:cxn ang="0">
                <a:pos x="201" y="181"/>
              </a:cxn>
              <a:cxn ang="0">
                <a:pos x="187" y="181"/>
              </a:cxn>
              <a:cxn ang="0">
                <a:pos x="175" y="181"/>
              </a:cxn>
              <a:cxn ang="0">
                <a:pos x="159" y="178"/>
              </a:cxn>
              <a:cxn ang="0">
                <a:pos x="151" y="186"/>
              </a:cxn>
              <a:cxn ang="0">
                <a:pos x="140" y="181"/>
              </a:cxn>
              <a:cxn ang="0">
                <a:pos x="126" y="165"/>
              </a:cxn>
              <a:cxn ang="0">
                <a:pos x="109" y="153"/>
              </a:cxn>
              <a:cxn ang="0">
                <a:pos x="101" y="141"/>
              </a:cxn>
              <a:cxn ang="0">
                <a:pos x="89" y="128"/>
              </a:cxn>
              <a:cxn ang="0">
                <a:pos x="70" y="127"/>
              </a:cxn>
              <a:cxn ang="0">
                <a:pos x="56" y="120"/>
              </a:cxn>
              <a:cxn ang="0">
                <a:pos x="45" y="111"/>
              </a:cxn>
              <a:cxn ang="0">
                <a:pos x="38" y="96"/>
              </a:cxn>
              <a:cxn ang="0">
                <a:pos x="29" y="77"/>
              </a:cxn>
              <a:cxn ang="0">
                <a:pos x="19" y="60"/>
              </a:cxn>
              <a:cxn ang="0">
                <a:pos x="13" y="43"/>
              </a:cxn>
              <a:cxn ang="0">
                <a:pos x="8" y="30"/>
              </a:cxn>
              <a:cxn ang="0">
                <a:pos x="2" y="19"/>
              </a:cxn>
              <a:cxn ang="0">
                <a:pos x="1" y="10"/>
              </a:cxn>
              <a:cxn ang="0">
                <a:pos x="7" y="0"/>
              </a:cxn>
              <a:cxn ang="0">
                <a:pos x="20" y="15"/>
              </a:cxn>
              <a:cxn ang="0">
                <a:pos x="28" y="34"/>
              </a:cxn>
              <a:cxn ang="0">
                <a:pos x="31" y="46"/>
              </a:cxn>
              <a:cxn ang="0">
                <a:pos x="38" y="61"/>
              </a:cxn>
              <a:cxn ang="0">
                <a:pos x="44" y="76"/>
              </a:cxn>
              <a:cxn ang="0">
                <a:pos x="59" y="91"/>
              </a:cxn>
              <a:cxn ang="0">
                <a:pos x="76" y="106"/>
              </a:cxn>
              <a:cxn ang="0">
                <a:pos x="97" y="114"/>
              </a:cxn>
              <a:cxn ang="0">
                <a:pos x="109" y="118"/>
              </a:cxn>
              <a:cxn ang="0">
                <a:pos x="124" y="131"/>
              </a:cxn>
              <a:cxn ang="0">
                <a:pos x="136" y="141"/>
              </a:cxn>
              <a:cxn ang="0">
                <a:pos x="148" y="146"/>
              </a:cxn>
              <a:cxn ang="0">
                <a:pos x="161" y="151"/>
              </a:cxn>
              <a:cxn ang="0">
                <a:pos x="182" y="153"/>
              </a:cxn>
              <a:cxn ang="0">
                <a:pos x="194" y="150"/>
              </a:cxn>
              <a:cxn ang="0">
                <a:pos x="203" y="144"/>
              </a:cxn>
              <a:cxn ang="0">
                <a:pos x="211" y="144"/>
              </a:cxn>
              <a:cxn ang="0">
                <a:pos x="220" y="154"/>
              </a:cxn>
              <a:cxn ang="0">
                <a:pos x="227" y="166"/>
              </a:cxn>
              <a:cxn ang="0">
                <a:pos x="243" y="171"/>
              </a:cxn>
              <a:cxn ang="0">
                <a:pos x="253" y="167"/>
              </a:cxn>
              <a:cxn ang="0">
                <a:pos x="263" y="170"/>
              </a:cxn>
              <a:cxn ang="0">
                <a:pos x="275" y="169"/>
              </a:cxn>
              <a:cxn ang="0">
                <a:pos x="288" y="167"/>
              </a:cxn>
              <a:cxn ang="0">
                <a:pos x="301" y="162"/>
              </a:cxn>
              <a:cxn ang="0">
                <a:pos x="310" y="158"/>
              </a:cxn>
              <a:cxn ang="0">
                <a:pos x="318" y="163"/>
              </a:cxn>
            </a:cxnLst>
            <a:rect l="0" t="0" r="r" b="b"/>
            <a:pathLst>
              <a:path w="318" h="197">
                <a:moveTo>
                  <a:pt x="318" y="163"/>
                </a:moveTo>
                <a:cubicBezTo>
                  <a:pt x="318" y="164"/>
                  <a:pt x="318" y="166"/>
                  <a:pt x="317" y="166"/>
                </a:cubicBezTo>
                <a:cubicBezTo>
                  <a:pt x="317" y="168"/>
                  <a:pt x="314" y="170"/>
                  <a:pt x="312" y="171"/>
                </a:cubicBezTo>
                <a:cubicBezTo>
                  <a:pt x="311" y="173"/>
                  <a:pt x="308" y="176"/>
                  <a:pt x="305" y="177"/>
                </a:cubicBezTo>
                <a:cubicBezTo>
                  <a:pt x="303" y="179"/>
                  <a:pt x="299" y="181"/>
                  <a:pt x="297" y="182"/>
                </a:cubicBezTo>
                <a:cubicBezTo>
                  <a:pt x="294" y="183"/>
                  <a:pt x="288" y="184"/>
                  <a:pt x="285" y="184"/>
                </a:cubicBezTo>
                <a:cubicBezTo>
                  <a:pt x="284" y="184"/>
                  <a:pt x="281" y="183"/>
                  <a:pt x="279" y="183"/>
                </a:cubicBezTo>
                <a:cubicBezTo>
                  <a:pt x="277" y="183"/>
                  <a:pt x="271" y="183"/>
                  <a:pt x="269" y="183"/>
                </a:cubicBezTo>
                <a:cubicBezTo>
                  <a:pt x="266" y="183"/>
                  <a:pt x="261" y="184"/>
                  <a:pt x="258" y="184"/>
                </a:cubicBezTo>
                <a:cubicBezTo>
                  <a:pt x="257" y="184"/>
                  <a:pt x="254" y="184"/>
                  <a:pt x="253" y="185"/>
                </a:cubicBezTo>
                <a:cubicBezTo>
                  <a:pt x="252" y="186"/>
                  <a:pt x="250" y="188"/>
                  <a:pt x="250" y="189"/>
                </a:cubicBezTo>
                <a:cubicBezTo>
                  <a:pt x="249" y="190"/>
                  <a:pt x="248" y="192"/>
                  <a:pt x="247" y="193"/>
                </a:cubicBezTo>
                <a:cubicBezTo>
                  <a:pt x="246" y="194"/>
                  <a:pt x="245" y="196"/>
                  <a:pt x="244" y="196"/>
                </a:cubicBezTo>
                <a:cubicBezTo>
                  <a:pt x="242" y="197"/>
                  <a:pt x="237" y="196"/>
                  <a:pt x="234" y="195"/>
                </a:cubicBezTo>
                <a:cubicBezTo>
                  <a:pt x="231" y="195"/>
                  <a:pt x="227" y="194"/>
                  <a:pt x="224" y="193"/>
                </a:cubicBezTo>
                <a:cubicBezTo>
                  <a:pt x="221" y="192"/>
                  <a:pt x="217" y="191"/>
                  <a:pt x="216" y="190"/>
                </a:cubicBezTo>
                <a:cubicBezTo>
                  <a:pt x="214" y="190"/>
                  <a:pt x="211" y="188"/>
                  <a:pt x="209" y="187"/>
                </a:cubicBezTo>
                <a:cubicBezTo>
                  <a:pt x="207" y="185"/>
                  <a:pt x="203" y="182"/>
                  <a:pt x="201" y="181"/>
                </a:cubicBezTo>
                <a:cubicBezTo>
                  <a:pt x="199" y="180"/>
                  <a:pt x="196" y="180"/>
                  <a:pt x="193" y="180"/>
                </a:cubicBezTo>
                <a:cubicBezTo>
                  <a:pt x="191" y="180"/>
                  <a:pt x="188" y="180"/>
                  <a:pt x="187" y="181"/>
                </a:cubicBezTo>
                <a:cubicBezTo>
                  <a:pt x="186" y="181"/>
                  <a:pt x="184" y="181"/>
                  <a:pt x="183" y="181"/>
                </a:cubicBezTo>
                <a:cubicBezTo>
                  <a:pt x="181" y="182"/>
                  <a:pt x="177" y="181"/>
                  <a:pt x="175" y="181"/>
                </a:cubicBezTo>
                <a:cubicBezTo>
                  <a:pt x="172" y="181"/>
                  <a:pt x="165" y="181"/>
                  <a:pt x="162" y="180"/>
                </a:cubicBezTo>
                <a:cubicBezTo>
                  <a:pt x="161" y="179"/>
                  <a:pt x="160" y="178"/>
                  <a:pt x="159" y="178"/>
                </a:cubicBezTo>
                <a:cubicBezTo>
                  <a:pt x="158" y="178"/>
                  <a:pt x="156" y="180"/>
                  <a:pt x="155" y="181"/>
                </a:cubicBezTo>
                <a:cubicBezTo>
                  <a:pt x="154" y="182"/>
                  <a:pt x="152" y="185"/>
                  <a:pt x="151" y="186"/>
                </a:cubicBezTo>
                <a:cubicBezTo>
                  <a:pt x="150" y="186"/>
                  <a:pt x="148" y="185"/>
                  <a:pt x="147" y="185"/>
                </a:cubicBezTo>
                <a:cubicBezTo>
                  <a:pt x="145" y="184"/>
                  <a:pt x="142" y="182"/>
                  <a:pt x="140" y="181"/>
                </a:cubicBezTo>
                <a:cubicBezTo>
                  <a:pt x="139" y="179"/>
                  <a:pt x="137" y="176"/>
                  <a:pt x="135" y="174"/>
                </a:cubicBezTo>
                <a:cubicBezTo>
                  <a:pt x="133" y="172"/>
                  <a:pt x="128" y="167"/>
                  <a:pt x="126" y="165"/>
                </a:cubicBezTo>
                <a:cubicBezTo>
                  <a:pt x="124" y="163"/>
                  <a:pt x="121" y="160"/>
                  <a:pt x="120" y="159"/>
                </a:cubicBezTo>
                <a:cubicBezTo>
                  <a:pt x="117" y="157"/>
                  <a:pt x="112" y="155"/>
                  <a:pt x="109" y="153"/>
                </a:cubicBezTo>
                <a:cubicBezTo>
                  <a:pt x="108" y="152"/>
                  <a:pt x="105" y="149"/>
                  <a:pt x="104" y="147"/>
                </a:cubicBezTo>
                <a:cubicBezTo>
                  <a:pt x="103" y="146"/>
                  <a:pt x="102" y="142"/>
                  <a:pt x="101" y="141"/>
                </a:cubicBezTo>
                <a:cubicBezTo>
                  <a:pt x="100" y="139"/>
                  <a:pt x="97" y="136"/>
                  <a:pt x="96" y="134"/>
                </a:cubicBezTo>
                <a:cubicBezTo>
                  <a:pt x="94" y="133"/>
                  <a:pt x="91" y="129"/>
                  <a:pt x="89" y="128"/>
                </a:cubicBezTo>
                <a:cubicBezTo>
                  <a:pt x="87" y="127"/>
                  <a:pt x="83" y="127"/>
                  <a:pt x="80" y="127"/>
                </a:cubicBezTo>
                <a:cubicBezTo>
                  <a:pt x="78" y="126"/>
                  <a:pt x="73" y="127"/>
                  <a:pt x="70" y="127"/>
                </a:cubicBezTo>
                <a:cubicBezTo>
                  <a:pt x="69" y="127"/>
                  <a:pt x="65" y="126"/>
                  <a:pt x="64" y="125"/>
                </a:cubicBezTo>
                <a:cubicBezTo>
                  <a:pt x="62" y="124"/>
                  <a:pt x="58" y="122"/>
                  <a:pt x="56" y="120"/>
                </a:cubicBezTo>
                <a:cubicBezTo>
                  <a:pt x="55" y="119"/>
                  <a:pt x="52" y="118"/>
                  <a:pt x="50" y="117"/>
                </a:cubicBezTo>
                <a:cubicBezTo>
                  <a:pt x="49" y="116"/>
                  <a:pt x="46" y="112"/>
                  <a:pt x="45" y="111"/>
                </a:cubicBezTo>
                <a:cubicBezTo>
                  <a:pt x="43" y="109"/>
                  <a:pt x="39" y="106"/>
                  <a:pt x="38" y="104"/>
                </a:cubicBezTo>
                <a:cubicBezTo>
                  <a:pt x="37" y="102"/>
                  <a:pt x="39" y="98"/>
                  <a:pt x="38" y="96"/>
                </a:cubicBezTo>
                <a:cubicBezTo>
                  <a:pt x="38" y="93"/>
                  <a:pt x="36" y="89"/>
                  <a:pt x="35" y="87"/>
                </a:cubicBezTo>
                <a:cubicBezTo>
                  <a:pt x="33" y="84"/>
                  <a:pt x="31" y="80"/>
                  <a:pt x="29" y="77"/>
                </a:cubicBezTo>
                <a:cubicBezTo>
                  <a:pt x="28" y="75"/>
                  <a:pt x="25" y="71"/>
                  <a:pt x="24" y="69"/>
                </a:cubicBezTo>
                <a:cubicBezTo>
                  <a:pt x="22" y="66"/>
                  <a:pt x="20" y="62"/>
                  <a:pt x="19" y="60"/>
                </a:cubicBezTo>
                <a:cubicBezTo>
                  <a:pt x="18" y="58"/>
                  <a:pt x="17" y="53"/>
                  <a:pt x="17" y="51"/>
                </a:cubicBezTo>
                <a:cubicBezTo>
                  <a:pt x="16" y="49"/>
                  <a:pt x="14" y="45"/>
                  <a:pt x="13" y="43"/>
                </a:cubicBezTo>
                <a:cubicBezTo>
                  <a:pt x="12" y="40"/>
                  <a:pt x="12" y="36"/>
                  <a:pt x="11" y="34"/>
                </a:cubicBezTo>
                <a:cubicBezTo>
                  <a:pt x="11" y="33"/>
                  <a:pt x="9" y="31"/>
                  <a:pt x="8" y="30"/>
                </a:cubicBezTo>
                <a:cubicBezTo>
                  <a:pt x="7" y="29"/>
                  <a:pt x="5" y="26"/>
                  <a:pt x="5" y="25"/>
                </a:cubicBezTo>
                <a:cubicBezTo>
                  <a:pt x="4" y="23"/>
                  <a:pt x="3" y="20"/>
                  <a:pt x="2" y="19"/>
                </a:cubicBezTo>
                <a:cubicBezTo>
                  <a:pt x="2" y="18"/>
                  <a:pt x="0" y="16"/>
                  <a:pt x="0" y="15"/>
                </a:cubicBezTo>
                <a:cubicBezTo>
                  <a:pt x="0" y="14"/>
                  <a:pt x="1" y="11"/>
                  <a:pt x="1" y="10"/>
                </a:cubicBezTo>
                <a:cubicBezTo>
                  <a:pt x="2" y="8"/>
                  <a:pt x="4" y="5"/>
                  <a:pt x="5" y="3"/>
                </a:cubicBezTo>
                <a:cubicBezTo>
                  <a:pt x="5" y="2"/>
                  <a:pt x="6" y="0"/>
                  <a:pt x="7" y="0"/>
                </a:cubicBezTo>
                <a:cubicBezTo>
                  <a:pt x="9" y="0"/>
                  <a:pt x="11" y="5"/>
                  <a:pt x="13" y="7"/>
                </a:cubicBezTo>
                <a:cubicBezTo>
                  <a:pt x="14" y="9"/>
                  <a:pt x="19" y="12"/>
                  <a:pt x="20" y="15"/>
                </a:cubicBezTo>
                <a:cubicBezTo>
                  <a:pt x="22" y="17"/>
                  <a:pt x="23" y="22"/>
                  <a:pt x="24" y="25"/>
                </a:cubicBezTo>
                <a:cubicBezTo>
                  <a:pt x="25" y="27"/>
                  <a:pt x="27" y="31"/>
                  <a:pt x="28" y="34"/>
                </a:cubicBezTo>
                <a:cubicBezTo>
                  <a:pt x="28" y="36"/>
                  <a:pt x="28" y="39"/>
                  <a:pt x="28" y="41"/>
                </a:cubicBezTo>
                <a:cubicBezTo>
                  <a:pt x="29" y="43"/>
                  <a:pt x="30" y="45"/>
                  <a:pt x="31" y="46"/>
                </a:cubicBezTo>
                <a:cubicBezTo>
                  <a:pt x="32" y="48"/>
                  <a:pt x="34" y="52"/>
                  <a:pt x="35" y="54"/>
                </a:cubicBezTo>
                <a:cubicBezTo>
                  <a:pt x="35" y="55"/>
                  <a:pt x="37" y="59"/>
                  <a:pt x="38" y="61"/>
                </a:cubicBezTo>
                <a:cubicBezTo>
                  <a:pt x="39" y="63"/>
                  <a:pt x="41" y="66"/>
                  <a:pt x="42" y="68"/>
                </a:cubicBezTo>
                <a:cubicBezTo>
                  <a:pt x="42" y="70"/>
                  <a:pt x="43" y="74"/>
                  <a:pt x="44" y="76"/>
                </a:cubicBezTo>
                <a:cubicBezTo>
                  <a:pt x="46" y="78"/>
                  <a:pt x="49" y="82"/>
                  <a:pt x="50" y="83"/>
                </a:cubicBezTo>
                <a:cubicBezTo>
                  <a:pt x="52" y="85"/>
                  <a:pt x="57" y="89"/>
                  <a:pt x="59" y="91"/>
                </a:cubicBezTo>
                <a:cubicBezTo>
                  <a:pt x="61" y="93"/>
                  <a:pt x="65" y="96"/>
                  <a:pt x="67" y="98"/>
                </a:cubicBezTo>
                <a:cubicBezTo>
                  <a:pt x="70" y="100"/>
                  <a:pt x="73" y="105"/>
                  <a:pt x="76" y="106"/>
                </a:cubicBezTo>
                <a:cubicBezTo>
                  <a:pt x="78" y="108"/>
                  <a:pt x="84" y="110"/>
                  <a:pt x="86" y="111"/>
                </a:cubicBezTo>
                <a:cubicBezTo>
                  <a:pt x="89" y="112"/>
                  <a:pt x="94" y="113"/>
                  <a:pt x="97" y="114"/>
                </a:cubicBezTo>
                <a:cubicBezTo>
                  <a:pt x="98" y="114"/>
                  <a:pt x="101" y="115"/>
                  <a:pt x="103" y="116"/>
                </a:cubicBezTo>
                <a:cubicBezTo>
                  <a:pt x="105" y="116"/>
                  <a:pt x="108" y="117"/>
                  <a:pt x="109" y="118"/>
                </a:cubicBezTo>
                <a:cubicBezTo>
                  <a:pt x="111" y="119"/>
                  <a:pt x="114" y="122"/>
                  <a:pt x="116" y="123"/>
                </a:cubicBezTo>
                <a:cubicBezTo>
                  <a:pt x="118" y="125"/>
                  <a:pt x="122" y="129"/>
                  <a:pt x="124" y="131"/>
                </a:cubicBezTo>
                <a:cubicBezTo>
                  <a:pt x="125" y="132"/>
                  <a:pt x="128" y="134"/>
                  <a:pt x="130" y="135"/>
                </a:cubicBezTo>
                <a:cubicBezTo>
                  <a:pt x="131" y="137"/>
                  <a:pt x="135" y="140"/>
                  <a:pt x="136" y="141"/>
                </a:cubicBezTo>
                <a:cubicBezTo>
                  <a:pt x="138" y="142"/>
                  <a:pt x="141" y="143"/>
                  <a:pt x="143" y="144"/>
                </a:cubicBezTo>
                <a:cubicBezTo>
                  <a:pt x="144" y="145"/>
                  <a:pt x="147" y="146"/>
                  <a:pt x="148" y="146"/>
                </a:cubicBezTo>
                <a:cubicBezTo>
                  <a:pt x="150" y="147"/>
                  <a:pt x="154" y="149"/>
                  <a:pt x="156" y="150"/>
                </a:cubicBezTo>
                <a:cubicBezTo>
                  <a:pt x="157" y="150"/>
                  <a:pt x="159" y="151"/>
                  <a:pt x="161" y="151"/>
                </a:cubicBezTo>
                <a:cubicBezTo>
                  <a:pt x="163" y="151"/>
                  <a:pt x="169" y="152"/>
                  <a:pt x="172" y="153"/>
                </a:cubicBezTo>
                <a:cubicBezTo>
                  <a:pt x="174" y="153"/>
                  <a:pt x="179" y="153"/>
                  <a:pt x="182" y="153"/>
                </a:cubicBezTo>
                <a:cubicBezTo>
                  <a:pt x="184" y="153"/>
                  <a:pt x="188" y="153"/>
                  <a:pt x="190" y="152"/>
                </a:cubicBezTo>
                <a:cubicBezTo>
                  <a:pt x="191" y="152"/>
                  <a:pt x="193" y="150"/>
                  <a:pt x="194" y="150"/>
                </a:cubicBezTo>
                <a:cubicBezTo>
                  <a:pt x="195" y="149"/>
                  <a:pt x="198" y="149"/>
                  <a:pt x="199" y="148"/>
                </a:cubicBezTo>
                <a:cubicBezTo>
                  <a:pt x="200" y="147"/>
                  <a:pt x="201" y="145"/>
                  <a:pt x="203" y="144"/>
                </a:cubicBezTo>
                <a:cubicBezTo>
                  <a:pt x="204" y="144"/>
                  <a:pt x="206" y="144"/>
                  <a:pt x="207" y="144"/>
                </a:cubicBezTo>
                <a:cubicBezTo>
                  <a:pt x="208" y="144"/>
                  <a:pt x="210" y="144"/>
                  <a:pt x="211" y="144"/>
                </a:cubicBezTo>
                <a:cubicBezTo>
                  <a:pt x="213" y="145"/>
                  <a:pt x="216" y="145"/>
                  <a:pt x="217" y="146"/>
                </a:cubicBezTo>
                <a:cubicBezTo>
                  <a:pt x="218" y="148"/>
                  <a:pt x="219" y="152"/>
                  <a:pt x="220" y="154"/>
                </a:cubicBezTo>
                <a:cubicBezTo>
                  <a:pt x="221" y="156"/>
                  <a:pt x="222" y="160"/>
                  <a:pt x="223" y="162"/>
                </a:cubicBezTo>
                <a:cubicBezTo>
                  <a:pt x="224" y="163"/>
                  <a:pt x="226" y="165"/>
                  <a:pt x="227" y="166"/>
                </a:cubicBezTo>
                <a:cubicBezTo>
                  <a:pt x="229" y="167"/>
                  <a:pt x="232" y="169"/>
                  <a:pt x="233" y="169"/>
                </a:cubicBezTo>
                <a:cubicBezTo>
                  <a:pt x="235" y="170"/>
                  <a:pt x="240" y="171"/>
                  <a:pt x="243" y="171"/>
                </a:cubicBezTo>
                <a:cubicBezTo>
                  <a:pt x="244" y="171"/>
                  <a:pt x="248" y="171"/>
                  <a:pt x="250" y="170"/>
                </a:cubicBezTo>
                <a:cubicBezTo>
                  <a:pt x="251" y="170"/>
                  <a:pt x="252" y="168"/>
                  <a:pt x="253" y="167"/>
                </a:cubicBezTo>
                <a:cubicBezTo>
                  <a:pt x="254" y="167"/>
                  <a:pt x="257" y="168"/>
                  <a:pt x="258" y="168"/>
                </a:cubicBezTo>
                <a:cubicBezTo>
                  <a:pt x="260" y="168"/>
                  <a:pt x="262" y="170"/>
                  <a:pt x="263" y="170"/>
                </a:cubicBezTo>
                <a:cubicBezTo>
                  <a:pt x="265" y="170"/>
                  <a:pt x="268" y="172"/>
                  <a:pt x="270" y="172"/>
                </a:cubicBezTo>
                <a:cubicBezTo>
                  <a:pt x="271" y="172"/>
                  <a:pt x="274" y="170"/>
                  <a:pt x="275" y="169"/>
                </a:cubicBezTo>
                <a:cubicBezTo>
                  <a:pt x="277" y="169"/>
                  <a:pt x="279" y="169"/>
                  <a:pt x="281" y="169"/>
                </a:cubicBezTo>
                <a:cubicBezTo>
                  <a:pt x="283" y="168"/>
                  <a:pt x="286" y="167"/>
                  <a:pt x="288" y="167"/>
                </a:cubicBezTo>
                <a:cubicBezTo>
                  <a:pt x="289" y="166"/>
                  <a:pt x="293" y="165"/>
                  <a:pt x="295" y="165"/>
                </a:cubicBezTo>
                <a:cubicBezTo>
                  <a:pt x="296" y="164"/>
                  <a:pt x="300" y="163"/>
                  <a:pt x="301" y="162"/>
                </a:cubicBezTo>
                <a:cubicBezTo>
                  <a:pt x="303" y="161"/>
                  <a:pt x="305" y="161"/>
                  <a:pt x="306" y="160"/>
                </a:cubicBezTo>
                <a:cubicBezTo>
                  <a:pt x="307" y="160"/>
                  <a:pt x="309" y="158"/>
                  <a:pt x="310" y="158"/>
                </a:cubicBezTo>
                <a:cubicBezTo>
                  <a:pt x="312" y="158"/>
                  <a:pt x="315" y="160"/>
                  <a:pt x="316" y="161"/>
                </a:cubicBezTo>
                <a:cubicBezTo>
                  <a:pt x="317" y="161"/>
                  <a:pt x="318" y="162"/>
                  <a:pt x="318" y="163"/>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39" name="Freeform 52">
            <a:extLst>
              <a:ext uri="{FF2B5EF4-FFF2-40B4-BE49-F238E27FC236}">
                <a16:creationId xmlns:a16="http://schemas.microsoft.com/office/drawing/2014/main" id="{A2C20A67-AAD1-4216-AFD9-972CFFC1A611}"/>
              </a:ext>
            </a:extLst>
          </p:cNvPr>
          <p:cNvSpPr>
            <a:spLocks/>
          </p:cNvSpPr>
          <p:nvPr/>
        </p:nvSpPr>
        <p:spPr bwMode="auto">
          <a:xfrm>
            <a:off x="6638615" y="5382201"/>
            <a:ext cx="301430" cy="267305"/>
          </a:xfrm>
          <a:custGeom>
            <a:avLst/>
            <a:gdLst/>
            <a:ahLst/>
            <a:cxnLst>
              <a:cxn ang="0">
                <a:pos x="129" y="29"/>
              </a:cxn>
              <a:cxn ang="0">
                <a:pos x="128" y="32"/>
              </a:cxn>
              <a:cxn ang="0">
                <a:pos x="125" y="33"/>
              </a:cxn>
              <a:cxn ang="0">
                <a:pos x="120" y="36"/>
              </a:cxn>
              <a:cxn ang="0">
                <a:pos x="116" y="36"/>
              </a:cxn>
              <a:cxn ang="0">
                <a:pos x="110" y="37"/>
              </a:cxn>
              <a:cxn ang="0">
                <a:pos x="103" y="39"/>
              </a:cxn>
              <a:cxn ang="0">
                <a:pos x="92" y="42"/>
              </a:cxn>
              <a:cxn ang="0">
                <a:pos x="81" y="47"/>
              </a:cxn>
              <a:cxn ang="0">
                <a:pos x="76" y="54"/>
              </a:cxn>
              <a:cxn ang="0">
                <a:pos x="67" y="61"/>
              </a:cxn>
              <a:cxn ang="0">
                <a:pos x="59" y="67"/>
              </a:cxn>
              <a:cxn ang="0">
                <a:pos x="50" y="75"/>
              </a:cxn>
              <a:cxn ang="0">
                <a:pos x="48" y="78"/>
              </a:cxn>
              <a:cxn ang="0">
                <a:pos x="43" y="79"/>
              </a:cxn>
              <a:cxn ang="0">
                <a:pos x="40" y="81"/>
              </a:cxn>
              <a:cxn ang="0">
                <a:pos x="35" y="84"/>
              </a:cxn>
              <a:cxn ang="0">
                <a:pos x="29" y="91"/>
              </a:cxn>
              <a:cxn ang="0">
                <a:pos x="24" y="99"/>
              </a:cxn>
              <a:cxn ang="0">
                <a:pos x="20" y="108"/>
              </a:cxn>
              <a:cxn ang="0">
                <a:pos x="19" y="113"/>
              </a:cxn>
              <a:cxn ang="0">
                <a:pos x="1" y="113"/>
              </a:cxn>
              <a:cxn ang="0">
                <a:pos x="1" y="111"/>
              </a:cxn>
              <a:cxn ang="0">
                <a:pos x="0" y="106"/>
              </a:cxn>
              <a:cxn ang="0">
                <a:pos x="2" y="99"/>
              </a:cxn>
              <a:cxn ang="0">
                <a:pos x="5" y="88"/>
              </a:cxn>
              <a:cxn ang="0">
                <a:pos x="6" y="81"/>
              </a:cxn>
              <a:cxn ang="0">
                <a:pos x="13" y="70"/>
              </a:cxn>
              <a:cxn ang="0">
                <a:pos x="18" y="60"/>
              </a:cxn>
              <a:cxn ang="0">
                <a:pos x="22" y="51"/>
              </a:cxn>
              <a:cxn ang="0">
                <a:pos x="25" y="46"/>
              </a:cxn>
              <a:cxn ang="0">
                <a:pos x="31" y="40"/>
              </a:cxn>
              <a:cxn ang="0">
                <a:pos x="38" y="35"/>
              </a:cxn>
              <a:cxn ang="0">
                <a:pos x="42" y="31"/>
              </a:cxn>
              <a:cxn ang="0">
                <a:pos x="48" y="29"/>
              </a:cxn>
              <a:cxn ang="0">
                <a:pos x="55" y="28"/>
              </a:cxn>
              <a:cxn ang="0">
                <a:pos x="60" y="29"/>
              </a:cxn>
              <a:cxn ang="0">
                <a:pos x="65" y="32"/>
              </a:cxn>
              <a:cxn ang="0">
                <a:pos x="70" y="34"/>
              </a:cxn>
              <a:cxn ang="0">
                <a:pos x="76" y="34"/>
              </a:cxn>
              <a:cxn ang="0">
                <a:pos x="79" y="31"/>
              </a:cxn>
              <a:cxn ang="0">
                <a:pos x="85" y="25"/>
              </a:cxn>
              <a:cxn ang="0">
                <a:pos x="89" y="20"/>
              </a:cxn>
              <a:cxn ang="0">
                <a:pos x="90" y="13"/>
              </a:cxn>
              <a:cxn ang="0">
                <a:pos x="92" y="8"/>
              </a:cxn>
              <a:cxn ang="0">
                <a:pos x="96" y="5"/>
              </a:cxn>
              <a:cxn ang="0">
                <a:pos x="100" y="3"/>
              </a:cxn>
              <a:cxn ang="0">
                <a:pos x="108" y="0"/>
              </a:cxn>
              <a:cxn ang="0">
                <a:pos x="113" y="2"/>
              </a:cxn>
              <a:cxn ang="0">
                <a:pos x="119" y="7"/>
              </a:cxn>
              <a:cxn ang="0">
                <a:pos x="122" y="12"/>
              </a:cxn>
              <a:cxn ang="0">
                <a:pos x="125" y="17"/>
              </a:cxn>
              <a:cxn ang="0">
                <a:pos x="126" y="21"/>
              </a:cxn>
              <a:cxn ang="0">
                <a:pos x="126" y="24"/>
              </a:cxn>
              <a:cxn ang="0">
                <a:pos x="128" y="26"/>
              </a:cxn>
              <a:cxn ang="0">
                <a:pos x="129" y="29"/>
              </a:cxn>
            </a:cxnLst>
            <a:rect l="0" t="0" r="r" b="b"/>
            <a:pathLst>
              <a:path w="129" h="115">
                <a:moveTo>
                  <a:pt x="129" y="29"/>
                </a:moveTo>
                <a:cubicBezTo>
                  <a:pt x="129" y="30"/>
                  <a:pt x="129" y="31"/>
                  <a:pt x="128" y="32"/>
                </a:cubicBezTo>
                <a:cubicBezTo>
                  <a:pt x="128" y="32"/>
                  <a:pt x="126" y="33"/>
                  <a:pt x="125" y="33"/>
                </a:cubicBezTo>
                <a:cubicBezTo>
                  <a:pt x="124" y="34"/>
                  <a:pt x="122" y="35"/>
                  <a:pt x="120" y="36"/>
                </a:cubicBezTo>
                <a:cubicBezTo>
                  <a:pt x="119" y="36"/>
                  <a:pt x="117" y="36"/>
                  <a:pt x="116" y="36"/>
                </a:cubicBezTo>
                <a:cubicBezTo>
                  <a:pt x="114" y="36"/>
                  <a:pt x="112" y="37"/>
                  <a:pt x="110" y="37"/>
                </a:cubicBezTo>
                <a:cubicBezTo>
                  <a:pt x="109" y="38"/>
                  <a:pt x="105" y="39"/>
                  <a:pt x="103" y="39"/>
                </a:cubicBezTo>
                <a:cubicBezTo>
                  <a:pt x="100" y="40"/>
                  <a:pt x="95" y="41"/>
                  <a:pt x="92" y="42"/>
                </a:cubicBezTo>
                <a:cubicBezTo>
                  <a:pt x="89" y="43"/>
                  <a:pt x="84" y="46"/>
                  <a:pt x="81" y="47"/>
                </a:cubicBezTo>
                <a:cubicBezTo>
                  <a:pt x="80" y="49"/>
                  <a:pt x="78" y="53"/>
                  <a:pt x="76" y="54"/>
                </a:cubicBezTo>
                <a:cubicBezTo>
                  <a:pt x="74" y="56"/>
                  <a:pt x="70" y="59"/>
                  <a:pt x="67" y="61"/>
                </a:cubicBezTo>
                <a:cubicBezTo>
                  <a:pt x="65" y="63"/>
                  <a:pt x="61" y="65"/>
                  <a:pt x="59" y="67"/>
                </a:cubicBezTo>
                <a:cubicBezTo>
                  <a:pt x="57" y="69"/>
                  <a:pt x="52" y="72"/>
                  <a:pt x="50" y="75"/>
                </a:cubicBezTo>
                <a:cubicBezTo>
                  <a:pt x="49" y="76"/>
                  <a:pt x="49" y="78"/>
                  <a:pt x="48" y="78"/>
                </a:cubicBezTo>
                <a:cubicBezTo>
                  <a:pt x="47" y="79"/>
                  <a:pt x="44" y="79"/>
                  <a:pt x="43" y="79"/>
                </a:cubicBezTo>
                <a:cubicBezTo>
                  <a:pt x="42" y="79"/>
                  <a:pt x="41" y="80"/>
                  <a:pt x="40" y="81"/>
                </a:cubicBezTo>
                <a:cubicBezTo>
                  <a:pt x="39" y="81"/>
                  <a:pt x="36" y="83"/>
                  <a:pt x="35" y="84"/>
                </a:cubicBezTo>
                <a:cubicBezTo>
                  <a:pt x="33" y="86"/>
                  <a:pt x="30" y="89"/>
                  <a:pt x="29" y="91"/>
                </a:cubicBezTo>
                <a:cubicBezTo>
                  <a:pt x="28" y="93"/>
                  <a:pt x="25" y="97"/>
                  <a:pt x="24" y="99"/>
                </a:cubicBezTo>
                <a:cubicBezTo>
                  <a:pt x="23" y="101"/>
                  <a:pt x="21" y="105"/>
                  <a:pt x="20" y="108"/>
                </a:cubicBezTo>
                <a:cubicBezTo>
                  <a:pt x="20" y="109"/>
                  <a:pt x="20" y="112"/>
                  <a:pt x="19" y="113"/>
                </a:cubicBezTo>
                <a:cubicBezTo>
                  <a:pt x="16" y="115"/>
                  <a:pt x="5" y="115"/>
                  <a:pt x="1" y="113"/>
                </a:cubicBezTo>
                <a:cubicBezTo>
                  <a:pt x="1" y="112"/>
                  <a:pt x="1" y="112"/>
                  <a:pt x="1" y="111"/>
                </a:cubicBezTo>
                <a:cubicBezTo>
                  <a:pt x="1" y="110"/>
                  <a:pt x="0" y="107"/>
                  <a:pt x="0" y="106"/>
                </a:cubicBezTo>
                <a:cubicBezTo>
                  <a:pt x="0" y="104"/>
                  <a:pt x="2" y="101"/>
                  <a:pt x="2" y="99"/>
                </a:cubicBezTo>
                <a:cubicBezTo>
                  <a:pt x="3" y="97"/>
                  <a:pt x="4" y="91"/>
                  <a:pt x="5" y="88"/>
                </a:cubicBezTo>
                <a:cubicBezTo>
                  <a:pt x="5" y="87"/>
                  <a:pt x="5" y="83"/>
                  <a:pt x="6" y="81"/>
                </a:cubicBezTo>
                <a:cubicBezTo>
                  <a:pt x="7" y="78"/>
                  <a:pt x="12" y="73"/>
                  <a:pt x="13" y="70"/>
                </a:cubicBezTo>
                <a:cubicBezTo>
                  <a:pt x="14" y="68"/>
                  <a:pt x="16" y="63"/>
                  <a:pt x="18" y="60"/>
                </a:cubicBezTo>
                <a:cubicBezTo>
                  <a:pt x="19" y="58"/>
                  <a:pt x="20" y="53"/>
                  <a:pt x="22" y="51"/>
                </a:cubicBezTo>
                <a:cubicBezTo>
                  <a:pt x="22" y="50"/>
                  <a:pt x="24" y="47"/>
                  <a:pt x="25" y="46"/>
                </a:cubicBezTo>
                <a:cubicBezTo>
                  <a:pt x="26" y="44"/>
                  <a:pt x="29" y="42"/>
                  <a:pt x="31" y="40"/>
                </a:cubicBezTo>
                <a:cubicBezTo>
                  <a:pt x="33" y="38"/>
                  <a:pt x="36" y="36"/>
                  <a:pt x="38" y="35"/>
                </a:cubicBezTo>
                <a:cubicBezTo>
                  <a:pt x="39" y="34"/>
                  <a:pt x="41" y="32"/>
                  <a:pt x="42" y="31"/>
                </a:cubicBezTo>
                <a:cubicBezTo>
                  <a:pt x="44" y="31"/>
                  <a:pt x="47" y="29"/>
                  <a:pt x="48" y="29"/>
                </a:cubicBezTo>
                <a:cubicBezTo>
                  <a:pt x="50" y="28"/>
                  <a:pt x="53" y="28"/>
                  <a:pt x="55" y="28"/>
                </a:cubicBezTo>
                <a:cubicBezTo>
                  <a:pt x="56" y="28"/>
                  <a:pt x="59" y="29"/>
                  <a:pt x="60" y="29"/>
                </a:cubicBezTo>
                <a:cubicBezTo>
                  <a:pt x="61" y="30"/>
                  <a:pt x="63" y="31"/>
                  <a:pt x="65" y="32"/>
                </a:cubicBezTo>
                <a:cubicBezTo>
                  <a:pt x="66" y="33"/>
                  <a:pt x="69" y="34"/>
                  <a:pt x="70" y="34"/>
                </a:cubicBezTo>
                <a:cubicBezTo>
                  <a:pt x="71" y="35"/>
                  <a:pt x="74" y="35"/>
                  <a:pt x="76" y="34"/>
                </a:cubicBezTo>
                <a:cubicBezTo>
                  <a:pt x="77" y="34"/>
                  <a:pt x="78" y="32"/>
                  <a:pt x="79" y="31"/>
                </a:cubicBezTo>
                <a:cubicBezTo>
                  <a:pt x="80" y="29"/>
                  <a:pt x="83" y="26"/>
                  <a:pt x="85" y="25"/>
                </a:cubicBezTo>
                <a:cubicBezTo>
                  <a:pt x="86" y="24"/>
                  <a:pt x="88" y="21"/>
                  <a:pt x="89" y="20"/>
                </a:cubicBezTo>
                <a:cubicBezTo>
                  <a:pt x="89" y="18"/>
                  <a:pt x="89" y="15"/>
                  <a:pt x="90" y="13"/>
                </a:cubicBezTo>
                <a:cubicBezTo>
                  <a:pt x="90" y="12"/>
                  <a:pt x="91" y="9"/>
                  <a:pt x="92" y="8"/>
                </a:cubicBezTo>
                <a:cubicBezTo>
                  <a:pt x="93" y="7"/>
                  <a:pt x="95" y="6"/>
                  <a:pt x="96" y="5"/>
                </a:cubicBezTo>
                <a:cubicBezTo>
                  <a:pt x="97" y="4"/>
                  <a:pt x="99" y="4"/>
                  <a:pt x="100" y="3"/>
                </a:cubicBezTo>
                <a:cubicBezTo>
                  <a:pt x="102" y="3"/>
                  <a:pt x="106" y="1"/>
                  <a:pt x="108" y="0"/>
                </a:cubicBezTo>
                <a:cubicBezTo>
                  <a:pt x="109" y="0"/>
                  <a:pt x="112" y="1"/>
                  <a:pt x="113" y="2"/>
                </a:cubicBezTo>
                <a:cubicBezTo>
                  <a:pt x="115" y="3"/>
                  <a:pt x="117" y="6"/>
                  <a:pt x="119" y="7"/>
                </a:cubicBezTo>
                <a:cubicBezTo>
                  <a:pt x="120" y="9"/>
                  <a:pt x="121" y="10"/>
                  <a:pt x="122" y="12"/>
                </a:cubicBezTo>
                <a:cubicBezTo>
                  <a:pt x="123" y="13"/>
                  <a:pt x="124" y="15"/>
                  <a:pt x="125" y="17"/>
                </a:cubicBezTo>
                <a:cubicBezTo>
                  <a:pt x="125" y="18"/>
                  <a:pt x="126" y="20"/>
                  <a:pt x="126" y="21"/>
                </a:cubicBezTo>
                <a:cubicBezTo>
                  <a:pt x="126" y="22"/>
                  <a:pt x="126" y="23"/>
                  <a:pt x="126" y="24"/>
                </a:cubicBezTo>
                <a:cubicBezTo>
                  <a:pt x="127" y="25"/>
                  <a:pt x="128" y="26"/>
                  <a:pt x="128" y="26"/>
                </a:cubicBezTo>
                <a:cubicBezTo>
                  <a:pt x="128" y="27"/>
                  <a:pt x="129" y="28"/>
                  <a:pt x="129" y="2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0" name="Freeform 53">
            <a:extLst>
              <a:ext uri="{FF2B5EF4-FFF2-40B4-BE49-F238E27FC236}">
                <a16:creationId xmlns:a16="http://schemas.microsoft.com/office/drawing/2014/main" id="{FC2CA76A-D009-4DC0-96E7-3FB238F8CFDA}"/>
              </a:ext>
            </a:extLst>
          </p:cNvPr>
          <p:cNvSpPr>
            <a:spLocks/>
          </p:cNvSpPr>
          <p:nvPr/>
        </p:nvSpPr>
        <p:spPr bwMode="auto">
          <a:xfrm>
            <a:off x="6769424" y="2797302"/>
            <a:ext cx="105217" cy="193370"/>
          </a:xfrm>
          <a:custGeom>
            <a:avLst/>
            <a:gdLst/>
            <a:ahLst/>
            <a:cxnLst>
              <a:cxn ang="0">
                <a:pos x="44" y="72"/>
              </a:cxn>
              <a:cxn ang="0">
                <a:pos x="46" y="78"/>
              </a:cxn>
              <a:cxn ang="0">
                <a:pos x="44" y="81"/>
              </a:cxn>
              <a:cxn ang="0">
                <a:pos x="38" y="82"/>
              </a:cxn>
              <a:cxn ang="0">
                <a:pos x="34" y="76"/>
              </a:cxn>
              <a:cxn ang="0">
                <a:pos x="30" y="72"/>
              </a:cxn>
              <a:cxn ang="0">
                <a:pos x="25" y="65"/>
              </a:cxn>
              <a:cxn ang="0">
                <a:pos x="20" y="59"/>
              </a:cxn>
              <a:cxn ang="0">
                <a:pos x="16" y="54"/>
              </a:cxn>
              <a:cxn ang="0">
                <a:pos x="13" y="46"/>
              </a:cxn>
              <a:cxn ang="0">
                <a:pos x="10" y="36"/>
              </a:cxn>
              <a:cxn ang="0">
                <a:pos x="5" y="27"/>
              </a:cxn>
              <a:cxn ang="0">
                <a:pos x="1" y="20"/>
              </a:cxn>
              <a:cxn ang="0">
                <a:pos x="0" y="13"/>
              </a:cxn>
              <a:cxn ang="0">
                <a:pos x="1" y="8"/>
              </a:cxn>
              <a:cxn ang="0">
                <a:pos x="6" y="5"/>
              </a:cxn>
              <a:cxn ang="0">
                <a:pos x="9" y="3"/>
              </a:cxn>
              <a:cxn ang="0">
                <a:pos x="12" y="1"/>
              </a:cxn>
              <a:cxn ang="0">
                <a:pos x="19" y="1"/>
              </a:cxn>
              <a:cxn ang="0">
                <a:pos x="22" y="3"/>
              </a:cxn>
              <a:cxn ang="0">
                <a:pos x="24" y="6"/>
              </a:cxn>
              <a:cxn ang="0">
                <a:pos x="25" y="12"/>
              </a:cxn>
              <a:cxn ang="0">
                <a:pos x="25" y="22"/>
              </a:cxn>
              <a:cxn ang="0">
                <a:pos x="26" y="33"/>
              </a:cxn>
              <a:cxn ang="0">
                <a:pos x="27" y="42"/>
              </a:cxn>
              <a:cxn ang="0">
                <a:pos x="29" y="52"/>
              </a:cxn>
              <a:cxn ang="0">
                <a:pos x="30" y="58"/>
              </a:cxn>
              <a:cxn ang="0">
                <a:pos x="34" y="61"/>
              </a:cxn>
              <a:cxn ang="0">
                <a:pos x="37" y="64"/>
              </a:cxn>
              <a:cxn ang="0">
                <a:pos x="43" y="67"/>
              </a:cxn>
              <a:cxn ang="0">
                <a:pos x="44" y="72"/>
              </a:cxn>
            </a:cxnLst>
            <a:rect l="0" t="0" r="r" b="b"/>
            <a:pathLst>
              <a:path w="46" h="83">
                <a:moveTo>
                  <a:pt x="44" y="72"/>
                </a:moveTo>
                <a:cubicBezTo>
                  <a:pt x="45" y="73"/>
                  <a:pt x="46" y="76"/>
                  <a:pt x="46" y="78"/>
                </a:cubicBezTo>
                <a:cubicBezTo>
                  <a:pt x="46" y="79"/>
                  <a:pt x="45" y="81"/>
                  <a:pt x="44" y="81"/>
                </a:cubicBezTo>
                <a:cubicBezTo>
                  <a:pt x="43" y="82"/>
                  <a:pt x="40" y="83"/>
                  <a:pt x="38" y="82"/>
                </a:cubicBezTo>
                <a:cubicBezTo>
                  <a:pt x="36" y="81"/>
                  <a:pt x="35" y="78"/>
                  <a:pt x="34" y="76"/>
                </a:cubicBezTo>
                <a:cubicBezTo>
                  <a:pt x="33" y="75"/>
                  <a:pt x="31" y="73"/>
                  <a:pt x="30" y="72"/>
                </a:cubicBezTo>
                <a:cubicBezTo>
                  <a:pt x="29" y="70"/>
                  <a:pt x="26" y="67"/>
                  <a:pt x="25" y="65"/>
                </a:cubicBezTo>
                <a:cubicBezTo>
                  <a:pt x="23" y="64"/>
                  <a:pt x="21" y="61"/>
                  <a:pt x="20" y="59"/>
                </a:cubicBezTo>
                <a:cubicBezTo>
                  <a:pt x="19" y="58"/>
                  <a:pt x="17" y="55"/>
                  <a:pt x="16" y="54"/>
                </a:cubicBezTo>
                <a:cubicBezTo>
                  <a:pt x="15" y="52"/>
                  <a:pt x="14" y="48"/>
                  <a:pt x="13" y="46"/>
                </a:cubicBezTo>
                <a:cubicBezTo>
                  <a:pt x="12" y="44"/>
                  <a:pt x="11" y="38"/>
                  <a:pt x="10" y="36"/>
                </a:cubicBezTo>
                <a:cubicBezTo>
                  <a:pt x="9" y="33"/>
                  <a:pt x="7" y="29"/>
                  <a:pt x="5" y="27"/>
                </a:cubicBezTo>
                <a:cubicBezTo>
                  <a:pt x="4" y="25"/>
                  <a:pt x="2" y="22"/>
                  <a:pt x="1" y="20"/>
                </a:cubicBezTo>
                <a:cubicBezTo>
                  <a:pt x="1" y="18"/>
                  <a:pt x="0" y="15"/>
                  <a:pt x="0" y="13"/>
                </a:cubicBezTo>
                <a:cubicBezTo>
                  <a:pt x="0" y="12"/>
                  <a:pt x="0" y="9"/>
                  <a:pt x="1" y="8"/>
                </a:cubicBezTo>
                <a:cubicBezTo>
                  <a:pt x="2" y="7"/>
                  <a:pt x="5" y="5"/>
                  <a:pt x="6" y="5"/>
                </a:cubicBezTo>
                <a:cubicBezTo>
                  <a:pt x="7" y="4"/>
                  <a:pt x="8" y="3"/>
                  <a:pt x="9" y="3"/>
                </a:cubicBezTo>
                <a:cubicBezTo>
                  <a:pt x="10" y="2"/>
                  <a:pt x="11" y="1"/>
                  <a:pt x="12" y="1"/>
                </a:cubicBezTo>
                <a:cubicBezTo>
                  <a:pt x="14" y="0"/>
                  <a:pt x="17" y="0"/>
                  <a:pt x="19" y="1"/>
                </a:cubicBezTo>
                <a:cubicBezTo>
                  <a:pt x="20" y="1"/>
                  <a:pt x="21" y="3"/>
                  <a:pt x="22" y="3"/>
                </a:cubicBezTo>
                <a:cubicBezTo>
                  <a:pt x="23" y="4"/>
                  <a:pt x="24" y="5"/>
                  <a:pt x="24" y="6"/>
                </a:cubicBezTo>
                <a:cubicBezTo>
                  <a:pt x="25" y="7"/>
                  <a:pt x="25" y="10"/>
                  <a:pt x="25" y="12"/>
                </a:cubicBezTo>
                <a:cubicBezTo>
                  <a:pt x="25" y="14"/>
                  <a:pt x="25" y="20"/>
                  <a:pt x="25" y="22"/>
                </a:cubicBezTo>
                <a:cubicBezTo>
                  <a:pt x="25" y="25"/>
                  <a:pt x="25" y="31"/>
                  <a:pt x="26" y="33"/>
                </a:cubicBezTo>
                <a:cubicBezTo>
                  <a:pt x="26" y="35"/>
                  <a:pt x="26" y="40"/>
                  <a:pt x="27" y="42"/>
                </a:cubicBezTo>
                <a:cubicBezTo>
                  <a:pt x="27" y="45"/>
                  <a:pt x="28" y="50"/>
                  <a:pt x="29" y="52"/>
                </a:cubicBezTo>
                <a:cubicBezTo>
                  <a:pt x="29" y="53"/>
                  <a:pt x="30" y="56"/>
                  <a:pt x="30" y="58"/>
                </a:cubicBezTo>
                <a:cubicBezTo>
                  <a:pt x="31" y="59"/>
                  <a:pt x="33" y="60"/>
                  <a:pt x="34" y="61"/>
                </a:cubicBezTo>
                <a:cubicBezTo>
                  <a:pt x="35" y="62"/>
                  <a:pt x="36" y="64"/>
                  <a:pt x="37" y="64"/>
                </a:cubicBezTo>
                <a:cubicBezTo>
                  <a:pt x="38" y="65"/>
                  <a:pt x="42" y="66"/>
                  <a:pt x="43" y="67"/>
                </a:cubicBezTo>
                <a:cubicBezTo>
                  <a:pt x="43" y="68"/>
                  <a:pt x="44" y="71"/>
                  <a:pt x="44" y="7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1" name="Freeform 54">
            <a:extLst>
              <a:ext uri="{FF2B5EF4-FFF2-40B4-BE49-F238E27FC236}">
                <a16:creationId xmlns:a16="http://schemas.microsoft.com/office/drawing/2014/main" id="{675B8218-F0F1-4531-9492-2E4ABBEA4BA0}"/>
              </a:ext>
            </a:extLst>
          </p:cNvPr>
          <p:cNvSpPr>
            <a:spLocks/>
          </p:cNvSpPr>
          <p:nvPr/>
        </p:nvSpPr>
        <p:spPr bwMode="auto">
          <a:xfrm>
            <a:off x="6459464" y="2839958"/>
            <a:ext cx="102372" cy="90998"/>
          </a:xfrm>
          <a:custGeom>
            <a:avLst/>
            <a:gdLst/>
            <a:ahLst/>
            <a:cxnLst>
              <a:cxn ang="0">
                <a:pos x="44" y="27"/>
              </a:cxn>
              <a:cxn ang="0">
                <a:pos x="43" y="29"/>
              </a:cxn>
              <a:cxn ang="0">
                <a:pos x="39" y="36"/>
              </a:cxn>
              <a:cxn ang="0">
                <a:pos x="32" y="38"/>
              </a:cxn>
              <a:cxn ang="0">
                <a:pos x="28" y="38"/>
              </a:cxn>
              <a:cxn ang="0">
                <a:pos x="28" y="33"/>
              </a:cxn>
              <a:cxn ang="0">
                <a:pos x="23" y="26"/>
              </a:cxn>
              <a:cxn ang="0">
                <a:pos x="17" y="24"/>
              </a:cxn>
              <a:cxn ang="0">
                <a:pos x="13" y="21"/>
              </a:cxn>
              <a:cxn ang="0">
                <a:pos x="8" y="20"/>
              </a:cxn>
              <a:cxn ang="0">
                <a:pos x="1" y="13"/>
              </a:cxn>
              <a:cxn ang="0">
                <a:pos x="0" y="6"/>
              </a:cxn>
              <a:cxn ang="0">
                <a:pos x="4" y="2"/>
              </a:cxn>
              <a:cxn ang="0">
                <a:pos x="11" y="1"/>
              </a:cxn>
              <a:cxn ang="0">
                <a:pos x="15" y="3"/>
              </a:cxn>
              <a:cxn ang="0">
                <a:pos x="20" y="6"/>
              </a:cxn>
              <a:cxn ang="0">
                <a:pos x="29" y="9"/>
              </a:cxn>
              <a:cxn ang="0">
                <a:pos x="34" y="12"/>
              </a:cxn>
              <a:cxn ang="0">
                <a:pos x="39" y="19"/>
              </a:cxn>
              <a:cxn ang="0">
                <a:pos x="40" y="22"/>
              </a:cxn>
              <a:cxn ang="0">
                <a:pos x="44" y="27"/>
              </a:cxn>
            </a:cxnLst>
            <a:rect l="0" t="0" r="r" b="b"/>
            <a:pathLst>
              <a:path w="44" h="39">
                <a:moveTo>
                  <a:pt x="44" y="27"/>
                </a:moveTo>
                <a:cubicBezTo>
                  <a:pt x="44" y="28"/>
                  <a:pt x="43" y="29"/>
                  <a:pt x="43" y="29"/>
                </a:cubicBezTo>
                <a:cubicBezTo>
                  <a:pt x="42" y="31"/>
                  <a:pt x="41" y="35"/>
                  <a:pt x="39" y="36"/>
                </a:cubicBezTo>
                <a:cubicBezTo>
                  <a:pt x="38" y="37"/>
                  <a:pt x="34" y="38"/>
                  <a:pt x="32" y="38"/>
                </a:cubicBezTo>
                <a:cubicBezTo>
                  <a:pt x="31" y="38"/>
                  <a:pt x="29" y="39"/>
                  <a:pt x="28" y="38"/>
                </a:cubicBezTo>
                <a:cubicBezTo>
                  <a:pt x="27" y="37"/>
                  <a:pt x="28" y="34"/>
                  <a:pt x="28" y="33"/>
                </a:cubicBezTo>
                <a:cubicBezTo>
                  <a:pt x="27" y="31"/>
                  <a:pt x="25" y="27"/>
                  <a:pt x="23" y="26"/>
                </a:cubicBezTo>
                <a:cubicBezTo>
                  <a:pt x="22" y="25"/>
                  <a:pt x="19" y="25"/>
                  <a:pt x="17" y="24"/>
                </a:cubicBezTo>
                <a:cubicBezTo>
                  <a:pt x="16" y="23"/>
                  <a:pt x="14" y="21"/>
                  <a:pt x="13" y="21"/>
                </a:cubicBezTo>
                <a:cubicBezTo>
                  <a:pt x="12" y="20"/>
                  <a:pt x="9" y="20"/>
                  <a:pt x="8" y="20"/>
                </a:cubicBezTo>
                <a:cubicBezTo>
                  <a:pt x="6" y="19"/>
                  <a:pt x="2" y="15"/>
                  <a:pt x="1" y="13"/>
                </a:cubicBezTo>
                <a:cubicBezTo>
                  <a:pt x="0" y="11"/>
                  <a:pt x="0" y="8"/>
                  <a:pt x="0" y="6"/>
                </a:cubicBezTo>
                <a:cubicBezTo>
                  <a:pt x="1" y="5"/>
                  <a:pt x="3" y="3"/>
                  <a:pt x="4" y="2"/>
                </a:cubicBezTo>
                <a:cubicBezTo>
                  <a:pt x="6" y="2"/>
                  <a:pt x="9" y="0"/>
                  <a:pt x="11" y="1"/>
                </a:cubicBezTo>
                <a:cubicBezTo>
                  <a:pt x="12" y="1"/>
                  <a:pt x="14" y="2"/>
                  <a:pt x="15" y="3"/>
                </a:cubicBezTo>
                <a:cubicBezTo>
                  <a:pt x="16" y="4"/>
                  <a:pt x="18" y="6"/>
                  <a:pt x="20" y="6"/>
                </a:cubicBezTo>
                <a:cubicBezTo>
                  <a:pt x="22" y="7"/>
                  <a:pt x="26" y="8"/>
                  <a:pt x="29" y="9"/>
                </a:cubicBezTo>
                <a:cubicBezTo>
                  <a:pt x="30" y="9"/>
                  <a:pt x="32" y="11"/>
                  <a:pt x="34" y="12"/>
                </a:cubicBezTo>
                <a:cubicBezTo>
                  <a:pt x="35" y="14"/>
                  <a:pt x="37" y="17"/>
                  <a:pt x="39" y="19"/>
                </a:cubicBezTo>
                <a:cubicBezTo>
                  <a:pt x="39" y="20"/>
                  <a:pt x="40" y="22"/>
                  <a:pt x="40" y="22"/>
                </a:cubicBezTo>
                <a:cubicBezTo>
                  <a:pt x="41" y="24"/>
                  <a:pt x="44" y="25"/>
                  <a:pt x="44" y="2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2" name="Freeform 55">
            <a:extLst>
              <a:ext uri="{FF2B5EF4-FFF2-40B4-BE49-F238E27FC236}">
                <a16:creationId xmlns:a16="http://schemas.microsoft.com/office/drawing/2014/main" id="{FD6E39D4-CE9D-47E6-93DD-31F36420798A}"/>
              </a:ext>
            </a:extLst>
          </p:cNvPr>
          <p:cNvSpPr>
            <a:spLocks/>
          </p:cNvSpPr>
          <p:nvPr/>
        </p:nvSpPr>
        <p:spPr bwMode="auto">
          <a:xfrm>
            <a:off x="5896416" y="3002046"/>
            <a:ext cx="614234" cy="503331"/>
          </a:xfrm>
          <a:custGeom>
            <a:avLst/>
            <a:gdLst/>
            <a:ahLst/>
            <a:cxnLst>
              <a:cxn ang="0">
                <a:pos x="255" y="207"/>
              </a:cxn>
              <a:cxn ang="0">
                <a:pos x="244" y="211"/>
              </a:cxn>
              <a:cxn ang="0">
                <a:pos x="241" y="182"/>
              </a:cxn>
              <a:cxn ang="0">
                <a:pos x="234" y="162"/>
              </a:cxn>
              <a:cxn ang="0">
                <a:pos x="241" y="135"/>
              </a:cxn>
              <a:cxn ang="0">
                <a:pos x="236" y="104"/>
              </a:cxn>
              <a:cxn ang="0">
                <a:pos x="212" y="116"/>
              </a:cxn>
              <a:cxn ang="0">
                <a:pos x="182" y="127"/>
              </a:cxn>
              <a:cxn ang="0">
                <a:pos x="160" y="130"/>
              </a:cxn>
              <a:cxn ang="0">
                <a:pos x="127" y="120"/>
              </a:cxn>
              <a:cxn ang="0">
                <a:pos x="107" y="111"/>
              </a:cxn>
              <a:cxn ang="0">
                <a:pos x="120" y="98"/>
              </a:cxn>
              <a:cxn ang="0">
                <a:pos x="138" y="90"/>
              </a:cxn>
              <a:cxn ang="0">
                <a:pos x="103" y="91"/>
              </a:cxn>
              <a:cxn ang="0">
                <a:pos x="69" y="89"/>
              </a:cxn>
              <a:cxn ang="0">
                <a:pos x="51" y="111"/>
              </a:cxn>
              <a:cxn ang="0">
                <a:pos x="32" y="134"/>
              </a:cxn>
              <a:cxn ang="0">
                <a:pos x="11" y="141"/>
              </a:cxn>
              <a:cxn ang="0">
                <a:pos x="5" y="135"/>
              </a:cxn>
              <a:cxn ang="0">
                <a:pos x="18" y="125"/>
              </a:cxn>
              <a:cxn ang="0">
                <a:pos x="37" y="115"/>
              </a:cxn>
              <a:cxn ang="0">
                <a:pos x="25" y="109"/>
              </a:cxn>
              <a:cxn ang="0">
                <a:pos x="25" y="89"/>
              </a:cxn>
              <a:cxn ang="0">
                <a:pos x="32" y="79"/>
              </a:cxn>
              <a:cxn ang="0">
                <a:pos x="45" y="84"/>
              </a:cxn>
              <a:cxn ang="0">
                <a:pos x="44" y="62"/>
              </a:cxn>
              <a:cxn ang="0">
                <a:pos x="43" y="49"/>
              </a:cxn>
              <a:cxn ang="0">
                <a:pos x="28" y="31"/>
              </a:cxn>
              <a:cxn ang="0">
                <a:pos x="42" y="29"/>
              </a:cxn>
              <a:cxn ang="0">
                <a:pos x="58" y="49"/>
              </a:cxn>
              <a:cxn ang="0">
                <a:pos x="82" y="34"/>
              </a:cxn>
              <a:cxn ang="0">
                <a:pos x="104" y="14"/>
              </a:cxn>
              <a:cxn ang="0">
                <a:pos x="114" y="3"/>
              </a:cxn>
              <a:cxn ang="0">
                <a:pos x="117" y="13"/>
              </a:cxn>
              <a:cxn ang="0">
                <a:pos x="102" y="44"/>
              </a:cxn>
              <a:cxn ang="0">
                <a:pos x="91" y="56"/>
              </a:cxn>
              <a:cxn ang="0">
                <a:pos x="109" y="58"/>
              </a:cxn>
              <a:cxn ang="0">
                <a:pos x="128" y="56"/>
              </a:cxn>
              <a:cxn ang="0">
                <a:pos x="146" y="69"/>
              </a:cxn>
              <a:cxn ang="0">
                <a:pos x="152" y="87"/>
              </a:cxn>
              <a:cxn ang="0">
                <a:pos x="159" y="98"/>
              </a:cxn>
              <a:cxn ang="0">
                <a:pos x="185" y="100"/>
              </a:cxn>
              <a:cxn ang="0">
                <a:pos x="214" y="97"/>
              </a:cxn>
              <a:cxn ang="0">
                <a:pos x="235" y="89"/>
              </a:cxn>
              <a:cxn ang="0">
                <a:pos x="249" y="101"/>
              </a:cxn>
              <a:cxn ang="0">
                <a:pos x="254" y="130"/>
              </a:cxn>
              <a:cxn ang="0">
                <a:pos x="256" y="159"/>
              </a:cxn>
              <a:cxn ang="0">
                <a:pos x="258" y="180"/>
              </a:cxn>
            </a:cxnLst>
            <a:rect l="0" t="0" r="r" b="b"/>
            <a:pathLst>
              <a:path w="264" h="216">
                <a:moveTo>
                  <a:pt x="263" y="195"/>
                </a:moveTo>
                <a:cubicBezTo>
                  <a:pt x="263" y="197"/>
                  <a:pt x="264" y="201"/>
                  <a:pt x="264" y="203"/>
                </a:cubicBezTo>
                <a:cubicBezTo>
                  <a:pt x="263" y="204"/>
                  <a:pt x="262" y="205"/>
                  <a:pt x="261" y="206"/>
                </a:cubicBezTo>
                <a:cubicBezTo>
                  <a:pt x="260" y="207"/>
                  <a:pt x="257" y="206"/>
                  <a:pt x="255" y="207"/>
                </a:cubicBezTo>
                <a:cubicBezTo>
                  <a:pt x="255" y="208"/>
                  <a:pt x="254" y="210"/>
                  <a:pt x="253" y="211"/>
                </a:cubicBezTo>
                <a:cubicBezTo>
                  <a:pt x="252" y="213"/>
                  <a:pt x="251" y="216"/>
                  <a:pt x="250" y="216"/>
                </a:cubicBezTo>
                <a:cubicBezTo>
                  <a:pt x="249" y="216"/>
                  <a:pt x="247" y="216"/>
                  <a:pt x="246" y="215"/>
                </a:cubicBezTo>
                <a:cubicBezTo>
                  <a:pt x="245" y="214"/>
                  <a:pt x="244" y="212"/>
                  <a:pt x="244" y="211"/>
                </a:cubicBezTo>
                <a:cubicBezTo>
                  <a:pt x="243" y="210"/>
                  <a:pt x="242" y="207"/>
                  <a:pt x="242" y="206"/>
                </a:cubicBezTo>
                <a:cubicBezTo>
                  <a:pt x="241" y="204"/>
                  <a:pt x="241" y="199"/>
                  <a:pt x="240" y="197"/>
                </a:cubicBezTo>
                <a:cubicBezTo>
                  <a:pt x="240" y="195"/>
                  <a:pt x="241" y="190"/>
                  <a:pt x="241" y="187"/>
                </a:cubicBezTo>
                <a:cubicBezTo>
                  <a:pt x="241" y="186"/>
                  <a:pt x="241" y="184"/>
                  <a:pt x="241" y="182"/>
                </a:cubicBezTo>
                <a:cubicBezTo>
                  <a:pt x="241" y="181"/>
                  <a:pt x="239" y="179"/>
                  <a:pt x="239" y="178"/>
                </a:cubicBezTo>
                <a:cubicBezTo>
                  <a:pt x="238" y="176"/>
                  <a:pt x="237" y="173"/>
                  <a:pt x="237" y="172"/>
                </a:cubicBezTo>
                <a:cubicBezTo>
                  <a:pt x="236" y="171"/>
                  <a:pt x="235" y="169"/>
                  <a:pt x="234" y="168"/>
                </a:cubicBezTo>
                <a:cubicBezTo>
                  <a:pt x="234" y="166"/>
                  <a:pt x="233" y="163"/>
                  <a:pt x="234" y="162"/>
                </a:cubicBezTo>
                <a:cubicBezTo>
                  <a:pt x="234" y="160"/>
                  <a:pt x="235" y="157"/>
                  <a:pt x="235" y="156"/>
                </a:cubicBezTo>
                <a:cubicBezTo>
                  <a:pt x="236" y="154"/>
                  <a:pt x="237" y="151"/>
                  <a:pt x="237" y="149"/>
                </a:cubicBezTo>
                <a:cubicBezTo>
                  <a:pt x="238" y="146"/>
                  <a:pt x="239" y="142"/>
                  <a:pt x="239" y="140"/>
                </a:cubicBezTo>
                <a:cubicBezTo>
                  <a:pt x="240" y="139"/>
                  <a:pt x="241" y="136"/>
                  <a:pt x="241" y="135"/>
                </a:cubicBezTo>
                <a:cubicBezTo>
                  <a:pt x="241" y="133"/>
                  <a:pt x="242" y="129"/>
                  <a:pt x="242" y="126"/>
                </a:cubicBezTo>
                <a:cubicBezTo>
                  <a:pt x="242" y="124"/>
                  <a:pt x="241" y="119"/>
                  <a:pt x="241" y="117"/>
                </a:cubicBezTo>
                <a:cubicBezTo>
                  <a:pt x="240" y="114"/>
                  <a:pt x="240" y="109"/>
                  <a:pt x="239" y="107"/>
                </a:cubicBezTo>
                <a:cubicBezTo>
                  <a:pt x="239" y="106"/>
                  <a:pt x="237" y="104"/>
                  <a:pt x="236" y="104"/>
                </a:cubicBezTo>
                <a:cubicBezTo>
                  <a:pt x="235" y="104"/>
                  <a:pt x="233" y="104"/>
                  <a:pt x="232" y="105"/>
                </a:cubicBezTo>
                <a:cubicBezTo>
                  <a:pt x="230" y="105"/>
                  <a:pt x="228" y="108"/>
                  <a:pt x="227" y="109"/>
                </a:cubicBezTo>
                <a:cubicBezTo>
                  <a:pt x="224" y="110"/>
                  <a:pt x="219" y="110"/>
                  <a:pt x="217" y="112"/>
                </a:cubicBezTo>
                <a:cubicBezTo>
                  <a:pt x="215" y="113"/>
                  <a:pt x="213" y="115"/>
                  <a:pt x="212" y="116"/>
                </a:cubicBezTo>
                <a:cubicBezTo>
                  <a:pt x="211" y="117"/>
                  <a:pt x="209" y="118"/>
                  <a:pt x="208" y="119"/>
                </a:cubicBezTo>
                <a:cubicBezTo>
                  <a:pt x="206" y="119"/>
                  <a:pt x="202" y="121"/>
                  <a:pt x="200" y="122"/>
                </a:cubicBezTo>
                <a:cubicBezTo>
                  <a:pt x="198" y="122"/>
                  <a:pt x="194" y="124"/>
                  <a:pt x="191" y="125"/>
                </a:cubicBezTo>
                <a:cubicBezTo>
                  <a:pt x="189" y="125"/>
                  <a:pt x="184" y="127"/>
                  <a:pt x="182" y="127"/>
                </a:cubicBezTo>
                <a:cubicBezTo>
                  <a:pt x="181" y="128"/>
                  <a:pt x="178" y="129"/>
                  <a:pt x="177" y="129"/>
                </a:cubicBezTo>
                <a:cubicBezTo>
                  <a:pt x="175" y="129"/>
                  <a:pt x="172" y="131"/>
                  <a:pt x="170" y="131"/>
                </a:cubicBezTo>
                <a:cubicBezTo>
                  <a:pt x="168" y="131"/>
                  <a:pt x="165" y="132"/>
                  <a:pt x="163" y="131"/>
                </a:cubicBezTo>
                <a:cubicBezTo>
                  <a:pt x="162" y="131"/>
                  <a:pt x="161" y="130"/>
                  <a:pt x="160" y="130"/>
                </a:cubicBezTo>
                <a:cubicBezTo>
                  <a:pt x="158" y="129"/>
                  <a:pt x="152" y="129"/>
                  <a:pt x="150" y="128"/>
                </a:cubicBezTo>
                <a:cubicBezTo>
                  <a:pt x="149" y="127"/>
                  <a:pt x="146" y="125"/>
                  <a:pt x="145" y="125"/>
                </a:cubicBezTo>
                <a:cubicBezTo>
                  <a:pt x="143" y="124"/>
                  <a:pt x="139" y="122"/>
                  <a:pt x="137" y="122"/>
                </a:cubicBezTo>
                <a:cubicBezTo>
                  <a:pt x="135" y="121"/>
                  <a:pt x="130" y="121"/>
                  <a:pt x="127" y="120"/>
                </a:cubicBezTo>
                <a:cubicBezTo>
                  <a:pt x="124" y="120"/>
                  <a:pt x="121" y="120"/>
                  <a:pt x="119" y="120"/>
                </a:cubicBezTo>
                <a:cubicBezTo>
                  <a:pt x="117" y="119"/>
                  <a:pt x="115" y="118"/>
                  <a:pt x="113" y="117"/>
                </a:cubicBezTo>
                <a:cubicBezTo>
                  <a:pt x="112" y="117"/>
                  <a:pt x="110" y="115"/>
                  <a:pt x="109" y="114"/>
                </a:cubicBezTo>
                <a:cubicBezTo>
                  <a:pt x="109" y="113"/>
                  <a:pt x="107" y="112"/>
                  <a:pt x="107" y="111"/>
                </a:cubicBezTo>
                <a:cubicBezTo>
                  <a:pt x="106" y="110"/>
                  <a:pt x="107" y="107"/>
                  <a:pt x="107" y="106"/>
                </a:cubicBezTo>
                <a:cubicBezTo>
                  <a:pt x="108" y="105"/>
                  <a:pt x="109" y="103"/>
                  <a:pt x="110" y="102"/>
                </a:cubicBezTo>
                <a:cubicBezTo>
                  <a:pt x="111" y="101"/>
                  <a:pt x="113" y="100"/>
                  <a:pt x="114" y="100"/>
                </a:cubicBezTo>
                <a:cubicBezTo>
                  <a:pt x="115" y="99"/>
                  <a:pt x="119" y="98"/>
                  <a:pt x="120" y="98"/>
                </a:cubicBezTo>
                <a:cubicBezTo>
                  <a:pt x="122" y="97"/>
                  <a:pt x="125" y="97"/>
                  <a:pt x="127" y="97"/>
                </a:cubicBezTo>
                <a:cubicBezTo>
                  <a:pt x="128" y="97"/>
                  <a:pt x="132" y="96"/>
                  <a:pt x="133" y="95"/>
                </a:cubicBezTo>
                <a:cubicBezTo>
                  <a:pt x="134" y="95"/>
                  <a:pt x="137" y="94"/>
                  <a:pt x="138" y="93"/>
                </a:cubicBezTo>
                <a:cubicBezTo>
                  <a:pt x="138" y="92"/>
                  <a:pt x="138" y="90"/>
                  <a:pt x="138" y="90"/>
                </a:cubicBezTo>
                <a:cubicBezTo>
                  <a:pt x="136" y="88"/>
                  <a:pt x="131" y="90"/>
                  <a:pt x="129" y="90"/>
                </a:cubicBezTo>
                <a:cubicBezTo>
                  <a:pt x="126" y="90"/>
                  <a:pt x="121" y="90"/>
                  <a:pt x="118" y="90"/>
                </a:cubicBezTo>
                <a:cubicBezTo>
                  <a:pt x="116" y="90"/>
                  <a:pt x="113" y="91"/>
                  <a:pt x="111" y="91"/>
                </a:cubicBezTo>
                <a:cubicBezTo>
                  <a:pt x="109" y="91"/>
                  <a:pt x="105" y="91"/>
                  <a:pt x="103" y="91"/>
                </a:cubicBezTo>
                <a:cubicBezTo>
                  <a:pt x="101" y="91"/>
                  <a:pt x="97" y="95"/>
                  <a:pt x="95" y="94"/>
                </a:cubicBezTo>
                <a:cubicBezTo>
                  <a:pt x="92" y="94"/>
                  <a:pt x="84" y="95"/>
                  <a:pt x="81" y="95"/>
                </a:cubicBezTo>
                <a:cubicBezTo>
                  <a:pt x="80" y="95"/>
                  <a:pt x="78" y="89"/>
                  <a:pt x="77" y="89"/>
                </a:cubicBezTo>
                <a:cubicBezTo>
                  <a:pt x="75" y="89"/>
                  <a:pt x="71" y="88"/>
                  <a:pt x="69" y="89"/>
                </a:cubicBezTo>
                <a:cubicBezTo>
                  <a:pt x="67" y="90"/>
                  <a:pt x="65" y="92"/>
                  <a:pt x="64" y="94"/>
                </a:cubicBezTo>
                <a:cubicBezTo>
                  <a:pt x="63" y="95"/>
                  <a:pt x="61" y="97"/>
                  <a:pt x="60" y="98"/>
                </a:cubicBezTo>
                <a:cubicBezTo>
                  <a:pt x="58" y="100"/>
                  <a:pt x="56" y="105"/>
                  <a:pt x="54" y="107"/>
                </a:cubicBezTo>
                <a:cubicBezTo>
                  <a:pt x="53" y="108"/>
                  <a:pt x="52" y="110"/>
                  <a:pt x="51" y="111"/>
                </a:cubicBezTo>
                <a:cubicBezTo>
                  <a:pt x="50" y="113"/>
                  <a:pt x="48" y="117"/>
                  <a:pt x="47" y="119"/>
                </a:cubicBezTo>
                <a:cubicBezTo>
                  <a:pt x="46" y="120"/>
                  <a:pt x="43" y="123"/>
                  <a:pt x="42" y="124"/>
                </a:cubicBezTo>
                <a:cubicBezTo>
                  <a:pt x="41" y="126"/>
                  <a:pt x="39" y="130"/>
                  <a:pt x="37" y="131"/>
                </a:cubicBezTo>
                <a:cubicBezTo>
                  <a:pt x="36" y="132"/>
                  <a:pt x="33" y="133"/>
                  <a:pt x="32" y="134"/>
                </a:cubicBezTo>
                <a:cubicBezTo>
                  <a:pt x="30" y="134"/>
                  <a:pt x="27" y="136"/>
                  <a:pt x="25" y="136"/>
                </a:cubicBezTo>
                <a:cubicBezTo>
                  <a:pt x="24" y="137"/>
                  <a:pt x="22" y="139"/>
                  <a:pt x="20" y="140"/>
                </a:cubicBezTo>
                <a:cubicBezTo>
                  <a:pt x="19" y="140"/>
                  <a:pt x="17" y="140"/>
                  <a:pt x="16" y="140"/>
                </a:cubicBezTo>
                <a:cubicBezTo>
                  <a:pt x="15" y="141"/>
                  <a:pt x="12" y="141"/>
                  <a:pt x="11" y="141"/>
                </a:cubicBezTo>
                <a:cubicBezTo>
                  <a:pt x="10" y="141"/>
                  <a:pt x="7" y="141"/>
                  <a:pt x="5" y="141"/>
                </a:cubicBezTo>
                <a:cubicBezTo>
                  <a:pt x="4" y="141"/>
                  <a:pt x="1" y="141"/>
                  <a:pt x="1" y="140"/>
                </a:cubicBezTo>
                <a:cubicBezTo>
                  <a:pt x="0" y="139"/>
                  <a:pt x="2" y="137"/>
                  <a:pt x="2" y="137"/>
                </a:cubicBezTo>
                <a:cubicBezTo>
                  <a:pt x="3" y="136"/>
                  <a:pt x="5" y="135"/>
                  <a:pt x="5" y="135"/>
                </a:cubicBezTo>
                <a:cubicBezTo>
                  <a:pt x="6" y="134"/>
                  <a:pt x="8" y="133"/>
                  <a:pt x="9" y="132"/>
                </a:cubicBezTo>
                <a:cubicBezTo>
                  <a:pt x="10" y="131"/>
                  <a:pt x="11" y="129"/>
                  <a:pt x="12" y="129"/>
                </a:cubicBezTo>
                <a:cubicBezTo>
                  <a:pt x="13" y="128"/>
                  <a:pt x="14" y="126"/>
                  <a:pt x="14" y="126"/>
                </a:cubicBezTo>
                <a:cubicBezTo>
                  <a:pt x="15" y="126"/>
                  <a:pt x="17" y="126"/>
                  <a:pt x="18" y="125"/>
                </a:cubicBezTo>
                <a:cubicBezTo>
                  <a:pt x="20" y="125"/>
                  <a:pt x="23" y="125"/>
                  <a:pt x="24" y="124"/>
                </a:cubicBezTo>
                <a:cubicBezTo>
                  <a:pt x="26" y="124"/>
                  <a:pt x="28" y="122"/>
                  <a:pt x="30" y="121"/>
                </a:cubicBezTo>
                <a:cubicBezTo>
                  <a:pt x="31" y="120"/>
                  <a:pt x="34" y="119"/>
                  <a:pt x="35" y="118"/>
                </a:cubicBezTo>
                <a:cubicBezTo>
                  <a:pt x="36" y="118"/>
                  <a:pt x="37" y="116"/>
                  <a:pt x="37" y="115"/>
                </a:cubicBezTo>
                <a:cubicBezTo>
                  <a:pt x="37" y="114"/>
                  <a:pt x="37" y="113"/>
                  <a:pt x="37" y="112"/>
                </a:cubicBezTo>
                <a:cubicBezTo>
                  <a:pt x="36" y="112"/>
                  <a:pt x="33" y="112"/>
                  <a:pt x="32" y="112"/>
                </a:cubicBezTo>
                <a:cubicBezTo>
                  <a:pt x="31" y="112"/>
                  <a:pt x="28" y="112"/>
                  <a:pt x="27" y="111"/>
                </a:cubicBezTo>
                <a:cubicBezTo>
                  <a:pt x="27" y="111"/>
                  <a:pt x="26" y="109"/>
                  <a:pt x="25" y="109"/>
                </a:cubicBezTo>
                <a:cubicBezTo>
                  <a:pt x="25" y="107"/>
                  <a:pt x="25" y="104"/>
                  <a:pt x="25" y="102"/>
                </a:cubicBezTo>
                <a:cubicBezTo>
                  <a:pt x="25" y="101"/>
                  <a:pt x="26" y="97"/>
                  <a:pt x="26" y="95"/>
                </a:cubicBezTo>
                <a:cubicBezTo>
                  <a:pt x="26" y="94"/>
                  <a:pt x="26" y="92"/>
                  <a:pt x="26" y="91"/>
                </a:cubicBezTo>
                <a:cubicBezTo>
                  <a:pt x="26" y="91"/>
                  <a:pt x="25" y="89"/>
                  <a:pt x="25" y="89"/>
                </a:cubicBezTo>
                <a:cubicBezTo>
                  <a:pt x="24" y="87"/>
                  <a:pt x="24" y="85"/>
                  <a:pt x="24" y="84"/>
                </a:cubicBezTo>
                <a:cubicBezTo>
                  <a:pt x="24" y="83"/>
                  <a:pt x="25" y="81"/>
                  <a:pt x="26" y="80"/>
                </a:cubicBezTo>
                <a:cubicBezTo>
                  <a:pt x="26" y="80"/>
                  <a:pt x="28" y="79"/>
                  <a:pt x="29" y="79"/>
                </a:cubicBezTo>
                <a:cubicBezTo>
                  <a:pt x="30" y="78"/>
                  <a:pt x="31" y="79"/>
                  <a:pt x="32" y="79"/>
                </a:cubicBezTo>
                <a:cubicBezTo>
                  <a:pt x="33" y="80"/>
                  <a:pt x="34" y="81"/>
                  <a:pt x="35" y="82"/>
                </a:cubicBezTo>
                <a:cubicBezTo>
                  <a:pt x="35" y="83"/>
                  <a:pt x="36" y="84"/>
                  <a:pt x="36" y="85"/>
                </a:cubicBezTo>
                <a:cubicBezTo>
                  <a:pt x="37" y="85"/>
                  <a:pt x="39" y="85"/>
                  <a:pt x="40" y="85"/>
                </a:cubicBezTo>
                <a:cubicBezTo>
                  <a:pt x="41" y="86"/>
                  <a:pt x="44" y="85"/>
                  <a:pt x="45" y="84"/>
                </a:cubicBezTo>
                <a:cubicBezTo>
                  <a:pt x="46" y="84"/>
                  <a:pt x="48" y="83"/>
                  <a:pt x="48" y="82"/>
                </a:cubicBezTo>
                <a:cubicBezTo>
                  <a:pt x="48" y="80"/>
                  <a:pt x="47" y="76"/>
                  <a:pt x="47" y="74"/>
                </a:cubicBezTo>
                <a:cubicBezTo>
                  <a:pt x="46" y="72"/>
                  <a:pt x="47" y="67"/>
                  <a:pt x="46" y="65"/>
                </a:cubicBezTo>
                <a:cubicBezTo>
                  <a:pt x="46" y="64"/>
                  <a:pt x="44" y="63"/>
                  <a:pt x="44" y="62"/>
                </a:cubicBezTo>
                <a:cubicBezTo>
                  <a:pt x="43" y="62"/>
                  <a:pt x="43" y="61"/>
                  <a:pt x="43" y="60"/>
                </a:cubicBezTo>
                <a:cubicBezTo>
                  <a:pt x="43" y="59"/>
                  <a:pt x="45" y="59"/>
                  <a:pt x="46" y="58"/>
                </a:cubicBezTo>
                <a:cubicBezTo>
                  <a:pt x="47" y="57"/>
                  <a:pt x="46" y="54"/>
                  <a:pt x="46" y="53"/>
                </a:cubicBezTo>
                <a:cubicBezTo>
                  <a:pt x="46" y="52"/>
                  <a:pt x="44" y="50"/>
                  <a:pt x="43" y="49"/>
                </a:cubicBezTo>
                <a:cubicBezTo>
                  <a:pt x="43" y="47"/>
                  <a:pt x="41" y="45"/>
                  <a:pt x="40" y="44"/>
                </a:cubicBezTo>
                <a:cubicBezTo>
                  <a:pt x="39" y="42"/>
                  <a:pt x="38" y="40"/>
                  <a:pt x="37" y="39"/>
                </a:cubicBezTo>
                <a:cubicBezTo>
                  <a:pt x="36" y="38"/>
                  <a:pt x="33" y="37"/>
                  <a:pt x="32" y="36"/>
                </a:cubicBezTo>
                <a:cubicBezTo>
                  <a:pt x="31" y="35"/>
                  <a:pt x="29" y="32"/>
                  <a:pt x="28" y="31"/>
                </a:cubicBezTo>
                <a:cubicBezTo>
                  <a:pt x="28" y="30"/>
                  <a:pt x="29" y="29"/>
                  <a:pt x="29" y="29"/>
                </a:cubicBezTo>
                <a:cubicBezTo>
                  <a:pt x="29" y="28"/>
                  <a:pt x="30" y="27"/>
                  <a:pt x="31" y="26"/>
                </a:cubicBezTo>
                <a:cubicBezTo>
                  <a:pt x="32" y="26"/>
                  <a:pt x="34" y="26"/>
                  <a:pt x="36" y="27"/>
                </a:cubicBezTo>
                <a:cubicBezTo>
                  <a:pt x="37" y="27"/>
                  <a:pt x="40" y="28"/>
                  <a:pt x="42" y="29"/>
                </a:cubicBezTo>
                <a:cubicBezTo>
                  <a:pt x="44" y="30"/>
                  <a:pt x="46" y="33"/>
                  <a:pt x="48" y="34"/>
                </a:cubicBezTo>
                <a:cubicBezTo>
                  <a:pt x="49" y="36"/>
                  <a:pt x="52" y="39"/>
                  <a:pt x="53" y="41"/>
                </a:cubicBezTo>
                <a:cubicBezTo>
                  <a:pt x="53" y="41"/>
                  <a:pt x="54" y="43"/>
                  <a:pt x="54" y="44"/>
                </a:cubicBezTo>
                <a:cubicBezTo>
                  <a:pt x="55" y="45"/>
                  <a:pt x="57" y="48"/>
                  <a:pt x="58" y="49"/>
                </a:cubicBezTo>
                <a:cubicBezTo>
                  <a:pt x="59" y="50"/>
                  <a:pt x="62" y="50"/>
                  <a:pt x="64" y="50"/>
                </a:cubicBezTo>
                <a:cubicBezTo>
                  <a:pt x="65" y="50"/>
                  <a:pt x="67" y="48"/>
                  <a:pt x="68" y="47"/>
                </a:cubicBezTo>
                <a:cubicBezTo>
                  <a:pt x="70" y="46"/>
                  <a:pt x="73" y="43"/>
                  <a:pt x="74" y="42"/>
                </a:cubicBezTo>
                <a:cubicBezTo>
                  <a:pt x="76" y="40"/>
                  <a:pt x="80" y="36"/>
                  <a:pt x="82" y="34"/>
                </a:cubicBezTo>
                <a:cubicBezTo>
                  <a:pt x="83" y="32"/>
                  <a:pt x="86" y="29"/>
                  <a:pt x="87" y="28"/>
                </a:cubicBezTo>
                <a:cubicBezTo>
                  <a:pt x="88" y="27"/>
                  <a:pt x="91" y="25"/>
                  <a:pt x="93" y="24"/>
                </a:cubicBezTo>
                <a:cubicBezTo>
                  <a:pt x="94" y="23"/>
                  <a:pt x="96" y="20"/>
                  <a:pt x="97" y="19"/>
                </a:cubicBezTo>
                <a:cubicBezTo>
                  <a:pt x="99" y="18"/>
                  <a:pt x="102" y="15"/>
                  <a:pt x="104" y="14"/>
                </a:cubicBezTo>
                <a:cubicBezTo>
                  <a:pt x="105" y="13"/>
                  <a:pt x="107" y="12"/>
                  <a:pt x="108" y="11"/>
                </a:cubicBezTo>
                <a:cubicBezTo>
                  <a:pt x="108" y="10"/>
                  <a:pt x="108" y="8"/>
                  <a:pt x="109" y="8"/>
                </a:cubicBezTo>
                <a:cubicBezTo>
                  <a:pt x="109" y="7"/>
                  <a:pt x="111" y="6"/>
                  <a:pt x="112" y="5"/>
                </a:cubicBezTo>
                <a:cubicBezTo>
                  <a:pt x="113" y="4"/>
                  <a:pt x="114" y="3"/>
                  <a:pt x="114" y="3"/>
                </a:cubicBezTo>
                <a:cubicBezTo>
                  <a:pt x="115" y="2"/>
                  <a:pt x="116" y="0"/>
                  <a:pt x="117" y="1"/>
                </a:cubicBezTo>
                <a:cubicBezTo>
                  <a:pt x="118" y="1"/>
                  <a:pt x="118" y="2"/>
                  <a:pt x="118" y="3"/>
                </a:cubicBezTo>
                <a:cubicBezTo>
                  <a:pt x="119" y="4"/>
                  <a:pt x="119" y="7"/>
                  <a:pt x="119" y="8"/>
                </a:cubicBezTo>
                <a:cubicBezTo>
                  <a:pt x="119" y="9"/>
                  <a:pt x="117" y="12"/>
                  <a:pt x="117" y="13"/>
                </a:cubicBezTo>
                <a:cubicBezTo>
                  <a:pt x="116" y="16"/>
                  <a:pt x="114" y="21"/>
                  <a:pt x="113" y="24"/>
                </a:cubicBezTo>
                <a:cubicBezTo>
                  <a:pt x="112" y="27"/>
                  <a:pt x="110" y="32"/>
                  <a:pt x="108" y="35"/>
                </a:cubicBezTo>
                <a:cubicBezTo>
                  <a:pt x="107" y="36"/>
                  <a:pt x="106" y="38"/>
                  <a:pt x="105" y="39"/>
                </a:cubicBezTo>
                <a:cubicBezTo>
                  <a:pt x="104" y="40"/>
                  <a:pt x="103" y="43"/>
                  <a:pt x="102" y="44"/>
                </a:cubicBezTo>
                <a:cubicBezTo>
                  <a:pt x="101" y="44"/>
                  <a:pt x="99" y="45"/>
                  <a:pt x="98" y="46"/>
                </a:cubicBezTo>
                <a:cubicBezTo>
                  <a:pt x="97" y="47"/>
                  <a:pt x="95" y="49"/>
                  <a:pt x="94" y="49"/>
                </a:cubicBezTo>
                <a:cubicBezTo>
                  <a:pt x="93" y="50"/>
                  <a:pt x="92" y="51"/>
                  <a:pt x="92" y="52"/>
                </a:cubicBezTo>
                <a:cubicBezTo>
                  <a:pt x="91" y="53"/>
                  <a:pt x="91" y="55"/>
                  <a:pt x="91" y="56"/>
                </a:cubicBezTo>
                <a:cubicBezTo>
                  <a:pt x="92" y="57"/>
                  <a:pt x="94" y="59"/>
                  <a:pt x="95" y="59"/>
                </a:cubicBezTo>
                <a:cubicBezTo>
                  <a:pt x="95" y="60"/>
                  <a:pt x="97" y="60"/>
                  <a:pt x="98" y="60"/>
                </a:cubicBezTo>
                <a:cubicBezTo>
                  <a:pt x="100" y="61"/>
                  <a:pt x="103" y="61"/>
                  <a:pt x="105" y="60"/>
                </a:cubicBezTo>
                <a:cubicBezTo>
                  <a:pt x="106" y="60"/>
                  <a:pt x="108" y="59"/>
                  <a:pt x="109" y="58"/>
                </a:cubicBezTo>
                <a:cubicBezTo>
                  <a:pt x="110" y="57"/>
                  <a:pt x="112" y="56"/>
                  <a:pt x="113" y="55"/>
                </a:cubicBezTo>
                <a:cubicBezTo>
                  <a:pt x="114" y="55"/>
                  <a:pt x="115" y="54"/>
                  <a:pt x="116" y="54"/>
                </a:cubicBezTo>
                <a:cubicBezTo>
                  <a:pt x="118" y="54"/>
                  <a:pt x="121" y="53"/>
                  <a:pt x="123" y="53"/>
                </a:cubicBezTo>
                <a:cubicBezTo>
                  <a:pt x="124" y="53"/>
                  <a:pt x="127" y="55"/>
                  <a:pt x="128" y="56"/>
                </a:cubicBezTo>
                <a:cubicBezTo>
                  <a:pt x="129" y="57"/>
                  <a:pt x="130" y="59"/>
                  <a:pt x="131" y="60"/>
                </a:cubicBezTo>
                <a:cubicBezTo>
                  <a:pt x="132" y="61"/>
                  <a:pt x="134" y="62"/>
                  <a:pt x="135" y="63"/>
                </a:cubicBezTo>
                <a:cubicBezTo>
                  <a:pt x="136" y="63"/>
                  <a:pt x="138" y="64"/>
                  <a:pt x="139" y="64"/>
                </a:cubicBezTo>
                <a:cubicBezTo>
                  <a:pt x="141" y="65"/>
                  <a:pt x="144" y="67"/>
                  <a:pt x="146" y="69"/>
                </a:cubicBezTo>
                <a:cubicBezTo>
                  <a:pt x="147" y="69"/>
                  <a:pt x="148" y="72"/>
                  <a:pt x="149" y="73"/>
                </a:cubicBezTo>
                <a:cubicBezTo>
                  <a:pt x="150" y="74"/>
                  <a:pt x="151" y="77"/>
                  <a:pt x="152" y="78"/>
                </a:cubicBezTo>
                <a:cubicBezTo>
                  <a:pt x="152" y="79"/>
                  <a:pt x="153" y="82"/>
                  <a:pt x="153" y="83"/>
                </a:cubicBezTo>
                <a:cubicBezTo>
                  <a:pt x="153" y="84"/>
                  <a:pt x="152" y="86"/>
                  <a:pt x="152" y="87"/>
                </a:cubicBezTo>
                <a:cubicBezTo>
                  <a:pt x="151" y="88"/>
                  <a:pt x="149" y="90"/>
                  <a:pt x="149" y="92"/>
                </a:cubicBezTo>
                <a:cubicBezTo>
                  <a:pt x="149" y="92"/>
                  <a:pt x="151" y="93"/>
                  <a:pt x="151" y="94"/>
                </a:cubicBezTo>
                <a:cubicBezTo>
                  <a:pt x="152" y="95"/>
                  <a:pt x="154" y="96"/>
                  <a:pt x="154" y="96"/>
                </a:cubicBezTo>
                <a:cubicBezTo>
                  <a:pt x="156" y="97"/>
                  <a:pt x="158" y="98"/>
                  <a:pt x="159" y="98"/>
                </a:cubicBezTo>
                <a:cubicBezTo>
                  <a:pt x="161" y="98"/>
                  <a:pt x="163" y="100"/>
                  <a:pt x="164" y="100"/>
                </a:cubicBezTo>
                <a:cubicBezTo>
                  <a:pt x="167" y="101"/>
                  <a:pt x="173" y="100"/>
                  <a:pt x="176" y="100"/>
                </a:cubicBezTo>
                <a:cubicBezTo>
                  <a:pt x="177" y="100"/>
                  <a:pt x="179" y="98"/>
                  <a:pt x="180" y="98"/>
                </a:cubicBezTo>
                <a:cubicBezTo>
                  <a:pt x="181" y="98"/>
                  <a:pt x="183" y="100"/>
                  <a:pt x="185" y="100"/>
                </a:cubicBezTo>
                <a:cubicBezTo>
                  <a:pt x="186" y="100"/>
                  <a:pt x="190" y="100"/>
                  <a:pt x="192" y="100"/>
                </a:cubicBezTo>
                <a:cubicBezTo>
                  <a:pt x="194" y="100"/>
                  <a:pt x="199" y="102"/>
                  <a:pt x="201" y="102"/>
                </a:cubicBezTo>
                <a:cubicBezTo>
                  <a:pt x="203" y="102"/>
                  <a:pt x="207" y="101"/>
                  <a:pt x="209" y="100"/>
                </a:cubicBezTo>
                <a:cubicBezTo>
                  <a:pt x="210" y="99"/>
                  <a:pt x="212" y="98"/>
                  <a:pt x="214" y="97"/>
                </a:cubicBezTo>
                <a:cubicBezTo>
                  <a:pt x="214" y="96"/>
                  <a:pt x="216" y="95"/>
                  <a:pt x="217" y="94"/>
                </a:cubicBezTo>
                <a:cubicBezTo>
                  <a:pt x="218" y="93"/>
                  <a:pt x="220" y="92"/>
                  <a:pt x="221" y="91"/>
                </a:cubicBezTo>
                <a:cubicBezTo>
                  <a:pt x="222" y="91"/>
                  <a:pt x="224" y="91"/>
                  <a:pt x="225" y="90"/>
                </a:cubicBezTo>
                <a:cubicBezTo>
                  <a:pt x="228" y="90"/>
                  <a:pt x="233" y="89"/>
                  <a:pt x="235" y="89"/>
                </a:cubicBezTo>
                <a:cubicBezTo>
                  <a:pt x="237" y="89"/>
                  <a:pt x="240" y="89"/>
                  <a:pt x="241" y="89"/>
                </a:cubicBezTo>
                <a:cubicBezTo>
                  <a:pt x="243" y="90"/>
                  <a:pt x="244" y="94"/>
                  <a:pt x="245" y="95"/>
                </a:cubicBezTo>
                <a:cubicBezTo>
                  <a:pt x="245" y="96"/>
                  <a:pt x="247" y="97"/>
                  <a:pt x="247" y="98"/>
                </a:cubicBezTo>
                <a:cubicBezTo>
                  <a:pt x="248" y="99"/>
                  <a:pt x="249" y="101"/>
                  <a:pt x="249" y="101"/>
                </a:cubicBezTo>
                <a:cubicBezTo>
                  <a:pt x="250" y="102"/>
                  <a:pt x="252" y="104"/>
                  <a:pt x="253" y="105"/>
                </a:cubicBezTo>
                <a:cubicBezTo>
                  <a:pt x="253" y="107"/>
                  <a:pt x="253" y="111"/>
                  <a:pt x="253" y="113"/>
                </a:cubicBezTo>
                <a:cubicBezTo>
                  <a:pt x="253" y="115"/>
                  <a:pt x="253" y="120"/>
                  <a:pt x="253" y="123"/>
                </a:cubicBezTo>
                <a:cubicBezTo>
                  <a:pt x="253" y="125"/>
                  <a:pt x="254" y="128"/>
                  <a:pt x="254" y="130"/>
                </a:cubicBezTo>
                <a:cubicBezTo>
                  <a:pt x="254" y="132"/>
                  <a:pt x="255" y="137"/>
                  <a:pt x="256" y="139"/>
                </a:cubicBezTo>
                <a:cubicBezTo>
                  <a:pt x="256" y="141"/>
                  <a:pt x="257" y="144"/>
                  <a:pt x="257" y="146"/>
                </a:cubicBezTo>
                <a:cubicBezTo>
                  <a:pt x="258" y="148"/>
                  <a:pt x="258" y="152"/>
                  <a:pt x="257" y="154"/>
                </a:cubicBezTo>
                <a:cubicBezTo>
                  <a:pt x="257" y="155"/>
                  <a:pt x="256" y="158"/>
                  <a:pt x="256" y="159"/>
                </a:cubicBezTo>
                <a:cubicBezTo>
                  <a:pt x="255" y="161"/>
                  <a:pt x="254" y="165"/>
                  <a:pt x="254" y="166"/>
                </a:cubicBezTo>
                <a:cubicBezTo>
                  <a:pt x="253" y="168"/>
                  <a:pt x="252" y="172"/>
                  <a:pt x="253" y="174"/>
                </a:cubicBezTo>
                <a:cubicBezTo>
                  <a:pt x="253" y="174"/>
                  <a:pt x="254" y="176"/>
                  <a:pt x="255" y="176"/>
                </a:cubicBezTo>
                <a:cubicBezTo>
                  <a:pt x="256" y="177"/>
                  <a:pt x="257" y="179"/>
                  <a:pt x="258" y="180"/>
                </a:cubicBezTo>
                <a:cubicBezTo>
                  <a:pt x="259" y="181"/>
                  <a:pt x="260" y="182"/>
                  <a:pt x="261" y="183"/>
                </a:cubicBezTo>
                <a:cubicBezTo>
                  <a:pt x="261" y="184"/>
                  <a:pt x="262" y="186"/>
                  <a:pt x="262" y="187"/>
                </a:cubicBezTo>
                <a:cubicBezTo>
                  <a:pt x="263" y="189"/>
                  <a:pt x="263" y="193"/>
                  <a:pt x="263" y="1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3" name="Freeform 56">
            <a:extLst>
              <a:ext uri="{FF2B5EF4-FFF2-40B4-BE49-F238E27FC236}">
                <a16:creationId xmlns:a16="http://schemas.microsoft.com/office/drawing/2014/main" id="{75381B80-51FE-4446-A883-883C83E2DD54}"/>
              </a:ext>
            </a:extLst>
          </p:cNvPr>
          <p:cNvSpPr>
            <a:spLocks/>
          </p:cNvSpPr>
          <p:nvPr/>
        </p:nvSpPr>
        <p:spPr bwMode="auto">
          <a:xfrm>
            <a:off x="6214908" y="2723367"/>
            <a:ext cx="125122" cy="307117"/>
          </a:xfrm>
          <a:custGeom>
            <a:avLst/>
            <a:gdLst/>
            <a:ahLst/>
            <a:cxnLst>
              <a:cxn ang="0">
                <a:pos x="54" y="121"/>
              </a:cxn>
              <a:cxn ang="0">
                <a:pos x="53" y="128"/>
              </a:cxn>
              <a:cxn ang="0">
                <a:pos x="49" y="132"/>
              </a:cxn>
              <a:cxn ang="0">
                <a:pos x="46" y="129"/>
              </a:cxn>
              <a:cxn ang="0">
                <a:pos x="41" y="128"/>
              </a:cxn>
              <a:cxn ang="0">
                <a:pos x="37" y="126"/>
              </a:cxn>
              <a:cxn ang="0">
                <a:pos x="32" y="124"/>
              </a:cxn>
              <a:cxn ang="0">
                <a:pos x="31" y="123"/>
              </a:cxn>
              <a:cxn ang="0">
                <a:pos x="28" y="117"/>
              </a:cxn>
              <a:cxn ang="0">
                <a:pos x="23" y="112"/>
              </a:cxn>
              <a:cxn ang="0">
                <a:pos x="20" y="108"/>
              </a:cxn>
              <a:cxn ang="0">
                <a:pos x="15" y="105"/>
              </a:cxn>
              <a:cxn ang="0">
                <a:pos x="10" y="101"/>
              </a:cxn>
              <a:cxn ang="0">
                <a:pos x="8" y="97"/>
              </a:cxn>
              <a:cxn ang="0">
                <a:pos x="8" y="94"/>
              </a:cxn>
              <a:cxn ang="0">
                <a:pos x="11" y="90"/>
              </a:cxn>
              <a:cxn ang="0">
                <a:pos x="14" y="87"/>
              </a:cxn>
              <a:cxn ang="0">
                <a:pos x="19" y="83"/>
              </a:cxn>
              <a:cxn ang="0">
                <a:pos x="23" y="80"/>
              </a:cxn>
              <a:cxn ang="0">
                <a:pos x="23" y="77"/>
              </a:cxn>
              <a:cxn ang="0">
                <a:pos x="21" y="76"/>
              </a:cxn>
              <a:cxn ang="0">
                <a:pos x="16" y="75"/>
              </a:cxn>
              <a:cxn ang="0">
                <a:pos x="10" y="74"/>
              </a:cxn>
              <a:cxn ang="0">
                <a:pos x="7" y="71"/>
              </a:cxn>
              <a:cxn ang="0">
                <a:pos x="5" y="67"/>
              </a:cxn>
              <a:cxn ang="0">
                <a:pos x="3" y="59"/>
              </a:cxn>
              <a:cxn ang="0">
                <a:pos x="5" y="55"/>
              </a:cxn>
              <a:cxn ang="0">
                <a:pos x="6" y="51"/>
              </a:cxn>
              <a:cxn ang="0">
                <a:pos x="5" y="48"/>
              </a:cxn>
              <a:cxn ang="0">
                <a:pos x="2" y="46"/>
              </a:cxn>
              <a:cxn ang="0">
                <a:pos x="1" y="40"/>
              </a:cxn>
              <a:cxn ang="0">
                <a:pos x="2" y="32"/>
              </a:cxn>
              <a:cxn ang="0">
                <a:pos x="2" y="26"/>
              </a:cxn>
              <a:cxn ang="0">
                <a:pos x="0" y="17"/>
              </a:cxn>
              <a:cxn ang="0">
                <a:pos x="0" y="12"/>
              </a:cxn>
              <a:cxn ang="0">
                <a:pos x="2" y="9"/>
              </a:cxn>
              <a:cxn ang="0">
                <a:pos x="6" y="6"/>
              </a:cxn>
              <a:cxn ang="0">
                <a:pos x="10" y="3"/>
              </a:cxn>
              <a:cxn ang="0">
                <a:pos x="15" y="1"/>
              </a:cxn>
              <a:cxn ang="0">
                <a:pos x="19" y="4"/>
              </a:cxn>
              <a:cxn ang="0">
                <a:pos x="24" y="6"/>
              </a:cxn>
              <a:cxn ang="0">
                <a:pos x="30" y="9"/>
              </a:cxn>
              <a:cxn ang="0">
                <a:pos x="39" y="11"/>
              </a:cxn>
              <a:cxn ang="0">
                <a:pos x="43" y="13"/>
              </a:cxn>
              <a:cxn ang="0">
                <a:pos x="47" y="15"/>
              </a:cxn>
              <a:cxn ang="0">
                <a:pos x="47" y="18"/>
              </a:cxn>
              <a:cxn ang="0">
                <a:pos x="47" y="21"/>
              </a:cxn>
              <a:cxn ang="0">
                <a:pos x="44" y="26"/>
              </a:cxn>
              <a:cxn ang="0">
                <a:pos x="43" y="30"/>
              </a:cxn>
              <a:cxn ang="0">
                <a:pos x="41" y="36"/>
              </a:cxn>
              <a:cxn ang="0">
                <a:pos x="40" y="44"/>
              </a:cxn>
              <a:cxn ang="0">
                <a:pos x="38" y="50"/>
              </a:cxn>
              <a:cxn ang="0">
                <a:pos x="36" y="56"/>
              </a:cxn>
              <a:cxn ang="0">
                <a:pos x="34" y="60"/>
              </a:cxn>
              <a:cxn ang="0">
                <a:pos x="32" y="66"/>
              </a:cxn>
              <a:cxn ang="0">
                <a:pos x="31" y="71"/>
              </a:cxn>
              <a:cxn ang="0">
                <a:pos x="32" y="78"/>
              </a:cxn>
              <a:cxn ang="0">
                <a:pos x="35" y="82"/>
              </a:cxn>
              <a:cxn ang="0">
                <a:pos x="43" y="91"/>
              </a:cxn>
              <a:cxn ang="0">
                <a:pos x="50" y="97"/>
              </a:cxn>
              <a:cxn ang="0">
                <a:pos x="52" y="107"/>
              </a:cxn>
              <a:cxn ang="0">
                <a:pos x="54" y="121"/>
              </a:cxn>
            </a:cxnLst>
            <a:rect l="0" t="0" r="r" b="b"/>
            <a:pathLst>
              <a:path w="54" h="132">
                <a:moveTo>
                  <a:pt x="54" y="121"/>
                </a:moveTo>
                <a:cubicBezTo>
                  <a:pt x="54" y="123"/>
                  <a:pt x="54" y="126"/>
                  <a:pt x="53" y="128"/>
                </a:cubicBezTo>
                <a:cubicBezTo>
                  <a:pt x="53" y="129"/>
                  <a:pt x="50" y="132"/>
                  <a:pt x="49" y="132"/>
                </a:cubicBezTo>
                <a:cubicBezTo>
                  <a:pt x="48" y="132"/>
                  <a:pt x="46" y="130"/>
                  <a:pt x="46" y="129"/>
                </a:cubicBezTo>
                <a:cubicBezTo>
                  <a:pt x="45" y="129"/>
                  <a:pt x="42" y="128"/>
                  <a:pt x="41" y="128"/>
                </a:cubicBezTo>
                <a:cubicBezTo>
                  <a:pt x="40" y="127"/>
                  <a:pt x="38" y="127"/>
                  <a:pt x="37" y="126"/>
                </a:cubicBezTo>
                <a:cubicBezTo>
                  <a:pt x="36" y="126"/>
                  <a:pt x="33" y="125"/>
                  <a:pt x="32" y="124"/>
                </a:cubicBezTo>
                <a:cubicBezTo>
                  <a:pt x="32" y="124"/>
                  <a:pt x="31" y="123"/>
                  <a:pt x="31" y="123"/>
                </a:cubicBezTo>
                <a:cubicBezTo>
                  <a:pt x="30" y="121"/>
                  <a:pt x="29" y="118"/>
                  <a:pt x="28" y="117"/>
                </a:cubicBezTo>
                <a:cubicBezTo>
                  <a:pt x="27" y="115"/>
                  <a:pt x="24" y="113"/>
                  <a:pt x="23" y="112"/>
                </a:cubicBezTo>
                <a:cubicBezTo>
                  <a:pt x="22" y="111"/>
                  <a:pt x="21" y="109"/>
                  <a:pt x="20" y="108"/>
                </a:cubicBezTo>
                <a:cubicBezTo>
                  <a:pt x="19" y="107"/>
                  <a:pt x="16" y="106"/>
                  <a:pt x="15" y="105"/>
                </a:cubicBezTo>
                <a:cubicBezTo>
                  <a:pt x="14" y="105"/>
                  <a:pt x="11" y="103"/>
                  <a:pt x="10" y="101"/>
                </a:cubicBezTo>
                <a:cubicBezTo>
                  <a:pt x="9" y="100"/>
                  <a:pt x="8" y="98"/>
                  <a:pt x="8" y="97"/>
                </a:cubicBezTo>
                <a:cubicBezTo>
                  <a:pt x="8" y="96"/>
                  <a:pt x="8" y="94"/>
                  <a:pt x="8" y="94"/>
                </a:cubicBezTo>
                <a:cubicBezTo>
                  <a:pt x="8" y="93"/>
                  <a:pt x="10" y="91"/>
                  <a:pt x="11" y="90"/>
                </a:cubicBezTo>
                <a:cubicBezTo>
                  <a:pt x="11" y="90"/>
                  <a:pt x="13" y="88"/>
                  <a:pt x="14" y="87"/>
                </a:cubicBezTo>
                <a:cubicBezTo>
                  <a:pt x="15" y="86"/>
                  <a:pt x="17" y="84"/>
                  <a:pt x="19" y="83"/>
                </a:cubicBezTo>
                <a:cubicBezTo>
                  <a:pt x="20" y="82"/>
                  <a:pt x="22" y="81"/>
                  <a:pt x="23" y="80"/>
                </a:cubicBezTo>
                <a:cubicBezTo>
                  <a:pt x="23" y="79"/>
                  <a:pt x="23" y="78"/>
                  <a:pt x="23" y="77"/>
                </a:cubicBezTo>
                <a:cubicBezTo>
                  <a:pt x="23" y="77"/>
                  <a:pt x="22" y="76"/>
                  <a:pt x="21" y="76"/>
                </a:cubicBezTo>
                <a:cubicBezTo>
                  <a:pt x="20" y="76"/>
                  <a:pt x="17" y="76"/>
                  <a:pt x="16" y="75"/>
                </a:cubicBezTo>
                <a:cubicBezTo>
                  <a:pt x="15" y="75"/>
                  <a:pt x="12" y="75"/>
                  <a:pt x="10" y="74"/>
                </a:cubicBezTo>
                <a:cubicBezTo>
                  <a:pt x="9" y="74"/>
                  <a:pt x="8" y="72"/>
                  <a:pt x="7" y="71"/>
                </a:cubicBezTo>
                <a:cubicBezTo>
                  <a:pt x="6" y="70"/>
                  <a:pt x="5" y="68"/>
                  <a:pt x="5" y="67"/>
                </a:cubicBezTo>
                <a:cubicBezTo>
                  <a:pt x="4" y="65"/>
                  <a:pt x="3" y="61"/>
                  <a:pt x="3" y="59"/>
                </a:cubicBezTo>
                <a:cubicBezTo>
                  <a:pt x="3" y="58"/>
                  <a:pt x="4" y="56"/>
                  <a:pt x="5" y="55"/>
                </a:cubicBezTo>
                <a:cubicBezTo>
                  <a:pt x="5" y="54"/>
                  <a:pt x="6" y="52"/>
                  <a:pt x="6" y="51"/>
                </a:cubicBezTo>
                <a:cubicBezTo>
                  <a:pt x="6" y="50"/>
                  <a:pt x="6" y="49"/>
                  <a:pt x="5" y="48"/>
                </a:cubicBezTo>
                <a:cubicBezTo>
                  <a:pt x="5" y="47"/>
                  <a:pt x="2" y="47"/>
                  <a:pt x="2" y="46"/>
                </a:cubicBezTo>
                <a:cubicBezTo>
                  <a:pt x="1" y="45"/>
                  <a:pt x="1" y="41"/>
                  <a:pt x="1" y="40"/>
                </a:cubicBezTo>
                <a:cubicBezTo>
                  <a:pt x="1" y="38"/>
                  <a:pt x="2" y="34"/>
                  <a:pt x="2" y="32"/>
                </a:cubicBezTo>
                <a:cubicBezTo>
                  <a:pt x="2" y="30"/>
                  <a:pt x="2" y="27"/>
                  <a:pt x="2" y="26"/>
                </a:cubicBezTo>
                <a:cubicBezTo>
                  <a:pt x="2" y="24"/>
                  <a:pt x="0" y="20"/>
                  <a:pt x="0" y="17"/>
                </a:cubicBezTo>
                <a:cubicBezTo>
                  <a:pt x="0" y="16"/>
                  <a:pt x="0" y="13"/>
                  <a:pt x="0" y="12"/>
                </a:cubicBezTo>
                <a:cubicBezTo>
                  <a:pt x="0" y="11"/>
                  <a:pt x="2" y="10"/>
                  <a:pt x="2" y="9"/>
                </a:cubicBezTo>
                <a:cubicBezTo>
                  <a:pt x="3" y="8"/>
                  <a:pt x="5" y="7"/>
                  <a:pt x="6" y="6"/>
                </a:cubicBezTo>
                <a:cubicBezTo>
                  <a:pt x="7" y="5"/>
                  <a:pt x="9" y="4"/>
                  <a:pt x="10" y="3"/>
                </a:cubicBezTo>
                <a:cubicBezTo>
                  <a:pt x="11" y="2"/>
                  <a:pt x="13" y="0"/>
                  <a:pt x="15" y="1"/>
                </a:cubicBezTo>
                <a:cubicBezTo>
                  <a:pt x="16" y="1"/>
                  <a:pt x="18" y="3"/>
                  <a:pt x="19" y="4"/>
                </a:cubicBezTo>
                <a:cubicBezTo>
                  <a:pt x="20" y="5"/>
                  <a:pt x="22" y="6"/>
                  <a:pt x="24" y="6"/>
                </a:cubicBezTo>
                <a:cubicBezTo>
                  <a:pt x="25" y="7"/>
                  <a:pt x="28" y="8"/>
                  <a:pt x="30" y="9"/>
                </a:cubicBezTo>
                <a:cubicBezTo>
                  <a:pt x="32" y="9"/>
                  <a:pt x="37" y="10"/>
                  <a:pt x="39" y="11"/>
                </a:cubicBezTo>
                <a:cubicBezTo>
                  <a:pt x="41" y="11"/>
                  <a:pt x="43" y="12"/>
                  <a:pt x="43" y="13"/>
                </a:cubicBezTo>
                <a:cubicBezTo>
                  <a:pt x="44" y="13"/>
                  <a:pt x="46" y="14"/>
                  <a:pt x="47" y="15"/>
                </a:cubicBezTo>
                <a:cubicBezTo>
                  <a:pt x="47" y="16"/>
                  <a:pt x="47" y="18"/>
                  <a:pt x="47" y="18"/>
                </a:cubicBezTo>
                <a:cubicBezTo>
                  <a:pt x="47" y="19"/>
                  <a:pt x="47" y="20"/>
                  <a:pt x="47" y="21"/>
                </a:cubicBezTo>
                <a:cubicBezTo>
                  <a:pt x="46" y="22"/>
                  <a:pt x="44" y="25"/>
                  <a:pt x="44" y="26"/>
                </a:cubicBezTo>
                <a:cubicBezTo>
                  <a:pt x="43" y="27"/>
                  <a:pt x="43" y="29"/>
                  <a:pt x="43" y="30"/>
                </a:cubicBezTo>
                <a:cubicBezTo>
                  <a:pt x="42" y="32"/>
                  <a:pt x="42" y="35"/>
                  <a:pt x="41" y="36"/>
                </a:cubicBezTo>
                <a:cubicBezTo>
                  <a:pt x="41" y="38"/>
                  <a:pt x="40" y="42"/>
                  <a:pt x="40" y="44"/>
                </a:cubicBezTo>
                <a:cubicBezTo>
                  <a:pt x="40" y="46"/>
                  <a:pt x="39" y="49"/>
                  <a:pt x="38" y="50"/>
                </a:cubicBezTo>
                <a:cubicBezTo>
                  <a:pt x="38" y="52"/>
                  <a:pt x="37" y="55"/>
                  <a:pt x="36" y="56"/>
                </a:cubicBezTo>
                <a:cubicBezTo>
                  <a:pt x="36" y="57"/>
                  <a:pt x="34" y="59"/>
                  <a:pt x="34" y="60"/>
                </a:cubicBezTo>
                <a:cubicBezTo>
                  <a:pt x="33" y="62"/>
                  <a:pt x="32" y="64"/>
                  <a:pt x="32" y="66"/>
                </a:cubicBezTo>
                <a:cubicBezTo>
                  <a:pt x="31" y="67"/>
                  <a:pt x="31" y="70"/>
                  <a:pt x="31" y="71"/>
                </a:cubicBezTo>
                <a:cubicBezTo>
                  <a:pt x="31" y="73"/>
                  <a:pt x="32" y="76"/>
                  <a:pt x="32" y="78"/>
                </a:cubicBezTo>
                <a:cubicBezTo>
                  <a:pt x="33" y="79"/>
                  <a:pt x="35" y="81"/>
                  <a:pt x="35" y="82"/>
                </a:cubicBezTo>
                <a:cubicBezTo>
                  <a:pt x="37" y="85"/>
                  <a:pt x="41" y="89"/>
                  <a:pt x="43" y="91"/>
                </a:cubicBezTo>
                <a:cubicBezTo>
                  <a:pt x="45" y="93"/>
                  <a:pt x="49" y="95"/>
                  <a:pt x="50" y="97"/>
                </a:cubicBezTo>
                <a:cubicBezTo>
                  <a:pt x="51" y="99"/>
                  <a:pt x="51" y="105"/>
                  <a:pt x="52" y="107"/>
                </a:cubicBezTo>
                <a:cubicBezTo>
                  <a:pt x="52" y="111"/>
                  <a:pt x="54" y="117"/>
                  <a:pt x="54" y="12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4" name="Freeform 57">
            <a:extLst>
              <a:ext uri="{FF2B5EF4-FFF2-40B4-BE49-F238E27FC236}">
                <a16:creationId xmlns:a16="http://schemas.microsoft.com/office/drawing/2014/main" id="{3976154B-DBF3-49E9-9DCC-8246A4F01EE0}"/>
              </a:ext>
            </a:extLst>
          </p:cNvPr>
          <p:cNvSpPr>
            <a:spLocks/>
          </p:cNvSpPr>
          <p:nvPr/>
        </p:nvSpPr>
        <p:spPr bwMode="auto">
          <a:xfrm>
            <a:off x="5833855" y="2620994"/>
            <a:ext cx="62561" cy="99529"/>
          </a:xfrm>
          <a:custGeom>
            <a:avLst/>
            <a:gdLst/>
            <a:ahLst/>
            <a:cxnLst>
              <a:cxn ang="0">
                <a:pos x="27" y="32"/>
              </a:cxn>
              <a:cxn ang="0">
                <a:pos x="27" y="37"/>
              </a:cxn>
              <a:cxn ang="0">
                <a:pos x="23" y="42"/>
              </a:cxn>
              <a:cxn ang="0">
                <a:pos x="16" y="40"/>
              </a:cxn>
              <a:cxn ang="0">
                <a:pos x="11" y="36"/>
              </a:cxn>
              <a:cxn ang="0">
                <a:pos x="8" y="29"/>
              </a:cxn>
              <a:cxn ang="0">
                <a:pos x="4" y="21"/>
              </a:cxn>
              <a:cxn ang="0">
                <a:pos x="0" y="13"/>
              </a:cxn>
              <a:cxn ang="0">
                <a:pos x="0" y="9"/>
              </a:cxn>
              <a:cxn ang="0">
                <a:pos x="1" y="3"/>
              </a:cxn>
              <a:cxn ang="0">
                <a:pos x="3" y="1"/>
              </a:cxn>
              <a:cxn ang="0">
                <a:pos x="9" y="0"/>
              </a:cxn>
              <a:cxn ang="0">
                <a:pos x="14" y="3"/>
              </a:cxn>
              <a:cxn ang="0">
                <a:pos x="17" y="8"/>
              </a:cxn>
              <a:cxn ang="0">
                <a:pos x="20" y="16"/>
              </a:cxn>
              <a:cxn ang="0">
                <a:pos x="24" y="25"/>
              </a:cxn>
              <a:cxn ang="0">
                <a:pos x="27" y="32"/>
              </a:cxn>
            </a:cxnLst>
            <a:rect l="0" t="0" r="r" b="b"/>
            <a:pathLst>
              <a:path w="27" h="43">
                <a:moveTo>
                  <a:pt x="27" y="32"/>
                </a:moveTo>
                <a:cubicBezTo>
                  <a:pt x="27" y="33"/>
                  <a:pt x="27" y="36"/>
                  <a:pt x="27" y="37"/>
                </a:cubicBezTo>
                <a:cubicBezTo>
                  <a:pt x="27" y="39"/>
                  <a:pt x="25" y="42"/>
                  <a:pt x="23" y="42"/>
                </a:cubicBezTo>
                <a:cubicBezTo>
                  <a:pt x="21" y="43"/>
                  <a:pt x="18" y="41"/>
                  <a:pt x="16" y="40"/>
                </a:cubicBezTo>
                <a:cubicBezTo>
                  <a:pt x="15" y="39"/>
                  <a:pt x="12" y="37"/>
                  <a:pt x="11" y="36"/>
                </a:cubicBezTo>
                <a:cubicBezTo>
                  <a:pt x="10" y="34"/>
                  <a:pt x="9" y="31"/>
                  <a:pt x="8" y="29"/>
                </a:cubicBezTo>
                <a:cubicBezTo>
                  <a:pt x="7" y="27"/>
                  <a:pt x="5" y="23"/>
                  <a:pt x="4" y="21"/>
                </a:cubicBezTo>
                <a:cubicBezTo>
                  <a:pt x="3" y="19"/>
                  <a:pt x="1" y="15"/>
                  <a:pt x="0" y="13"/>
                </a:cubicBezTo>
                <a:cubicBezTo>
                  <a:pt x="0" y="12"/>
                  <a:pt x="0" y="10"/>
                  <a:pt x="0" y="9"/>
                </a:cubicBezTo>
                <a:cubicBezTo>
                  <a:pt x="0" y="7"/>
                  <a:pt x="0" y="5"/>
                  <a:pt x="1" y="3"/>
                </a:cubicBezTo>
                <a:cubicBezTo>
                  <a:pt x="1" y="3"/>
                  <a:pt x="2" y="1"/>
                  <a:pt x="3" y="1"/>
                </a:cubicBezTo>
                <a:cubicBezTo>
                  <a:pt x="4" y="0"/>
                  <a:pt x="7" y="0"/>
                  <a:pt x="9" y="0"/>
                </a:cubicBezTo>
                <a:cubicBezTo>
                  <a:pt x="11" y="1"/>
                  <a:pt x="13" y="2"/>
                  <a:pt x="14" y="3"/>
                </a:cubicBezTo>
                <a:cubicBezTo>
                  <a:pt x="15" y="4"/>
                  <a:pt x="16" y="7"/>
                  <a:pt x="17" y="8"/>
                </a:cubicBezTo>
                <a:cubicBezTo>
                  <a:pt x="18" y="10"/>
                  <a:pt x="19" y="14"/>
                  <a:pt x="20" y="16"/>
                </a:cubicBezTo>
                <a:cubicBezTo>
                  <a:pt x="21" y="18"/>
                  <a:pt x="23" y="22"/>
                  <a:pt x="24" y="25"/>
                </a:cubicBezTo>
                <a:cubicBezTo>
                  <a:pt x="25" y="27"/>
                  <a:pt x="26" y="30"/>
                  <a:pt x="27" y="32"/>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5" name="Freeform 58">
            <a:extLst>
              <a:ext uri="{FF2B5EF4-FFF2-40B4-BE49-F238E27FC236}">
                <a16:creationId xmlns:a16="http://schemas.microsoft.com/office/drawing/2014/main" id="{7BDE1EC6-25DB-4735-BDAF-866DA578005A}"/>
              </a:ext>
            </a:extLst>
          </p:cNvPr>
          <p:cNvSpPr>
            <a:spLocks/>
          </p:cNvSpPr>
          <p:nvPr/>
        </p:nvSpPr>
        <p:spPr bwMode="auto">
          <a:xfrm>
            <a:off x="5754232" y="2348002"/>
            <a:ext cx="59718" cy="190527"/>
          </a:xfrm>
          <a:custGeom>
            <a:avLst/>
            <a:gdLst/>
            <a:ahLst/>
            <a:cxnLst>
              <a:cxn ang="0">
                <a:pos x="25" y="51"/>
              </a:cxn>
              <a:cxn ang="0">
                <a:pos x="26" y="64"/>
              </a:cxn>
              <a:cxn ang="0">
                <a:pos x="25" y="71"/>
              </a:cxn>
              <a:cxn ang="0">
                <a:pos x="22" y="79"/>
              </a:cxn>
              <a:cxn ang="0">
                <a:pos x="19" y="81"/>
              </a:cxn>
              <a:cxn ang="0">
                <a:pos x="16" y="78"/>
              </a:cxn>
              <a:cxn ang="0">
                <a:pos x="15" y="72"/>
              </a:cxn>
              <a:cxn ang="0">
                <a:pos x="13" y="66"/>
              </a:cxn>
              <a:cxn ang="0">
                <a:pos x="8" y="57"/>
              </a:cxn>
              <a:cxn ang="0">
                <a:pos x="6" y="52"/>
              </a:cxn>
              <a:cxn ang="0">
                <a:pos x="6" y="43"/>
              </a:cxn>
              <a:cxn ang="0">
                <a:pos x="3" y="30"/>
              </a:cxn>
              <a:cxn ang="0">
                <a:pos x="2" y="20"/>
              </a:cxn>
              <a:cxn ang="0">
                <a:pos x="0" y="6"/>
              </a:cxn>
              <a:cxn ang="0">
                <a:pos x="2" y="1"/>
              </a:cxn>
              <a:cxn ang="0">
                <a:pos x="4" y="0"/>
              </a:cxn>
              <a:cxn ang="0">
                <a:pos x="8" y="2"/>
              </a:cxn>
              <a:cxn ang="0">
                <a:pos x="12" y="10"/>
              </a:cxn>
              <a:cxn ang="0">
                <a:pos x="15" y="15"/>
              </a:cxn>
              <a:cxn ang="0">
                <a:pos x="19" y="27"/>
              </a:cxn>
              <a:cxn ang="0">
                <a:pos x="23" y="40"/>
              </a:cxn>
              <a:cxn ang="0">
                <a:pos x="25" y="51"/>
              </a:cxn>
            </a:cxnLst>
            <a:rect l="0" t="0" r="r" b="b"/>
            <a:pathLst>
              <a:path w="26" h="81">
                <a:moveTo>
                  <a:pt x="25" y="51"/>
                </a:moveTo>
                <a:cubicBezTo>
                  <a:pt x="26" y="54"/>
                  <a:pt x="26" y="61"/>
                  <a:pt x="26" y="64"/>
                </a:cubicBezTo>
                <a:cubicBezTo>
                  <a:pt x="26" y="66"/>
                  <a:pt x="26" y="69"/>
                  <a:pt x="25" y="71"/>
                </a:cubicBezTo>
                <a:cubicBezTo>
                  <a:pt x="25" y="73"/>
                  <a:pt x="23" y="77"/>
                  <a:pt x="22" y="79"/>
                </a:cubicBezTo>
                <a:cubicBezTo>
                  <a:pt x="21" y="80"/>
                  <a:pt x="20" y="81"/>
                  <a:pt x="19" y="81"/>
                </a:cubicBezTo>
                <a:cubicBezTo>
                  <a:pt x="18" y="81"/>
                  <a:pt x="17" y="79"/>
                  <a:pt x="16" y="78"/>
                </a:cubicBezTo>
                <a:cubicBezTo>
                  <a:pt x="16" y="77"/>
                  <a:pt x="15" y="74"/>
                  <a:pt x="15" y="72"/>
                </a:cubicBezTo>
                <a:cubicBezTo>
                  <a:pt x="14" y="70"/>
                  <a:pt x="13" y="67"/>
                  <a:pt x="13" y="66"/>
                </a:cubicBezTo>
                <a:cubicBezTo>
                  <a:pt x="12" y="63"/>
                  <a:pt x="9" y="59"/>
                  <a:pt x="8" y="57"/>
                </a:cubicBezTo>
                <a:cubicBezTo>
                  <a:pt x="7" y="56"/>
                  <a:pt x="6" y="54"/>
                  <a:pt x="6" y="52"/>
                </a:cubicBezTo>
                <a:cubicBezTo>
                  <a:pt x="6" y="50"/>
                  <a:pt x="6" y="45"/>
                  <a:pt x="6" y="43"/>
                </a:cubicBezTo>
                <a:cubicBezTo>
                  <a:pt x="5" y="39"/>
                  <a:pt x="4" y="33"/>
                  <a:pt x="3" y="30"/>
                </a:cubicBezTo>
                <a:cubicBezTo>
                  <a:pt x="3" y="27"/>
                  <a:pt x="2" y="22"/>
                  <a:pt x="2" y="20"/>
                </a:cubicBezTo>
                <a:cubicBezTo>
                  <a:pt x="2" y="17"/>
                  <a:pt x="0" y="10"/>
                  <a:pt x="0" y="6"/>
                </a:cubicBezTo>
                <a:cubicBezTo>
                  <a:pt x="0" y="5"/>
                  <a:pt x="1" y="3"/>
                  <a:pt x="2" y="1"/>
                </a:cubicBezTo>
                <a:cubicBezTo>
                  <a:pt x="2" y="1"/>
                  <a:pt x="3" y="0"/>
                  <a:pt x="4" y="0"/>
                </a:cubicBezTo>
                <a:cubicBezTo>
                  <a:pt x="5" y="0"/>
                  <a:pt x="7" y="1"/>
                  <a:pt x="8" y="2"/>
                </a:cubicBezTo>
                <a:cubicBezTo>
                  <a:pt x="9" y="4"/>
                  <a:pt x="11" y="8"/>
                  <a:pt x="12" y="10"/>
                </a:cubicBezTo>
                <a:cubicBezTo>
                  <a:pt x="13" y="11"/>
                  <a:pt x="15" y="13"/>
                  <a:pt x="15" y="15"/>
                </a:cubicBezTo>
                <a:cubicBezTo>
                  <a:pt x="17" y="18"/>
                  <a:pt x="18" y="24"/>
                  <a:pt x="19" y="27"/>
                </a:cubicBezTo>
                <a:cubicBezTo>
                  <a:pt x="20" y="30"/>
                  <a:pt x="22" y="37"/>
                  <a:pt x="23" y="40"/>
                </a:cubicBezTo>
                <a:cubicBezTo>
                  <a:pt x="24" y="43"/>
                  <a:pt x="25" y="48"/>
                  <a:pt x="25" y="5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6" name="Freeform 59">
            <a:extLst>
              <a:ext uri="{FF2B5EF4-FFF2-40B4-BE49-F238E27FC236}">
                <a16:creationId xmlns:a16="http://schemas.microsoft.com/office/drawing/2014/main" id="{CFF38FD4-22B7-42F1-815D-0D7A32CF24F4}"/>
              </a:ext>
            </a:extLst>
          </p:cNvPr>
          <p:cNvSpPr>
            <a:spLocks/>
          </p:cNvSpPr>
          <p:nvPr/>
        </p:nvSpPr>
        <p:spPr bwMode="auto">
          <a:xfrm>
            <a:off x="5606361" y="2734741"/>
            <a:ext cx="125122" cy="153558"/>
          </a:xfrm>
          <a:custGeom>
            <a:avLst/>
            <a:gdLst/>
            <a:ahLst/>
            <a:cxnLst>
              <a:cxn ang="0">
                <a:pos x="53" y="46"/>
              </a:cxn>
              <a:cxn ang="0">
                <a:pos x="53" y="52"/>
              </a:cxn>
              <a:cxn ang="0">
                <a:pos x="53" y="57"/>
              </a:cxn>
              <a:cxn ang="0">
                <a:pos x="51" y="62"/>
              </a:cxn>
              <a:cxn ang="0">
                <a:pos x="47" y="65"/>
              </a:cxn>
              <a:cxn ang="0">
                <a:pos x="43" y="63"/>
              </a:cxn>
              <a:cxn ang="0">
                <a:pos x="38" y="59"/>
              </a:cxn>
              <a:cxn ang="0">
                <a:pos x="32" y="54"/>
              </a:cxn>
              <a:cxn ang="0">
                <a:pos x="27" y="51"/>
              </a:cxn>
              <a:cxn ang="0">
                <a:pos x="18" y="45"/>
              </a:cxn>
              <a:cxn ang="0">
                <a:pos x="11" y="40"/>
              </a:cxn>
              <a:cxn ang="0">
                <a:pos x="7" y="33"/>
              </a:cxn>
              <a:cxn ang="0">
                <a:pos x="2" y="28"/>
              </a:cxn>
              <a:cxn ang="0">
                <a:pos x="1" y="13"/>
              </a:cxn>
              <a:cxn ang="0">
                <a:pos x="1" y="4"/>
              </a:cxn>
              <a:cxn ang="0">
                <a:pos x="5" y="0"/>
              </a:cxn>
              <a:cxn ang="0">
                <a:pos x="12" y="4"/>
              </a:cxn>
              <a:cxn ang="0">
                <a:pos x="15" y="7"/>
              </a:cxn>
              <a:cxn ang="0">
                <a:pos x="17" y="10"/>
              </a:cxn>
              <a:cxn ang="0">
                <a:pos x="19" y="15"/>
              </a:cxn>
              <a:cxn ang="0">
                <a:pos x="28" y="22"/>
              </a:cxn>
              <a:cxn ang="0">
                <a:pos x="37" y="31"/>
              </a:cxn>
              <a:cxn ang="0">
                <a:pos x="43" y="35"/>
              </a:cxn>
              <a:cxn ang="0">
                <a:pos x="50" y="40"/>
              </a:cxn>
              <a:cxn ang="0">
                <a:pos x="53" y="46"/>
              </a:cxn>
            </a:cxnLst>
            <a:rect l="0" t="0" r="r" b="b"/>
            <a:pathLst>
              <a:path w="53" h="65">
                <a:moveTo>
                  <a:pt x="53" y="46"/>
                </a:moveTo>
                <a:cubicBezTo>
                  <a:pt x="53" y="48"/>
                  <a:pt x="53" y="51"/>
                  <a:pt x="53" y="52"/>
                </a:cubicBezTo>
                <a:cubicBezTo>
                  <a:pt x="53" y="53"/>
                  <a:pt x="53" y="56"/>
                  <a:pt x="53" y="57"/>
                </a:cubicBezTo>
                <a:cubicBezTo>
                  <a:pt x="52" y="58"/>
                  <a:pt x="52" y="60"/>
                  <a:pt x="51" y="62"/>
                </a:cubicBezTo>
                <a:cubicBezTo>
                  <a:pt x="50" y="63"/>
                  <a:pt x="49" y="65"/>
                  <a:pt x="47" y="65"/>
                </a:cubicBezTo>
                <a:cubicBezTo>
                  <a:pt x="46" y="65"/>
                  <a:pt x="44" y="64"/>
                  <a:pt x="43" y="63"/>
                </a:cubicBezTo>
                <a:cubicBezTo>
                  <a:pt x="41" y="62"/>
                  <a:pt x="39" y="60"/>
                  <a:pt x="38" y="59"/>
                </a:cubicBezTo>
                <a:cubicBezTo>
                  <a:pt x="36" y="58"/>
                  <a:pt x="33" y="56"/>
                  <a:pt x="32" y="54"/>
                </a:cubicBezTo>
                <a:cubicBezTo>
                  <a:pt x="31" y="54"/>
                  <a:pt x="28" y="52"/>
                  <a:pt x="27" y="51"/>
                </a:cubicBezTo>
                <a:cubicBezTo>
                  <a:pt x="25" y="49"/>
                  <a:pt x="20" y="47"/>
                  <a:pt x="18" y="45"/>
                </a:cubicBezTo>
                <a:cubicBezTo>
                  <a:pt x="16" y="44"/>
                  <a:pt x="13" y="42"/>
                  <a:pt x="11" y="40"/>
                </a:cubicBezTo>
                <a:cubicBezTo>
                  <a:pt x="9" y="38"/>
                  <a:pt x="8" y="35"/>
                  <a:pt x="7" y="33"/>
                </a:cubicBezTo>
                <a:cubicBezTo>
                  <a:pt x="6" y="32"/>
                  <a:pt x="3" y="30"/>
                  <a:pt x="2" y="28"/>
                </a:cubicBezTo>
                <a:cubicBezTo>
                  <a:pt x="0" y="25"/>
                  <a:pt x="2" y="17"/>
                  <a:pt x="1" y="13"/>
                </a:cubicBezTo>
                <a:cubicBezTo>
                  <a:pt x="1" y="11"/>
                  <a:pt x="1" y="6"/>
                  <a:pt x="1" y="4"/>
                </a:cubicBezTo>
                <a:cubicBezTo>
                  <a:pt x="2" y="2"/>
                  <a:pt x="3" y="0"/>
                  <a:pt x="5" y="0"/>
                </a:cubicBezTo>
                <a:cubicBezTo>
                  <a:pt x="7" y="0"/>
                  <a:pt x="11" y="2"/>
                  <a:pt x="12" y="4"/>
                </a:cubicBezTo>
                <a:cubicBezTo>
                  <a:pt x="13" y="4"/>
                  <a:pt x="14" y="6"/>
                  <a:pt x="15" y="7"/>
                </a:cubicBezTo>
                <a:cubicBezTo>
                  <a:pt x="16" y="7"/>
                  <a:pt x="17" y="9"/>
                  <a:pt x="17" y="10"/>
                </a:cubicBezTo>
                <a:cubicBezTo>
                  <a:pt x="18" y="11"/>
                  <a:pt x="18" y="14"/>
                  <a:pt x="19" y="15"/>
                </a:cubicBezTo>
                <a:cubicBezTo>
                  <a:pt x="21" y="18"/>
                  <a:pt x="25" y="20"/>
                  <a:pt x="28" y="22"/>
                </a:cubicBezTo>
                <a:cubicBezTo>
                  <a:pt x="30" y="24"/>
                  <a:pt x="34" y="29"/>
                  <a:pt x="37" y="31"/>
                </a:cubicBezTo>
                <a:cubicBezTo>
                  <a:pt x="38" y="32"/>
                  <a:pt x="42" y="33"/>
                  <a:pt x="43" y="35"/>
                </a:cubicBezTo>
                <a:cubicBezTo>
                  <a:pt x="45" y="36"/>
                  <a:pt x="48" y="38"/>
                  <a:pt x="50" y="40"/>
                </a:cubicBezTo>
                <a:cubicBezTo>
                  <a:pt x="51" y="41"/>
                  <a:pt x="52" y="44"/>
                  <a:pt x="53" y="46"/>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7" name="Freeform 60">
            <a:extLst>
              <a:ext uri="{FF2B5EF4-FFF2-40B4-BE49-F238E27FC236}">
                <a16:creationId xmlns:a16="http://schemas.microsoft.com/office/drawing/2014/main" id="{BEC60B61-2356-4B1C-83FA-B1F91896A920}"/>
              </a:ext>
            </a:extLst>
          </p:cNvPr>
          <p:cNvSpPr>
            <a:spLocks/>
          </p:cNvSpPr>
          <p:nvPr/>
        </p:nvSpPr>
        <p:spPr bwMode="auto">
          <a:xfrm>
            <a:off x="5176965" y="3866523"/>
            <a:ext cx="287212" cy="181995"/>
          </a:xfrm>
          <a:custGeom>
            <a:avLst/>
            <a:gdLst/>
            <a:ahLst/>
            <a:cxnLst>
              <a:cxn ang="0">
                <a:pos x="123" y="9"/>
              </a:cxn>
              <a:cxn ang="0">
                <a:pos x="121" y="14"/>
              </a:cxn>
              <a:cxn ang="0">
                <a:pos x="116" y="16"/>
              </a:cxn>
              <a:cxn ang="0">
                <a:pos x="108" y="22"/>
              </a:cxn>
              <a:cxn ang="0">
                <a:pos x="102" y="25"/>
              </a:cxn>
              <a:cxn ang="0">
                <a:pos x="97" y="28"/>
              </a:cxn>
              <a:cxn ang="0">
                <a:pos x="92" y="31"/>
              </a:cxn>
              <a:cxn ang="0">
                <a:pos x="85" y="33"/>
              </a:cxn>
              <a:cxn ang="0">
                <a:pos x="79" y="37"/>
              </a:cxn>
              <a:cxn ang="0">
                <a:pos x="78" y="42"/>
              </a:cxn>
              <a:cxn ang="0">
                <a:pos x="71" y="46"/>
              </a:cxn>
              <a:cxn ang="0">
                <a:pos x="64" y="50"/>
              </a:cxn>
              <a:cxn ang="0">
                <a:pos x="58" y="52"/>
              </a:cxn>
              <a:cxn ang="0">
                <a:pos x="52" y="54"/>
              </a:cxn>
              <a:cxn ang="0">
                <a:pos x="49" y="55"/>
              </a:cxn>
              <a:cxn ang="0">
                <a:pos x="44" y="60"/>
              </a:cxn>
              <a:cxn ang="0">
                <a:pos x="35" y="68"/>
              </a:cxn>
              <a:cxn ang="0">
                <a:pos x="29" y="72"/>
              </a:cxn>
              <a:cxn ang="0">
                <a:pos x="20" y="76"/>
              </a:cxn>
              <a:cxn ang="0">
                <a:pos x="12" y="79"/>
              </a:cxn>
              <a:cxn ang="0">
                <a:pos x="6" y="77"/>
              </a:cxn>
              <a:cxn ang="0">
                <a:pos x="1" y="76"/>
              </a:cxn>
              <a:cxn ang="0">
                <a:pos x="0" y="70"/>
              </a:cxn>
              <a:cxn ang="0">
                <a:pos x="1" y="67"/>
              </a:cxn>
              <a:cxn ang="0">
                <a:pos x="9" y="64"/>
              </a:cxn>
              <a:cxn ang="0">
                <a:pos x="16" y="60"/>
              </a:cxn>
              <a:cxn ang="0">
                <a:pos x="24" y="55"/>
              </a:cxn>
              <a:cxn ang="0">
                <a:pos x="31" y="48"/>
              </a:cxn>
              <a:cxn ang="0">
                <a:pos x="37" y="45"/>
              </a:cxn>
              <a:cxn ang="0">
                <a:pos x="46" y="37"/>
              </a:cxn>
              <a:cxn ang="0">
                <a:pos x="56" y="30"/>
              </a:cxn>
              <a:cxn ang="0">
                <a:pos x="62" y="24"/>
              </a:cxn>
              <a:cxn ang="0">
                <a:pos x="66" y="19"/>
              </a:cxn>
              <a:cxn ang="0">
                <a:pos x="71" y="11"/>
              </a:cxn>
              <a:cxn ang="0">
                <a:pos x="79" y="7"/>
              </a:cxn>
              <a:cxn ang="0">
                <a:pos x="86" y="3"/>
              </a:cxn>
              <a:cxn ang="0">
                <a:pos x="93" y="0"/>
              </a:cxn>
              <a:cxn ang="0">
                <a:pos x="100" y="0"/>
              </a:cxn>
              <a:cxn ang="0">
                <a:pos x="107" y="0"/>
              </a:cxn>
              <a:cxn ang="0">
                <a:pos x="112" y="2"/>
              </a:cxn>
              <a:cxn ang="0">
                <a:pos x="116" y="4"/>
              </a:cxn>
              <a:cxn ang="0">
                <a:pos x="120" y="6"/>
              </a:cxn>
              <a:cxn ang="0">
                <a:pos x="123" y="9"/>
              </a:cxn>
            </a:cxnLst>
            <a:rect l="0" t="0" r="r" b="b"/>
            <a:pathLst>
              <a:path w="123" h="79">
                <a:moveTo>
                  <a:pt x="123" y="9"/>
                </a:moveTo>
                <a:cubicBezTo>
                  <a:pt x="123" y="10"/>
                  <a:pt x="122" y="13"/>
                  <a:pt x="121" y="14"/>
                </a:cubicBezTo>
                <a:cubicBezTo>
                  <a:pt x="120" y="15"/>
                  <a:pt x="118" y="15"/>
                  <a:pt x="116" y="16"/>
                </a:cubicBezTo>
                <a:cubicBezTo>
                  <a:pt x="114" y="17"/>
                  <a:pt x="111" y="20"/>
                  <a:pt x="108" y="22"/>
                </a:cubicBezTo>
                <a:cubicBezTo>
                  <a:pt x="106" y="23"/>
                  <a:pt x="104" y="24"/>
                  <a:pt x="102" y="25"/>
                </a:cubicBezTo>
                <a:cubicBezTo>
                  <a:pt x="101" y="25"/>
                  <a:pt x="98" y="27"/>
                  <a:pt x="97" y="28"/>
                </a:cubicBezTo>
                <a:cubicBezTo>
                  <a:pt x="96" y="29"/>
                  <a:pt x="93" y="31"/>
                  <a:pt x="92" y="31"/>
                </a:cubicBezTo>
                <a:cubicBezTo>
                  <a:pt x="90" y="32"/>
                  <a:pt x="86" y="33"/>
                  <a:pt x="85" y="33"/>
                </a:cubicBezTo>
                <a:cubicBezTo>
                  <a:pt x="83" y="34"/>
                  <a:pt x="80" y="35"/>
                  <a:pt x="79" y="37"/>
                </a:cubicBezTo>
                <a:cubicBezTo>
                  <a:pt x="78" y="38"/>
                  <a:pt x="78" y="41"/>
                  <a:pt x="78" y="42"/>
                </a:cubicBezTo>
                <a:cubicBezTo>
                  <a:pt x="76" y="43"/>
                  <a:pt x="72" y="45"/>
                  <a:pt x="71" y="46"/>
                </a:cubicBezTo>
                <a:cubicBezTo>
                  <a:pt x="69" y="47"/>
                  <a:pt x="66" y="49"/>
                  <a:pt x="64" y="50"/>
                </a:cubicBezTo>
                <a:cubicBezTo>
                  <a:pt x="63" y="51"/>
                  <a:pt x="60" y="52"/>
                  <a:pt x="58" y="52"/>
                </a:cubicBezTo>
                <a:cubicBezTo>
                  <a:pt x="57" y="52"/>
                  <a:pt x="53" y="53"/>
                  <a:pt x="52" y="54"/>
                </a:cubicBezTo>
                <a:cubicBezTo>
                  <a:pt x="51" y="54"/>
                  <a:pt x="49" y="54"/>
                  <a:pt x="49" y="55"/>
                </a:cubicBezTo>
                <a:cubicBezTo>
                  <a:pt x="47" y="56"/>
                  <a:pt x="45" y="59"/>
                  <a:pt x="44" y="60"/>
                </a:cubicBezTo>
                <a:cubicBezTo>
                  <a:pt x="42" y="62"/>
                  <a:pt x="37" y="67"/>
                  <a:pt x="35" y="68"/>
                </a:cubicBezTo>
                <a:cubicBezTo>
                  <a:pt x="34" y="70"/>
                  <a:pt x="30" y="72"/>
                  <a:pt x="29" y="72"/>
                </a:cubicBezTo>
                <a:cubicBezTo>
                  <a:pt x="27" y="74"/>
                  <a:pt x="22" y="75"/>
                  <a:pt x="20" y="76"/>
                </a:cubicBezTo>
                <a:cubicBezTo>
                  <a:pt x="18" y="77"/>
                  <a:pt x="14" y="78"/>
                  <a:pt x="12" y="79"/>
                </a:cubicBezTo>
                <a:cubicBezTo>
                  <a:pt x="11" y="79"/>
                  <a:pt x="8" y="78"/>
                  <a:pt x="6" y="77"/>
                </a:cubicBezTo>
                <a:cubicBezTo>
                  <a:pt x="5" y="77"/>
                  <a:pt x="2" y="77"/>
                  <a:pt x="1" y="76"/>
                </a:cubicBezTo>
                <a:cubicBezTo>
                  <a:pt x="0" y="75"/>
                  <a:pt x="0" y="72"/>
                  <a:pt x="0" y="70"/>
                </a:cubicBezTo>
                <a:cubicBezTo>
                  <a:pt x="0" y="69"/>
                  <a:pt x="1" y="67"/>
                  <a:pt x="1" y="67"/>
                </a:cubicBezTo>
                <a:cubicBezTo>
                  <a:pt x="3" y="65"/>
                  <a:pt x="7" y="64"/>
                  <a:pt x="9" y="64"/>
                </a:cubicBezTo>
                <a:cubicBezTo>
                  <a:pt x="10" y="63"/>
                  <a:pt x="14" y="61"/>
                  <a:pt x="16" y="60"/>
                </a:cubicBezTo>
                <a:cubicBezTo>
                  <a:pt x="18" y="58"/>
                  <a:pt x="22" y="56"/>
                  <a:pt x="24" y="55"/>
                </a:cubicBezTo>
                <a:cubicBezTo>
                  <a:pt x="26" y="53"/>
                  <a:pt x="29" y="49"/>
                  <a:pt x="31" y="48"/>
                </a:cubicBezTo>
                <a:cubicBezTo>
                  <a:pt x="32" y="47"/>
                  <a:pt x="36" y="46"/>
                  <a:pt x="37" y="45"/>
                </a:cubicBezTo>
                <a:cubicBezTo>
                  <a:pt x="40" y="44"/>
                  <a:pt x="43" y="39"/>
                  <a:pt x="46" y="37"/>
                </a:cubicBezTo>
                <a:cubicBezTo>
                  <a:pt x="48" y="35"/>
                  <a:pt x="54" y="32"/>
                  <a:pt x="56" y="30"/>
                </a:cubicBezTo>
                <a:cubicBezTo>
                  <a:pt x="58" y="29"/>
                  <a:pt x="60" y="26"/>
                  <a:pt x="62" y="24"/>
                </a:cubicBezTo>
                <a:cubicBezTo>
                  <a:pt x="63" y="23"/>
                  <a:pt x="65" y="20"/>
                  <a:pt x="66" y="19"/>
                </a:cubicBezTo>
                <a:cubicBezTo>
                  <a:pt x="67" y="17"/>
                  <a:pt x="70" y="13"/>
                  <a:pt x="71" y="11"/>
                </a:cubicBezTo>
                <a:cubicBezTo>
                  <a:pt x="73" y="10"/>
                  <a:pt x="77" y="8"/>
                  <a:pt x="79" y="7"/>
                </a:cubicBezTo>
                <a:cubicBezTo>
                  <a:pt x="81" y="6"/>
                  <a:pt x="85" y="4"/>
                  <a:pt x="86" y="3"/>
                </a:cubicBezTo>
                <a:cubicBezTo>
                  <a:pt x="88" y="3"/>
                  <a:pt x="91" y="1"/>
                  <a:pt x="93" y="0"/>
                </a:cubicBezTo>
                <a:cubicBezTo>
                  <a:pt x="95" y="0"/>
                  <a:pt x="98" y="0"/>
                  <a:pt x="100" y="0"/>
                </a:cubicBezTo>
                <a:cubicBezTo>
                  <a:pt x="102" y="0"/>
                  <a:pt x="105" y="0"/>
                  <a:pt x="107" y="0"/>
                </a:cubicBezTo>
                <a:cubicBezTo>
                  <a:pt x="108" y="1"/>
                  <a:pt x="111" y="2"/>
                  <a:pt x="112" y="2"/>
                </a:cubicBezTo>
                <a:cubicBezTo>
                  <a:pt x="113" y="3"/>
                  <a:pt x="115" y="3"/>
                  <a:pt x="116" y="4"/>
                </a:cubicBezTo>
                <a:cubicBezTo>
                  <a:pt x="117" y="4"/>
                  <a:pt x="119" y="5"/>
                  <a:pt x="120" y="6"/>
                </a:cubicBezTo>
                <a:cubicBezTo>
                  <a:pt x="121" y="7"/>
                  <a:pt x="123" y="8"/>
                  <a:pt x="123" y="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8" name="Freeform 61">
            <a:extLst>
              <a:ext uri="{FF2B5EF4-FFF2-40B4-BE49-F238E27FC236}">
                <a16:creationId xmlns:a16="http://schemas.microsoft.com/office/drawing/2014/main" id="{BD40D5E8-941A-4C06-A582-C38A29A44F9A}"/>
              </a:ext>
            </a:extLst>
          </p:cNvPr>
          <p:cNvSpPr>
            <a:spLocks/>
          </p:cNvSpPr>
          <p:nvPr/>
        </p:nvSpPr>
        <p:spPr bwMode="auto">
          <a:xfrm>
            <a:off x="4702072" y="3877897"/>
            <a:ext cx="369678" cy="253088"/>
          </a:xfrm>
          <a:custGeom>
            <a:avLst/>
            <a:gdLst/>
            <a:ahLst/>
            <a:cxnLst>
              <a:cxn ang="0">
                <a:pos x="156" y="95"/>
              </a:cxn>
              <a:cxn ang="0">
                <a:pos x="157" y="99"/>
              </a:cxn>
              <a:cxn ang="0">
                <a:pos x="152" y="102"/>
              </a:cxn>
              <a:cxn ang="0">
                <a:pos x="145" y="102"/>
              </a:cxn>
              <a:cxn ang="0">
                <a:pos x="140" y="100"/>
              </a:cxn>
              <a:cxn ang="0">
                <a:pos x="131" y="101"/>
              </a:cxn>
              <a:cxn ang="0">
                <a:pos x="122" y="104"/>
              </a:cxn>
              <a:cxn ang="0">
                <a:pos x="114" y="107"/>
              </a:cxn>
              <a:cxn ang="0">
                <a:pos x="104" y="108"/>
              </a:cxn>
              <a:cxn ang="0">
                <a:pos x="98" y="104"/>
              </a:cxn>
              <a:cxn ang="0">
                <a:pos x="92" y="100"/>
              </a:cxn>
              <a:cxn ang="0">
                <a:pos x="86" y="96"/>
              </a:cxn>
              <a:cxn ang="0">
                <a:pos x="79" y="94"/>
              </a:cxn>
              <a:cxn ang="0">
                <a:pos x="71" y="93"/>
              </a:cxn>
              <a:cxn ang="0">
                <a:pos x="67" y="92"/>
              </a:cxn>
              <a:cxn ang="0">
                <a:pos x="64" y="88"/>
              </a:cxn>
              <a:cxn ang="0">
                <a:pos x="62" y="86"/>
              </a:cxn>
              <a:cxn ang="0">
                <a:pos x="61" y="80"/>
              </a:cxn>
              <a:cxn ang="0">
                <a:pos x="61" y="76"/>
              </a:cxn>
              <a:cxn ang="0">
                <a:pos x="56" y="75"/>
              </a:cxn>
              <a:cxn ang="0">
                <a:pos x="52" y="71"/>
              </a:cxn>
              <a:cxn ang="0">
                <a:pos x="48" y="68"/>
              </a:cxn>
              <a:cxn ang="0">
                <a:pos x="43" y="64"/>
              </a:cxn>
              <a:cxn ang="0">
                <a:pos x="38" y="60"/>
              </a:cxn>
              <a:cxn ang="0">
                <a:pos x="32" y="58"/>
              </a:cxn>
              <a:cxn ang="0">
                <a:pos x="28" y="58"/>
              </a:cxn>
              <a:cxn ang="0">
                <a:pos x="23" y="53"/>
              </a:cxn>
              <a:cxn ang="0">
                <a:pos x="17" y="46"/>
              </a:cxn>
              <a:cxn ang="0">
                <a:pos x="15" y="43"/>
              </a:cxn>
              <a:cxn ang="0">
                <a:pos x="13" y="38"/>
              </a:cxn>
              <a:cxn ang="0">
                <a:pos x="10" y="35"/>
              </a:cxn>
              <a:cxn ang="0">
                <a:pos x="5" y="33"/>
              </a:cxn>
              <a:cxn ang="0">
                <a:pos x="1" y="31"/>
              </a:cxn>
              <a:cxn ang="0">
                <a:pos x="1" y="25"/>
              </a:cxn>
              <a:cxn ang="0">
                <a:pos x="4" y="19"/>
              </a:cxn>
              <a:cxn ang="0">
                <a:pos x="2" y="12"/>
              </a:cxn>
              <a:cxn ang="0">
                <a:pos x="2" y="4"/>
              </a:cxn>
              <a:cxn ang="0">
                <a:pos x="7" y="0"/>
              </a:cxn>
              <a:cxn ang="0">
                <a:pos x="14" y="8"/>
              </a:cxn>
              <a:cxn ang="0">
                <a:pos x="24" y="19"/>
              </a:cxn>
              <a:cxn ang="0">
                <a:pos x="32" y="25"/>
              </a:cxn>
              <a:cxn ang="0">
                <a:pos x="40" y="28"/>
              </a:cxn>
              <a:cxn ang="0">
                <a:pos x="47" y="36"/>
              </a:cxn>
              <a:cxn ang="0">
                <a:pos x="50" y="38"/>
              </a:cxn>
              <a:cxn ang="0">
                <a:pos x="51" y="43"/>
              </a:cxn>
              <a:cxn ang="0">
                <a:pos x="56" y="45"/>
              </a:cxn>
              <a:cxn ang="0">
                <a:pos x="65" y="48"/>
              </a:cxn>
              <a:cxn ang="0">
                <a:pos x="74" y="52"/>
              </a:cxn>
              <a:cxn ang="0">
                <a:pos x="85" y="62"/>
              </a:cxn>
              <a:cxn ang="0">
                <a:pos x="90" y="70"/>
              </a:cxn>
              <a:cxn ang="0">
                <a:pos x="90" y="75"/>
              </a:cxn>
              <a:cxn ang="0">
                <a:pos x="98" y="79"/>
              </a:cxn>
              <a:cxn ang="0">
                <a:pos x="106" y="79"/>
              </a:cxn>
              <a:cxn ang="0">
                <a:pos x="115" y="77"/>
              </a:cxn>
              <a:cxn ang="0">
                <a:pos x="123" y="79"/>
              </a:cxn>
              <a:cxn ang="0">
                <a:pos x="130" y="80"/>
              </a:cxn>
              <a:cxn ang="0">
                <a:pos x="139" y="77"/>
              </a:cxn>
              <a:cxn ang="0">
                <a:pos x="144" y="80"/>
              </a:cxn>
              <a:cxn ang="0">
                <a:pos x="148" y="81"/>
              </a:cxn>
              <a:cxn ang="0">
                <a:pos x="150" y="88"/>
              </a:cxn>
              <a:cxn ang="0">
                <a:pos x="153" y="92"/>
              </a:cxn>
              <a:cxn ang="0">
                <a:pos x="156" y="95"/>
              </a:cxn>
            </a:cxnLst>
            <a:rect l="0" t="0" r="r" b="b"/>
            <a:pathLst>
              <a:path w="158" h="108">
                <a:moveTo>
                  <a:pt x="156" y="95"/>
                </a:moveTo>
                <a:cubicBezTo>
                  <a:pt x="157" y="96"/>
                  <a:pt x="158" y="98"/>
                  <a:pt x="157" y="99"/>
                </a:cubicBezTo>
                <a:cubicBezTo>
                  <a:pt x="157" y="100"/>
                  <a:pt x="153" y="101"/>
                  <a:pt x="152" y="102"/>
                </a:cubicBezTo>
                <a:cubicBezTo>
                  <a:pt x="150" y="102"/>
                  <a:pt x="147" y="103"/>
                  <a:pt x="145" y="102"/>
                </a:cubicBezTo>
                <a:cubicBezTo>
                  <a:pt x="143" y="102"/>
                  <a:pt x="141" y="100"/>
                  <a:pt x="140" y="100"/>
                </a:cubicBezTo>
                <a:cubicBezTo>
                  <a:pt x="137" y="100"/>
                  <a:pt x="133" y="100"/>
                  <a:pt x="131" y="101"/>
                </a:cubicBezTo>
                <a:cubicBezTo>
                  <a:pt x="128" y="101"/>
                  <a:pt x="124" y="103"/>
                  <a:pt x="122" y="104"/>
                </a:cubicBezTo>
                <a:cubicBezTo>
                  <a:pt x="120" y="104"/>
                  <a:pt x="116" y="107"/>
                  <a:pt x="114" y="107"/>
                </a:cubicBezTo>
                <a:cubicBezTo>
                  <a:pt x="111" y="108"/>
                  <a:pt x="106" y="108"/>
                  <a:pt x="104" y="108"/>
                </a:cubicBezTo>
                <a:cubicBezTo>
                  <a:pt x="102" y="107"/>
                  <a:pt x="99" y="105"/>
                  <a:pt x="98" y="104"/>
                </a:cubicBezTo>
                <a:cubicBezTo>
                  <a:pt x="96" y="104"/>
                  <a:pt x="94" y="101"/>
                  <a:pt x="92" y="100"/>
                </a:cubicBezTo>
                <a:cubicBezTo>
                  <a:pt x="91" y="99"/>
                  <a:pt x="88" y="97"/>
                  <a:pt x="86" y="96"/>
                </a:cubicBezTo>
                <a:cubicBezTo>
                  <a:pt x="84" y="96"/>
                  <a:pt x="81" y="95"/>
                  <a:pt x="79" y="94"/>
                </a:cubicBezTo>
                <a:cubicBezTo>
                  <a:pt x="77" y="94"/>
                  <a:pt x="73" y="94"/>
                  <a:pt x="71" y="93"/>
                </a:cubicBezTo>
                <a:cubicBezTo>
                  <a:pt x="70" y="93"/>
                  <a:pt x="68" y="92"/>
                  <a:pt x="67" y="92"/>
                </a:cubicBezTo>
                <a:cubicBezTo>
                  <a:pt x="67" y="91"/>
                  <a:pt x="65" y="89"/>
                  <a:pt x="64" y="88"/>
                </a:cubicBezTo>
                <a:cubicBezTo>
                  <a:pt x="64" y="88"/>
                  <a:pt x="62" y="87"/>
                  <a:pt x="62" y="86"/>
                </a:cubicBezTo>
                <a:cubicBezTo>
                  <a:pt x="61" y="85"/>
                  <a:pt x="61" y="82"/>
                  <a:pt x="61" y="80"/>
                </a:cubicBezTo>
                <a:cubicBezTo>
                  <a:pt x="61" y="79"/>
                  <a:pt x="62" y="77"/>
                  <a:pt x="61" y="76"/>
                </a:cubicBezTo>
                <a:cubicBezTo>
                  <a:pt x="60" y="75"/>
                  <a:pt x="57" y="75"/>
                  <a:pt x="56" y="75"/>
                </a:cubicBezTo>
                <a:cubicBezTo>
                  <a:pt x="55" y="74"/>
                  <a:pt x="53" y="72"/>
                  <a:pt x="52" y="71"/>
                </a:cubicBezTo>
                <a:cubicBezTo>
                  <a:pt x="51" y="70"/>
                  <a:pt x="49" y="69"/>
                  <a:pt x="48" y="68"/>
                </a:cubicBezTo>
                <a:cubicBezTo>
                  <a:pt x="47" y="66"/>
                  <a:pt x="45" y="65"/>
                  <a:pt x="43" y="64"/>
                </a:cubicBezTo>
                <a:cubicBezTo>
                  <a:pt x="42" y="63"/>
                  <a:pt x="39" y="60"/>
                  <a:pt x="38" y="60"/>
                </a:cubicBezTo>
                <a:cubicBezTo>
                  <a:pt x="36" y="59"/>
                  <a:pt x="33" y="59"/>
                  <a:pt x="32" y="58"/>
                </a:cubicBezTo>
                <a:cubicBezTo>
                  <a:pt x="31" y="58"/>
                  <a:pt x="29" y="58"/>
                  <a:pt x="28" y="58"/>
                </a:cubicBezTo>
                <a:cubicBezTo>
                  <a:pt x="26" y="57"/>
                  <a:pt x="24" y="54"/>
                  <a:pt x="23" y="53"/>
                </a:cubicBezTo>
                <a:cubicBezTo>
                  <a:pt x="22" y="52"/>
                  <a:pt x="19" y="48"/>
                  <a:pt x="17" y="46"/>
                </a:cubicBezTo>
                <a:cubicBezTo>
                  <a:pt x="17" y="46"/>
                  <a:pt x="15" y="44"/>
                  <a:pt x="15" y="43"/>
                </a:cubicBezTo>
                <a:cubicBezTo>
                  <a:pt x="14" y="41"/>
                  <a:pt x="13" y="39"/>
                  <a:pt x="13" y="38"/>
                </a:cubicBezTo>
                <a:cubicBezTo>
                  <a:pt x="12" y="37"/>
                  <a:pt x="11" y="35"/>
                  <a:pt x="10" y="35"/>
                </a:cubicBezTo>
                <a:cubicBezTo>
                  <a:pt x="9" y="34"/>
                  <a:pt x="6" y="34"/>
                  <a:pt x="5" y="33"/>
                </a:cubicBezTo>
                <a:cubicBezTo>
                  <a:pt x="3" y="33"/>
                  <a:pt x="2" y="32"/>
                  <a:pt x="1" y="31"/>
                </a:cubicBezTo>
                <a:cubicBezTo>
                  <a:pt x="0" y="30"/>
                  <a:pt x="1" y="26"/>
                  <a:pt x="1" y="25"/>
                </a:cubicBezTo>
                <a:cubicBezTo>
                  <a:pt x="1" y="23"/>
                  <a:pt x="4" y="21"/>
                  <a:pt x="4" y="19"/>
                </a:cubicBezTo>
                <a:cubicBezTo>
                  <a:pt x="4" y="18"/>
                  <a:pt x="3" y="14"/>
                  <a:pt x="2" y="12"/>
                </a:cubicBezTo>
                <a:cubicBezTo>
                  <a:pt x="2" y="10"/>
                  <a:pt x="2" y="6"/>
                  <a:pt x="2" y="4"/>
                </a:cubicBezTo>
                <a:cubicBezTo>
                  <a:pt x="3" y="3"/>
                  <a:pt x="5" y="0"/>
                  <a:pt x="7" y="0"/>
                </a:cubicBezTo>
                <a:cubicBezTo>
                  <a:pt x="10" y="1"/>
                  <a:pt x="12" y="6"/>
                  <a:pt x="14" y="8"/>
                </a:cubicBezTo>
                <a:cubicBezTo>
                  <a:pt x="17" y="12"/>
                  <a:pt x="21" y="17"/>
                  <a:pt x="24" y="19"/>
                </a:cubicBezTo>
                <a:cubicBezTo>
                  <a:pt x="26" y="21"/>
                  <a:pt x="29" y="24"/>
                  <a:pt x="32" y="25"/>
                </a:cubicBezTo>
                <a:cubicBezTo>
                  <a:pt x="34" y="26"/>
                  <a:pt x="39" y="27"/>
                  <a:pt x="40" y="28"/>
                </a:cubicBezTo>
                <a:cubicBezTo>
                  <a:pt x="43" y="29"/>
                  <a:pt x="45" y="34"/>
                  <a:pt x="47" y="36"/>
                </a:cubicBezTo>
                <a:cubicBezTo>
                  <a:pt x="47" y="37"/>
                  <a:pt x="49" y="37"/>
                  <a:pt x="50" y="38"/>
                </a:cubicBezTo>
                <a:cubicBezTo>
                  <a:pt x="50" y="39"/>
                  <a:pt x="50" y="42"/>
                  <a:pt x="51" y="43"/>
                </a:cubicBezTo>
                <a:cubicBezTo>
                  <a:pt x="52" y="44"/>
                  <a:pt x="55" y="44"/>
                  <a:pt x="56" y="45"/>
                </a:cubicBezTo>
                <a:cubicBezTo>
                  <a:pt x="59" y="45"/>
                  <a:pt x="63" y="47"/>
                  <a:pt x="65" y="48"/>
                </a:cubicBezTo>
                <a:cubicBezTo>
                  <a:pt x="68" y="49"/>
                  <a:pt x="72" y="51"/>
                  <a:pt x="74" y="52"/>
                </a:cubicBezTo>
                <a:cubicBezTo>
                  <a:pt x="77" y="54"/>
                  <a:pt x="83" y="59"/>
                  <a:pt x="85" y="62"/>
                </a:cubicBezTo>
                <a:cubicBezTo>
                  <a:pt x="87" y="64"/>
                  <a:pt x="89" y="68"/>
                  <a:pt x="90" y="70"/>
                </a:cubicBezTo>
                <a:cubicBezTo>
                  <a:pt x="90" y="72"/>
                  <a:pt x="90" y="74"/>
                  <a:pt x="90" y="75"/>
                </a:cubicBezTo>
                <a:cubicBezTo>
                  <a:pt x="92" y="77"/>
                  <a:pt x="96" y="78"/>
                  <a:pt x="98" y="79"/>
                </a:cubicBezTo>
                <a:cubicBezTo>
                  <a:pt x="100" y="79"/>
                  <a:pt x="104" y="79"/>
                  <a:pt x="106" y="79"/>
                </a:cubicBezTo>
                <a:cubicBezTo>
                  <a:pt x="108" y="79"/>
                  <a:pt x="113" y="77"/>
                  <a:pt x="115" y="77"/>
                </a:cubicBezTo>
                <a:cubicBezTo>
                  <a:pt x="117" y="78"/>
                  <a:pt x="121" y="79"/>
                  <a:pt x="123" y="79"/>
                </a:cubicBezTo>
                <a:cubicBezTo>
                  <a:pt x="125" y="79"/>
                  <a:pt x="128" y="80"/>
                  <a:pt x="130" y="80"/>
                </a:cubicBezTo>
                <a:cubicBezTo>
                  <a:pt x="132" y="79"/>
                  <a:pt x="136" y="77"/>
                  <a:pt x="139" y="77"/>
                </a:cubicBezTo>
                <a:cubicBezTo>
                  <a:pt x="140" y="78"/>
                  <a:pt x="143" y="79"/>
                  <a:pt x="144" y="80"/>
                </a:cubicBezTo>
                <a:cubicBezTo>
                  <a:pt x="145" y="80"/>
                  <a:pt x="148" y="80"/>
                  <a:pt x="148" y="81"/>
                </a:cubicBezTo>
                <a:cubicBezTo>
                  <a:pt x="150" y="83"/>
                  <a:pt x="149" y="87"/>
                  <a:pt x="150" y="88"/>
                </a:cubicBezTo>
                <a:cubicBezTo>
                  <a:pt x="150" y="90"/>
                  <a:pt x="152" y="91"/>
                  <a:pt x="153" y="92"/>
                </a:cubicBezTo>
                <a:cubicBezTo>
                  <a:pt x="154" y="92"/>
                  <a:pt x="156" y="94"/>
                  <a:pt x="156" y="95"/>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62">
            <a:extLst>
              <a:ext uri="{FF2B5EF4-FFF2-40B4-BE49-F238E27FC236}">
                <a16:creationId xmlns:a16="http://schemas.microsoft.com/office/drawing/2014/main" id="{B1FB76E2-90AA-4673-8868-6FCC6BD45549}"/>
              </a:ext>
            </a:extLst>
          </p:cNvPr>
          <p:cNvSpPr>
            <a:spLocks/>
          </p:cNvSpPr>
          <p:nvPr/>
        </p:nvSpPr>
        <p:spPr bwMode="auto">
          <a:xfrm>
            <a:off x="3698253" y="2842801"/>
            <a:ext cx="295742" cy="258775"/>
          </a:xfrm>
          <a:custGeom>
            <a:avLst/>
            <a:gdLst/>
            <a:ahLst/>
            <a:cxnLst>
              <a:cxn ang="0">
                <a:pos x="126" y="8"/>
              </a:cxn>
              <a:cxn ang="0">
                <a:pos x="119" y="14"/>
              </a:cxn>
              <a:cxn ang="0">
                <a:pos x="110" y="31"/>
              </a:cxn>
              <a:cxn ang="0">
                <a:pos x="103" y="45"/>
              </a:cxn>
              <a:cxn ang="0">
                <a:pos x="95" y="63"/>
              </a:cxn>
              <a:cxn ang="0">
                <a:pos x="84" y="79"/>
              </a:cxn>
              <a:cxn ang="0">
                <a:pos x="74" y="84"/>
              </a:cxn>
              <a:cxn ang="0">
                <a:pos x="68" y="96"/>
              </a:cxn>
              <a:cxn ang="0">
                <a:pos x="57" y="99"/>
              </a:cxn>
              <a:cxn ang="0">
                <a:pos x="48" y="105"/>
              </a:cxn>
              <a:cxn ang="0">
                <a:pos x="33" y="110"/>
              </a:cxn>
              <a:cxn ang="0">
                <a:pos x="23" y="109"/>
              </a:cxn>
              <a:cxn ang="0">
                <a:pos x="23" y="101"/>
              </a:cxn>
              <a:cxn ang="0">
                <a:pos x="32" y="96"/>
              </a:cxn>
              <a:cxn ang="0">
                <a:pos x="44" y="84"/>
              </a:cxn>
              <a:cxn ang="0">
                <a:pos x="54" y="76"/>
              </a:cxn>
              <a:cxn ang="0">
                <a:pos x="50" y="69"/>
              </a:cxn>
              <a:cxn ang="0">
                <a:pos x="46" y="79"/>
              </a:cxn>
              <a:cxn ang="0">
                <a:pos x="31" y="91"/>
              </a:cxn>
              <a:cxn ang="0">
                <a:pos x="16" y="101"/>
              </a:cxn>
              <a:cxn ang="0">
                <a:pos x="4" y="101"/>
              </a:cxn>
              <a:cxn ang="0">
                <a:pos x="0" y="96"/>
              </a:cxn>
              <a:cxn ang="0">
                <a:pos x="5" y="91"/>
              </a:cxn>
              <a:cxn ang="0">
                <a:pos x="21" y="84"/>
              </a:cxn>
              <a:cxn ang="0">
                <a:pos x="32" y="75"/>
              </a:cxn>
              <a:cxn ang="0">
                <a:pos x="40" y="66"/>
              </a:cxn>
              <a:cxn ang="0">
                <a:pos x="54" y="57"/>
              </a:cxn>
              <a:cxn ang="0">
                <a:pos x="69" y="48"/>
              </a:cxn>
              <a:cxn ang="0">
                <a:pos x="79" y="41"/>
              </a:cxn>
              <a:cxn ang="0">
                <a:pos x="85" y="31"/>
              </a:cxn>
              <a:cxn ang="0">
                <a:pos x="95" y="23"/>
              </a:cxn>
              <a:cxn ang="0">
                <a:pos x="107" y="12"/>
              </a:cxn>
              <a:cxn ang="0">
                <a:pos x="121" y="2"/>
              </a:cxn>
            </a:cxnLst>
            <a:rect l="0" t="0" r="r" b="b"/>
            <a:pathLst>
              <a:path w="127" h="111">
                <a:moveTo>
                  <a:pt x="126" y="1"/>
                </a:moveTo>
                <a:cubicBezTo>
                  <a:pt x="127" y="2"/>
                  <a:pt x="126" y="6"/>
                  <a:pt x="126" y="8"/>
                </a:cubicBezTo>
                <a:cubicBezTo>
                  <a:pt x="125" y="8"/>
                  <a:pt x="125" y="10"/>
                  <a:pt x="124" y="11"/>
                </a:cubicBezTo>
                <a:cubicBezTo>
                  <a:pt x="123" y="12"/>
                  <a:pt x="121" y="13"/>
                  <a:pt x="119" y="14"/>
                </a:cubicBezTo>
                <a:cubicBezTo>
                  <a:pt x="117" y="16"/>
                  <a:pt x="114" y="20"/>
                  <a:pt x="113" y="23"/>
                </a:cubicBezTo>
                <a:cubicBezTo>
                  <a:pt x="112" y="25"/>
                  <a:pt x="111" y="29"/>
                  <a:pt x="110" y="31"/>
                </a:cubicBezTo>
                <a:cubicBezTo>
                  <a:pt x="110" y="33"/>
                  <a:pt x="109" y="37"/>
                  <a:pt x="108" y="39"/>
                </a:cubicBezTo>
                <a:cubicBezTo>
                  <a:pt x="107" y="41"/>
                  <a:pt x="104" y="44"/>
                  <a:pt x="103" y="45"/>
                </a:cubicBezTo>
                <a:cubicBezTo>
                  <a:pt x="101" y="48"/>
                  <a:pt x="100" y="54"/>
                  <a:pt x="98" y="57"/>
                </a:cubicBezTo>
                <a:cubicBezTo>
                  <a:pt x="97" y="59"/>
                  <a:pt x="96" y="62"/>
                  <a:pt x="95" y="63"/>
                </a:cubicBezTo>
                <a:cubicBezTo>
                  <a:pt x="93" y="65"/>
                  <a:pt x="91" y="69"/>
                  <a:pt x="89" y="71"/>
                </a:cubicBezTo>
                <a:cubicBezTo>
                  <a:pt x="88" y="73"/>
                  <a:pt x="86" y="78"/>
                  <a:pt x="84" y="79"/>
                </a:cubicBezTo>
                <a:cubicBezTo>
                  <a:pt x="83" y="80"/>
                  <a:pt x="80" y="80"/>
                  <a:pt x="79" y="81"/>
                </a:cubicBezTo>
                <a:cubicBezTo>
                  <a:pt x="78" y="81"/>
                  <a:pt x="75" y="82"/>
                  <a:pt x="74" y="84"/>
                </a:cubicBezTo>
                <a:cubicBezTo>
                  <a:pt x="73" y="85"/>
                  <a:pt x="72" y="89"/>
                  <a:pt x="71" y="91"/>
                </a:cubicBezTo>
                <a:cubicBezTo>
                  <a:pt x="71" y="92"/>
                  <a:pt x="69" y="95"/>
                  <a:pt x="68" y="96"/>
                </a:cubicBezTo>
                <a:cubicBezTo>
                  <a:pt x="67" y="97"/>
                  <a:pt x="65" y="98"/>
                  <a:pt x="63" y="99"/>
                </a:cubicBezTo>
                <a:cubicBezTo>
                  <a:pt x="62" y="99"/>
                  <a:pt x="58" y="98"/>
                  <a:pt x="57" y="99"/>
                </a:cubicBezTo>
                <a:cubicBezTo>
                  <a:pt x="55" y="99"/>
                  <a:pt x="53" y="100"/>
                  <a:pt x="52" y="101"/>
                </a:cubicBezTo>
                <a:cubicBezTo>
                  <a:pt x="51" y="102"/>
                  <a:pt x="49" y="104"/>
                  <a:pt x="48" y="105"/>
                </a:cubicBezTo>
                <a:cubicBezTo>
                  <a:pt x="46" y="106"/>
                  <a:pt x="41" y="106"/>
                  <a:pt x="39" y="107"/>
                </a:cubicBezTo>
                <a:cubicBezTo>
                  <a:pt x="38" y="108"/>
                  <a:pt x="35" y="109"/>
                  <a:pt x="33" y="110"/>
                </a:cubicBezTo>
                <a:cubicBezTo>
                  <a:pt x="32" y="110"/>
                  <a:pt x="29" y="111"/>
                  <a:pt x="27" y="111"/>
                </a:cubicBezTo>
                <a:cubicBezTo>
                  <a:pt x="26" y="111"/>
                  <a:pt x="24" y="110"/>
                  <a:pt x="23" y="109"/>
                </a:cubicBezTo>
                <a:cubicBezTo>
                  <a:pt x="22" y="108"/>
                  <a:pt x="20" y="105"/>
                  <a:pt x="20" y="103"/>
                </a:cubicBezTo>
                <a:cubicBezTo>
                  <a:pt x="20" y="102"/>
                  <a:pt x="22" y="101"/>
                  <a:pt x="23" y="101"/>
                </a:cubicBezTo>
                <a:cubicBezTo>
                  <a:pt x="23" y="100"/>
                  <a:pt x="25" y="100"/>
                  <a:pt x="26" y="99"/>
                </a:cubicBezTo>
                <a:cubicBezTo>
                  <a:pt x="28" y="98"/>
                  <a:pt x="31" y="97"/>
                  <a:pt x="32" y="96"/>
                </a:cubicBezTo>
                <a:cubicBezTo>
                  <a:pt x="34" y="95"/>
                  <a:pt x="37" y="92"/>
                  <a:pt x="39" y="90"/>
                </a:cubicBezTo>
                <a:cubicBezTo>
                  <a:pt x="40" y="89"/>
                  <a:pt x="43" y="85"/>
                  <a:pt x="44" y="84"/>
                </a:cubicBezTo>
                <a:cubicBezTo>
                  <a:pt x="46" y="82"/>
                  <a:pt x="49" y="81"/>
                  <a:pt x="51" y="79"/>
                </a:cubicBezTo>
                <a:cubicBezTo>
                  <a:pt x="52" y="78"/>
                  <a:pt x="53" y="77"/>
                  <a:pt x="54" y="76"/>
                </a:cubicBezTo>
                <a:cubicBezTo>
                  <a:pt x="54" y="74"/>
                  <a:pt x="55" y="70"/>
                  <a:pt x="54" y="69"/>
                </a:cubicBezTo>
                <a:cubicBezTo>
                  <a:pt x="53" y="68"/>
                  <a:pt x="51" y="69"/>
                  <a:pt x="50" y="69"/>
                </a:cubicBezTo>
                <a:cubicBezTo>
                  <a:pt x="49" y="71"/>
                  <a:pt x="50" y="74"/>
                  <a:pt x="49" y="75"/>
                </a:cubicBezTo>
                <a:cubicBezTo>
                  <a:pt x="49" y="76"/>
                  <a:pt x="47" y="78"/>
                  <a:pt x="46" y="79"/>
                </a:cubicBezTo>
                <a:cubicBezTo>
                  <a:pt x="44" y="81"/>
                  <a:pt x="39" y="85"/>
                  <a:pt x="36" y="87"/>
                </a:cubicBezTo>
                <a:cubicBezTo>
                  <a:pt x="35" y="88"/>
                  <a:pt x="32" y="90"/>
                  <a:pt x="31" y="91"/>
                </a:cubicBezTo>
                <a:cubicBezTo>
                  <a:pt x="29" y="92"/>
                  <a:pt x="26" y="94"/>
                  <a:pt x="24" y="96"/>
                </a:cubicBezTo>
                <a:cubicBezTo>
                  <a:pt x="22" y="97"/>
                  <a:pt x="18" y="100"/>
                  <a:pt x="16" y="101"/>
                </a:cubicBezTo>
                <a:cubicBezTo>
                  <a:pt x="14" y="102"/>
                  <a:pt x="10" y="102"/>
                  <a:pt x="8" y="102"/>
                </a:cubicBezTo>
                <a:cubicBezTo>
                  <a:pt x="7" y="102"/>
                  <a:pt x="5" y="102"/>
                  <a:pt x="4" y="101"/>
                </a:cubicBezTo>
                <a:cubicBezTo>
                  <a:pt x="3" y="100"/>
                  <a:pt x="3" y="99"/>
                  <a:pt x="3" y="98"/>
                </a:cubicBezTo>
                <a:cubicBezTo>
                  <a:pt x="2" y="98"/>
                  <a:pt x="1" y="96"/>
                  <a:pt x="0" y="96"/>
                </a:cubicBezTo>
                <a:cubicBezTo>
                  <a:pt x="0" y="95"/>
                  <a:pt x="1" y="94"/>
                  <a:pt x="2" y="93"/>
                </a:cubicBezTo>
                <a:cubicBezTo>
                  <a:pt x="3" y="93"/>
                  <a:pt x="4" y="91"/>
                  <a:pt x="5" y="91"/>
                </a:cubicBezTo>
                <a:cubicBezTo>
                  <a:pt x="7" y="90"/>
                  <a:pt x="10" y="88"/>
                  <a:pt x="11" y="88"/>
                </a:cubicBezTo>
                <a:cubicBezTo>
                  <a:pt x="13" y="87"/>
                  <a:pt x="18" y="85"/>
                  <a:pt x="21" y="84"/>
                </a:cubicBezTo>
                <a:cubicBezTo>
                  <a:pt x="23" y="83"/>
                  <a:pt x="27" y="82"/>
                  <a:pt x="29" y="80"/>
                </a:cubicBezTo>
                <a:cubicBezTo>
                  <a:pt x="30" y="79"/>
                  <a:pt x="31" y="77"/>
                  <a:pt x="32" y="75"/>
                </a:cubicBezTo>
                <a:cubicBezTo>
                  <a:pt x="33" y="74"/>
                  <a:pt x="34" y="71"/>
                  <a:pt x="35" y="69"/>
                </a:cubicBezTo>
                <a:cubicBezTo>
                  <a:pt x="36" y="68"/>
                  <a:pt x="38" y="66"/>
                  <a:pt x="40" y="66"/>
                </a:cubicBezTo>
                <a:cubicBezTo>
                  <a:pt x="42" y="65"/>
                  <a:pt x="45" y="64"/>
                  <a:pt x="46" y="63"/>
                </a:cubicBezTo>
                <a:cubicBezTo>
                  <a:pt x="48" y="62"/>
                  <a:pt x="52" y="58"/>
                  <a:pt x="54" y="57"/>
                </a:cubicBezTo>
                <a:cubicBezTo>
                  <a:pt x="55" y="55"/>
                  <a:pt x="59" y="51"/>
                  <a:pt x="61" y="50"/>
                </a:cubicBezTo>
                <a:cubicBezTo>
                  <a:pt x="63" y="49"/>
                  <a:pt x="67" y="48"/>
                  <a:pt x="69" y="48"/>
                </a:cubicBezTo>
                <a:cubicBezTo>
                  <a:pt x="70" y="47"/>
                  <a:pt x="73" y="46"/>
                  <a:pt x="74" y="46"/>
                </a:cubicBezTo>
                <a:cubicBezTo>
                  <a:pt x="75" y="45"/>
                  <a:pt x="78" y="42"/>
                  <a:pt x="79" y="41"/>
                </a:cubicBezTo>
                <a:cubicBezTo>
                  <a:pt x="80" y="40"/>
                  <a:pt x="83" y="37"/>
                  <a:pt x="84" y="36"/>
                </a:cubicBezTo>
                <a:cubicBezTo>
                  <a:pt x="85" y="35"/>
                  <a:pt x="84" y="32"/>
                  <a:pt x="85" y="31"/>
                </a:cubicBezTo>
                <a:cubicBezTo>
                  <a:pt x="86" y="31"/>
                  <a:pt x="89" y="31"/>
                  <a:pt x="90" y="30"/>
                </a:cubicBezTo>
                <a:cubicBezTo>
                  <a:pt x="92" y="28"/>
                  <a:pt x="94" y="25"/>
                  <a:pt x="95" y="23"/>
                </a:cubicBezTo>
                <a:cubicBezTo>
                  <a:pt x="96" y="22"/>
                  <a:pt x="98" y="19"/>
                  <a:pt x="100" y="18"/>
                </a:cubicBezTo>
                <a:cubicBezTo>
                  <a:pt x="101" y="16"/>
                  <a:pt x="105" y="13"/>
                  <a:pt x="107" y="12"/>
                </a:cubicBezTo>
                <a:cubicBezTo>
                  <a:pt x="108" y="10"/>
                  <a:pt x="112" y="7"/>
                  <a:pt x="114" y="5"/>
                </a:cubicBezTo>
                <a:cubicBezTo>
                  <a:pt x="115" y="4"/>
                  <a:pt x="119" y="3"/>
                  <a:pt x="121" y="2"/>
                </a:cubicBezTo>
                <a:cubicBezTo>
                  <a:pt x="122" y="2"/>
                  <a:pt x="125" y="0"/>
                  <a:pt x="126" y="1"/>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63">
            <a:extLst>
              <a:ext uri="{FF2B5EF4-FFF2-40B4-BE49-F238E27FC236}">
                <a16:creationId xmlns:a16="http://schemas.microsoft.com/office/drawing/2014/main" id="{7281107A-473C-4934-96E1-94561453ED1B}"/>
              </a:ext>
            </a:extLst>
          </p:cNvPr>
          <p:cNvSpPr>
            <a:spLocks/>
          </p:cNvSpPr>
          <p:nvPr/>
        </p:nvSpPr>
        <p:spPr bwMode="auto">
          <a:xfrm>
            <a:off x="3615787" y="3317695"/>
            <a:ext cx="187683" cy="142184"/>
          </a:xfrm>
          <a:custGeom>
            <a:avLst/>
            <a:gdLst/>
            <a:ahLst/>
            <a:cxnLst>
              <a:cxn ang="0">
                <a:pos x="79" y="7"/>
              </a:cxn>
              <a:cxn ang="0">
                <a:pos x="80" y="18"/>
              </a:cxn>
              <a:cxn ang="0">
                <a:pos x="73" y="21"/>
              </a:cxn>
              <a:cxn ang="0">
                <a:pos x="67" y="28"/>
              </a:cxn>
              <a:cxn ang="0">
                <a:pos x="60" y="36"/>
              </a:cxn>
              <a:cxn ang="0">
                <a:pos x="54" y="39"/>
              </a:cxn>
              <a:cxn ang="0">
                <a:pos x="47" y="41"/>
              </a:cxn>
              <a:cxn ang="0">
                <a:pos x="40" y="48"/>
              </a:cxn>
              <a:cxn ang="0">
                <a:pos x="37" y="53"/>
              </a:cxn>
              <a:cxn ang="0">
                <a:pos x="33" y="57"/>
              </a:cxn>
              <a:cxn ang="0">
                <a:pos x="25" y="61"/>
              </a:cxn>
              <a:cxn ang="0">
                <a:pos x="14" y="60"/>
              </a:cxn>
              <a:cxn ang="0">
                <a:pos x="8" y="57"/>
              </a:cxn>
              <a:cxn ang="0">
                <a:pos x="2" y="52"/>
              </a:cxn>
              <a:cxn ang="0">
                <a:pos x="0" y="46"/>
              </a:cxn>
              <a:cxn ang="0">
                <a:pos x="3" y="39"/>
              </a:cxn>
              <a:cxn ang="0">
                <a:pos x="7" y="34"/>
              </a:cxn>
              <a:cxn ang="0">
                <a:pos x="18" y="27"/>
              </a:cxn>
              <a:cxn ang="0">
                <a:pos x="28" y="18"/>
              </a:cxn>
              <a:cxn ang="0">
                <a:pos x="36" y="13"/>
              </a:cxn>
              <a:cxn ang="0">
                <a:pos x="41" y="12"/>
              </a:cxn>
              <a:cxn ang="0">
                <a:pos x="52" y="8"/>
              </a:cxn>
              <a:cxn ang="0">
                <a:pos x="62" y="2"/>
              </a:cxn>
              <a:cxn ang="0">
                <a:pos x="70" y="0"/>
              </a:cxn>
              <a:cxn ang="0">
                <a:pos x="77" y="2"/>
              </a:cxn>
              <a:cxn ang="0">
                <a:pos x="79" y="7"/>
              </a:cxn>
            </a:cxnLst>
            <a:rect l="0" t="0" r="r" b="b"/>
            <a:pathLst>
              <a:path w="81" h="61">
                <a:moveTo>
                  <a:pt x="79" y="7"/>
                </a:moveTo>
                <a:cubicBezTo>
                  <a:pt x="80" y="10"/>
                  <a:pt x="81" y="16"/>
                  <a:pt x="80" y="18"/>
                </a:cubicBezTo>
                <a:cubicBezTo>
                  <a:pt x="79" y="20"/>
                  <a:pt x="74" y="20"/>
                  <a:pt x="73" y="21"/>
                </a:cubicBezTo>
                <a:cubicBezTo>
                  <a:pt x="71" y="22"/>
                  <a:pt x="68" y="26"/>
                  <a:pt x="67" y="28"/>
                </a:cubicBezTo>
                <a:cubicBezTo>
                  <a:pt x="65" y="30"/>
                  <a:pt x="62" y="34"/>
                  <a:pt x="60" y="36"/>
                </a:cubicBezTo>
                <a:cubicBezTo>
                  <a:pt x="59" y="37"/>
                  <a:pt x="56" y="39"/>
                  <a:pt x="54" y="39"/>
                </a:cubicBezTo>
                <a:cubicBezTo>
                  <a:pt x="53" y="40"/>
                  <a:pt x="49" y="40"/>
                  <a:pt x="47" y="41"/>
                </a:cubicBezTo>
                <a:cubicBezTo>
                  <a:pt x="44" y="42"/>
                  <a:pt x="42" y="45"/>
                  <a:pt x="40" y="48"/>
                </a:cubicBezTo>
                <a:cubicBezTo>
                  <a:pt x="39" y="49"/>
                  <a:pt x="38" y="51"/>
                  <a:pt x="37" y="53"/>
                </a:cubicBezTo>
                <a:cubicBezTo>
                  <a:pt x="36" y="54"/>
                  <a:pt x="35" y="56"/>
                  <a:pt x="33" y="57"/>
                </a:cubicBezTo>
                <a:cubicBezTo>
                  <a:pt x="31" y="59"/>
                  <a:pt x="27" y="60"/>
                  <a:pt x="25" y="61"/>
                </a:cubicBezTo>
                <a:cubicBezTo>
                  <a:pt x="22" y="61"/>
                  <a:pt x="17" y="60"/>
                  <a:pt x="14" y="60"/>
                </a:cubicBezTo>
                <a:cubicBezTo>
                  <a:pt x="12" y="59"/>
                  <a:pt x="9" y="58"/>
                  <a:pt x="8" y="57"/>
                </a:cubicBezTo>
                <a:cubicBezTo>
                  <a:pt x="6" y="56"/>
                  <a:pt x="3" y="53"/>
                  <a:pt x="2" y="52"/>
                </a:cubicBezTo>
                <a:cubicBezTo>
                  <a:pt x="1" y="50"/>
                  <a:pt x="0" y="47"/>
                  <a:pt x="0" y="46"/>
                </a:cubicBezTo>
                <a:cubicBezTo>
                  <a:pt x="0" y="44"/>
                  <a:pt x="2" y="41"/>
                  <a:pt x="3" y="39"/>
                </a:cubicBezTo>
                <a:cubicBezTo>
                  <a:pt x="4" y="38"/>
                  <a:pt x="6" y="36"/>
                  <a:pt x="7" y="34"/>
                </a:cubicBezTo>
                <a:cubicBezTo>
                  <a:pt x="9" y="32"/>
                  <a:pt x="16" y="29"/>
                  <a:pt x="18" y="27"/>
                </a:cubicBezTo>
                <a:cubicBezTo>
                  <a:pt x="21" y="25"/>
                  <a:pt x="25" y="20"/>
                  <a:pt x="28" y="18"/>
                </a:cubicBezTo>
                <a:cubicBezTo>
                  <a:pt x="30" y="16"/>
                  <a:pt x="34" y="14"/>
                  <a:pt x="36" y="13"/>
                </a:cubicBezTo>
                <a:cubicBezTo>
                  <a:pt x="38" y="13"/>
                  <a:pt x="40" y="12"/>
                  <a:pt x="41" y="12"/>
                </a:cubicBezTo>
                <a:cubicBezTo>
                  <a:pt x="44" y="11"/>
                  <a:pt x="49" y="9"/>
                  <a:pt x="52" y="8"/>
                </a:cubicBezTo>
                <a:cubicBezTo>
                  <a:pt x="55" y="6"/>
                  <a:pt x="59" y="4"/>
                  <a:pt x="62" y="2"/>
                </a:cubicBezTo>
                <a:cubicBezTo>
                  <a:pt x="65" y="1"/>
                  <a:pt x="68" y="0"/>
                  <a:pt x="70" y="0"/>
                </a:cubicBezTo>
                <a:cubicBezTo>
                  <a:pt x="71" y="0"/>
                  <a:pt x="75" y="1"/>
                  <a:pt x="77" y="2"/>
                </a:cubicBezTo>
                <a:cubicBezTo>
                  <a:pt x="78" y="3"/>
                  <a:pt x="79" y="6"/>
                  <a:pt x="79" y="7"/>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64">
            <a:extLst>
              <a:ext uri="{FF2B5EF4-FFF2-40B4-BE49-F238E27FC236}">
                <a16:creationId xmlns:a16="http://schemas.microsoft.com/office/drawing/2014/main" id="{BD6DD6AE-D518-41ED-98C0-73DA4DD4FE4E}"/>
              </a:ext>
            </a:extLst>
          </p:cNvPr>
          <p:cNvSpPr>
            <a:spLocks/>
          </p:cNvSpPr>
          <p:nvPr/>
        </p:nvSpPr>
        <p:spPr bwMode="auto">
          <a:xfrm>
            <a:off x="2887806" y="3178354"/>
            <a:ext cx="756418" cy="602858"/>
          </a:xfrm>
          <a:custGeom>
            <a:avLst/>
            <a:gdLst/>
            <a:ahLst/>
            <a:cxnLst>
              <a:cxn ang="0">
                <a:pos x="324" y="29"/>
              </a:cxn>
              <a:cxn ang="0">
                <a:pos x="317" y="46"/>
              </a:cxn>
              <a:cxn ang="0">
                <a:pos x="298" y="60"/>
              </a:cxn>
              <a:cxn ang="0">
                <a:pos x="276" y="76"/>
              </a:cxn>
              <a:cxn ang="0">
                <a:pos x="244" y="107"/>
              </a:cxn>
              <a:cxn ang="0">
                <a:pos x="208" y="131"/>
              </a:cxn>
              <a:cxn ang="0">
                <a:pos x="199" y="145"/>
              </a:cxn>
              <a:cxn ang="0">
                <a:pos x="176" y="169"/>
              </a:cxn>
              <a:cxn ang="0">
                <a:pos x="147" y="192"/>
              </a:cxn>
              <a:cxn ang="0">
                <a:pos x="127" y="203"/>
              </a:cxn>
              <a:cxn ang="0">
                <a:pos x="115" y="221"/>
              </a:cxn>
              <a:cxn ang="0">
                <a:pos x="101" y="238"/>
              </a:cxn>
              <a:cxn ang="0">
                <a:pos x="83" y="236"/>
              </a:cxn>
              <a:cxn ang="0">
                <a:pos x="70" y="232"/>
              </a:cxn>
              <a:cxn ang="0">
                <a:pos x="53" y="239"/>
              </a:cxn>
              <a:cxn ang="0">
                <a:pos x="40" y="248"/>
              </a:cxn>
              <a:cxn ang="0">
                <a:pos x="27" y="254"/>
              </a:cxn>
              <a:cxn ang="0">
                <a:pos x="4" y="256"/>
              </a:cxn>
              <a:cxn ang="0">
                <a:pos x="0" y="246"/>
              </a:cxn>
              <a:cxn ang="0">
                <a:pos x="12" y="232"/>
              </a:cxn>
              <a:cxn ang="0">
                <a:pos x="28" y="227"/>
              </a:cxn>
              <a:cxn ang="0">
                <a:pos x="40" y="214"/>
              </a:cxn>
              <a:cxn ang="0">
                <a:pos x="52" y="205"/>
              </a:cxn>
              <a:cxn ang="0">
                <a:pos x="65" y="190"/>
              </a:cxn>
              <a:cxn ang="0">
                <a:pos x="77" y="186"/>
              </a:cxn>
              <a:cxn ang="0">
                <a:pos x="92" y="166"/>
              </a:cxn>
              <a:cxn ang="0">
                <a:pos x="104" y="150"/>
              </a:cxn>
              <a:cxn ang="0">
                <a:pos x="118" y="126"/>
              </a:cxn>
              <a:cxn ang="0">
                <a:pos x="137" y="106"/>
              </a:cxn>
              <a:cxn ang="0">
                <a:pos x="147" y="102"/>
              </a:cxn>
              <a:cxn ang="0">
                <a:pos x="157" y="98"/>
              </a:cxn>
              <a:cxn ang="0">
                <a:pos x="163" y="96"/>
              </a:cxn>
              <a:cxn ang="0">
                <a:pos x="164" y="82"/>
              </a:cxn>
              <a:cxn ang="0">
                <a:pos x="176" y="81"/>
              </a:cxn>
              <a:cxn ang="0">
                <a:pos x="185" y="75"/>
              </a:cxn>
              <a:cxn ang="0">
                <a:pos x="185" y="58"/>
              </a:cxn>
              <a:cxn ang="0">
                <a:pos x="191" y="44"/>
              </a:cxn>
              <a:cxn ang="0">
                <a:pos x="199" y="37"/>
              </a:cxn>
              <a:cxn ang="0">
                <a:pos x="214" y="33"/>
              </a:cxn>
              <a:cxn ang="0">
                <a:pos x="229" y="25"/>
              </a:cxn>
              <a:cxn ang="0">
                <a:pos x="239" y="21"/>
              </a:cxn>
              <a:cxn ang="0">
                <a:pos x="253" y="12"/>
              </a:cxn>
              <a:cxn ang="0">
                <a:pos x="270" y="0"/>
              </a:cxn>
              <a:cxn ang="0">
                <a:pos x="283" y="2"/>
              </a:cxn>
              <a:cxn ang="0">
                <a:pos x="295" y="11"/>
              </a:cxn>
              <a:cxn ang="0">
                <a:pos x="312" y="8"/>
              </a:cxn>
              <a:cxn ang="0">
                <a:pos x="324" y="18"/>
              </a:cxn>
            </a:cxnLst>
            <a:rect l="0" t="0" r="r" b="b"/>
            <a:pathLst>
              <a:path w="325" h="259">
                <a:moveTo>
                  <a:pt x="324" y="18"/>
                </a:moveTo>
                <a:cubicBezTo>
                  <a:pt x="325" y="20"/>
                  <a:pt x="325" y="26"/>
                  <a:pt x="324" y="29"/>
                </a:cubicBezTo>
                <a:cubicBezTo>
                  <a:pt x="324" y="31"/>
                  <a:pt x="322" y="35"/>
                  <a:pt x="321" y="37"/>
                </a:cubicBezTo>
                <a:cubicBezTo>
                  <a:pt x="321" y="39"/>
                  <a:pt x="319" y="44"/>
                  <a:pt x="317" y="46"/>
                </a:cubicBezTo>
                <a:cubicBezTo>
                  <a:pt x="316" y="48"/>
                  <a:pt x="312" y="53"/>
                  <a:pt x="310" y="54"/>
                </a:cubicBezTo>
                <a:cubicBezTo>
                  <a:pt x="307" y="56"/>
                  <a:pt x="301" y="58"/>
                  <a:pt x="298" y="60"/>
                </a:cubicBezTo>
                <a:cubicBezTo>
                  <a:pt x="296" y="61"/>
                  <a:pt x="290" y="64"/>
                  <a:pt x="287" y="66"/>
                </a:cubicBezTo>
                <a:cubicBezTo>
                  <a:pt x="284" y="68"/>
                  <a:pt x="280" y="73"/>
                  <a:pt x="276" y="76"/>
                </a:cubicBezTo>
                <a:cubicBezTo>
                  <a:pt x="271" y="82"/>
                  <a:pt x="262" y="90"/>
                  <a:pt x="258" y="94"/>
                </a:cubicBezTo>
                <a:cubicBezTo>
                  <a:pt x="254" y="97"/>
                  <a:pt x="247" y="104"/>
                  <a:pt x="244" y="107"/>
                </a:cubicBezTo>
                <a:cubicBezTo>
                  <a:pt x="239" y="111"/>
                  <a:pt x="230" y="117"/>
                  <a:pt x="225" y="121"/>
                </a:cubicBezTo>
                <a:cubicBezTo>
                  <a:pt x="221" y="123"/>
                  <a:pt x="212" y="127"/>
                  <a:pt x="208" y="131"/>
                </a:cubicBezTo>
                <a:cubicBezTo>
                  <a:pt x="207" y="133"/>
                  <a:pt x="206" y="137"/>
                  <a:pt x="205" y="139"/>
                </a:cubicBezTo>
                <a:cubicBezTo>
                  <a:pt x="203" y="141"/>
                  <a:pt x="200" y="144"/>
                  <a:pt x="199" y="145"/>
                </a:cubicBezTo>
                <a:cubicBezTo>
                  <a:pt x="196" y="148"/>
                  <a:pt x="192" y="154"/>
                  <a:pt x="190" y="157"/>
                </a:cubicBezTo>
                <a:cubicBezTo>
                  <a:pt x="187" y="160"/>
                  <a:pt x="180" y="166"/>
                  <a:pt x="176" y="169"/>
                </a:cubicBezTo>
                <a:cubicBezTo>
                  <a:pt x="174" y="172"/>
                  <a:pt x="169" y="177"/>
                  <a:pt x="166" y="180"/>
                </a:cubicBezTo>
                <a:cubicBezTo>
                  <a:pt x="161" y="183"/>
                  <a:pt x="152" y="190"/>
                  <a:pt x="147" y="192"/>
                </a:cubicBezTo>
                <a:cubicBezTo>
                  <a:pt x="144" y="194"/>
                  <a:pt x="137" y="196"/>
                  <a:pt x="134" y="198"/>
                </a:cubicBezTo>
                <a:cubicBezTo>
                  <a:pt x="132" y="198"/>
                  <a:pt x="128" y="201"/>
                  <a:pt x="127" y="203"/>
                </a:cubicBezTo>
                <a:cubicBezTo>
                  <a:pt x="125" y="205"/>
                  <a:pt x="125" y="210"/>
                  <a:pt x="124" y="212"/>
                </a:cubicBezTo>
                <a:cubicBezTo>
                  <a:pt x="123" y="215"/>
                  <a:pt x="118" y="218"/>
                  <a:pt x="115" y="221"/>
                </a:cubicBezTo>
                <a:cubicBezTo>
                  <a:pt x="113" y="225"/>
                  <a:pt x="109" y="230"/>
                  <a:pt x="107" y="233"/>
                </a:cubicBezTo>
                <a:cubicBezTo>
                  <a:pt x="105" y="234"/>
                  <a:pt x="103" y="238"/>
                  <a:pt x="101" y="238"/>
                </a:cubicBezTo>
                <a:cubicBezTo>
                  <a:pt x="99" y="239"/>
                  <a:pt x="94" y="239"/>
                  <a:pt x="91" y="238"/>
                </a:cubicBezTo>
                <a:cubicBezTo>
                  <a:pt x="89" y="238"/>
                  <a:pt x="85" y="236"/>
                  <a:pt x="83" y="236"/>
                </a:cubicBezTo>
                <a:cubicBezTo>
                  <a:pt x="81" y="235"/>
                  <a:pt x="78" y="233"/>
                  <a:pt x="76" y="233"/>
                </a:cubicBezTo>
                <a:cubicBezTo>
                  <a:pt x="75" y="232"/>
                  <a:pt x="72" y="232"/>
                  <a:pt x="70" y="232"/>
                </a:cubicBezTo>
                <a:cubicBezTo>
                  <a:pt x="67" y="232"/>
                  <a:pt x="61" y="233"/>
                  <a:pt x="59" y="235"/>
                </a:cubicBezTo>
                <a:cubicBezTo>
                  <a:pt x="57" y="235"/>
                  <a:pt x="54" y="238"/>
                  <a:pt x="53" y="239"/>
                </a:cubicBezTo>
                <a:cubicBezTo>
                  <a:pt x="51" y="240"/>
                  <a:pt x="48" y="242"/>
                  <a:pt x="46" y="244"/>
                </a:cubicBezTo>
                <a:cubicBezTo>
                  <a:pt x="45" y="245"/>
                  <a:pt x="42" y="247"/>
                  <a:pt x="40" y="248"/>
                </a:cubicBezTo>
                <a:cubicBezTo>
                  <a:pt x="38" y="249"/>
                  <a:pt x="35" y="250"/>
                  <a:pt x="33" y="251"/>
                </a:cubicBezTo>
                <a:cubicBezTo>
                  <a:pt x="31" y="252"/>
                  <a:pt x="29" y="253"/>
                  <a:pt x="27" y="254"/>
                </a:cubicBezTo>
                <a:cubicBezTo>
                  <a:pt x="25" y="255"/>
                  <a:pt x="22" y="257"/>
                  <a:pt x="21" y="258"/>
                </a:cubicBezTo>
                <a:cubicBezTo>
                  <a:pt x="17" y="259"/>
                  <a:pt x="8" y="258"/>
                  <a:pt x="4" y="256"/>
                </a:cubicBezTo>
                <a:cubicBezTo>
                  <a:pt x="3" y="255"/>
                  <a:pt x="1" y="254"/>
                  <a:pt x="0" y="252"/>
                </a:cubicBezTo>
                <a:cubicBezTo>
                  <a:pt x="0" y="251"/>
                  <a:pt x="0" y="248"/>
                  <a:pt x="0" y="246"/>
                </a:cubicBezTo>
                <a:cubicBezTo>
                  <a:pt x="1" y="243"/>
                  <a:pt x="6" y="239"/>
                  <a:pt x="8" y="236"/>
                </a:cubicBezTo>
                <a:cubicBezTo>
                  <a:pt x="9" y="235"/>
                  <a:pt x="11" y="233"/>
                  <a:pt x="12" y="232"/>
                </a:cubicBezTo>
                <a:cubicBezTo>
                  <a:pt x="14" y="230"/>
                  <a:pt x="20" y="227"/>
                  <a:pt x="23" y="227"/>
                </a:cubicBezTo>
                <a:cubicBezTo>
                  <a:pt x="24" y="226"/>
                  <a:pt x="27" y="227"/>
                  <a:pt x="28" y="227"/>
                </a:cubicBezTo>
                <a:cubicBezTo>
                  <a:pt x="30" y="226"/>
                  <a:pt x="33" y="222"/>
                  <a:pt x="35" y="221"/>
                </a:cubicBezTo>
                <a:cubicBezTo>
                  <a:pt x="36" y="219"/>
                  <a:pt x="39" y="216"/>
                  <a:pt x="40" y="214"/>
                </a:cubicBezTo>
                <a:cubicBezTo>
                  <a:pt x="41" y="213"/>
                  <a:pt x="42" y="211"/>
                  <a:pt x="43" y="210"/>
                </a:cubicBezTo>
                <a:cubicBezTo>
                  <a:pt x="45" y="208"/>
                  <a:pt x="50" y="207"/>
                  <a:pt x="52" y="205"/>
                </a:cubicBezTo>
                <a:cubicBezTo>
                  <a:pt x="54" y="204"/>
                  <a:pt x="57" y="201"/>
                  <a:pt x="59" y="199"/>
                </a:cubicBezTo>
                <a:cubicBezTo>
                  <a:pt x="61" y="197"/>
                  <a:pt x="63" y="192"/>
                  <a:pt x="65" y="190"/>
                </a:cubicBezTo>
                <a:cubicBezTo>
                  <a:pt x="66" y="189"/>
                  <a:pt x="69" y="187"/>
                  <a:pt x="71" y="186"/>
                </a:cubicBezTo>
                <a:cubicBezTo>
                  <a:pt x="73" y="185"/>
                  <a:pt x="76" y="187"/>
                  <a:pt x="77" y="186"/>
                </a:cubicBezTo>
                <a:cubicBezTo>
                  <a:pt x="81" y="185"/>
                  <a:pt x="85" y="177"/>
                  <a:pt x="87" y="174"/>
                </a:cubicBezTo>
                <a:cubicBezTo>
                  <a:pt x="88" y="172"/>
                  <a:pt x="91" y="168"/>
                  <a:pt x="92" y="166"/>
                </a:cubicBezTo>
                <a:cubicBezTo>
                  <a:pt x="94" y="163"/>
                  <a:pt x="95" y="159"/>
                  <a:pt x="97" y="157"/>
                </a:cubicBezTo>
                <a:cubicBezTo>
                  <a:pt x="98" y="155"/>
                  <a:pt x="103" y="152"/>
                  <a:pt x="104" y="150"/>
                </a:cubicBezTo>
                <a:cubicBezTo>
                  <a:pt x="105" y="148"/>
                  <a:pt x="104" y="145"/>
                  <a:pt x="105" y="144"/>
                </a:cubicBezTo>
                <a:cubicBezTo>
                  <a:pt x="107" y="138"/>
                  <a:pt x="114" y="130"/>
                  <a:pt x="118" y="126"/>
                </a:cubicBezTo>
                <a:cubicBezTo>
                  <a:pt x="121" y="123"/>
                  <a:pt x="127" y="118"/>
                  <a:pt x="130" y="115"/>
                </a:cubicBezTo>
                <a:cubicBezTo>
                  <a:pt x="132" y="113"/>
                  <a:pt x="135" y="107"/>
                  <a:pt x="137" y="106"/>
                </a:cubicBezTo>
                <a:cubicBezTo>
                  <a:pt x="139" y="105"/>
                  <a:pt x="141" y="106"/>
                  <a:pt x="142" y="106"/>
                </a:cubicBezTo>
                <a:cubicBezTo>
                  <a:pt x="144" y="105"/>
                  <a:pt x="146" y="103"/>
                  <a:pt x="147" y="102"/>
                </a:cubicBezTo>
                <a:cubicBezTo>
                  <a:pt x="148" y="101"/>
                  <a:pt x="151" y="99"/>
                  <a:pt x="153" y="98"/>
                </a:cubicBezTo>
                <a:cubicBezTo>
                  <a:pt x="154" y="98"/>
                  <a:pt x="156" y="97"/>
                  <a:pt x="157" y="98"/>
                </a:cubicBezTo>
                <a:cubicBezTo>
                  <a:pt x="158" y="98"/>
                  <a:pt x="160" y="99"/>
                  <a:pt x="161" y="98"/>
                </a:cubicBezTo>
                <a:cubicBezTo>
                  <a:pt x="162" y="98"/>
                  <a:pt x="163" y="97"/>
                  <a:pt x="163" y="96"/>
                </a:cubicBezTo>
                <a:cubicBezTo>
                  <a:pt x="164" y="94"/>
                  <a:pt x="163" y="91"/>
                  <a:pt x="163" y="89"/>
                </a:cubicBezTo>
                <a:cubicBezTo>
                  <a:pt x="163" y="87"/>
                  <a:pt x="163" y="83"/>
                  <a:pt x="164" y="82"/>
                </a:cubicBezTo>
                <a:cubicBezTo>
                  <a:pt x="165" y="80"/>
                  <a:pt x="169" y="81"/>
                  <a:pt x="171" y="81"/>
                </a:cubicBezTo>
                <a:cubicBezTo>
                  <a:pt x="172" y="81"/>
                  <a:pt x="175" y="81"/>
                  <a:pt x="176" y="81"/>
                </a:cubicBezTo>
                <a:cubicBezTo>
                  <a:pt x="177" y="81"/>
                  <a:pt x="179" y="81"/>
                  <a:pt x="180" y="81"/>
                </a:cubicBezTo>
                <a:cubicBezTo>
                  <a:pt x="182" y="80"/>
                  <a:pt x="185" y="76"/>
                  <a:pt x="185" y="75"/>
                </a:cubicBezTo>
                <a:cubicBezTo>
                  <a:pt x="186" y="73"/>
                  <a:pt x="185" y="71"/>
                  <a:pt x="185" y="69"/>
                </a:cubicBezTo>
                <a:cubicBezTo>
                  <a:pt x="185" y="66"/>
                  <a:pt x="185" y="61"/>
                  <a:pt x="185" y="58"/>
                </a:cubicBezTo>
                <a:cubicBezTo>
                  <a:pt x="186" y="56"/>
                  <a:pt x="186" y="52"/>
                  <a:pt x="187" y="51"/>
                </a:cubicBezTo>
                <a:cubicBezTo>
                  <a:pt x="188" y="49"/>
                  <a:pt x="189" y="45"/>
                  <a:pt x="191" y="44"/>
                </a:cubicBezTo>
                <a:cubicBezTo>
                  <a:pt x="191" y="42"/>
                  <a:pt x="194" y="40"/>
                  <a:pt x="195" y="39"/>
                </a:cubicBezTo>
                <a:cubicBezTo>
                  <a:pt x="196" y="38"/>
                  <a:pt x="197" y="37"/>
                  <a:pt x="199" y="37"/>
                </a:cubicBezTo>
                <a:cubicBezTo>
                  <a:pt x="200" y="36"/>
                  <a:pt x="205" y="37"/>
                  <a:pt x="206" y="37"/>
                </a:cubicBezTo>
                <a:cubicBezTo>
                  <a:pt x="208" y="36"/>
                  <a:pt x="212" y="34"/>
                  <a:pt x="214" y="33"/>
                </a:cubicBezTo>
                <a:cubicBezTo>
                  <a:pt x="215" y="32"/>
                  <a:pt x="218" y="28"/>
                  <a:pt x="220" y="27"/>
                </a:cubicBezTo>
                <a:cubicBezTo>
                  <a:pt x="222" y="26"/>
                  <a:pt x="226" y="25"/>
                  <a:pt x="229" y="25"/>
                </a:cubicBezTo>
                <a:cubicBezTo>
                  <a:pt x="231" y="25"/>
                  <a:pt x="235" y="25"/>
                  <a:pt x="237" y="24"/>
                </a:cubicBezTo>
                <a:cubicBezTo>
                  <a:pt x="237" y="24"/>
                  <a:pt x="239" y="22"/>
                  <a:pt x="239" y="21"/>
                </a:cubicBezTo>
                <a:cubicBezTo>
                  <a:pt x="240" y="21"/>
                  <a:pt x="241" y="19"/>
                  <a:pt x="242" y="18"/>
                </a:cubicBezTo>
                <a:cubicBezTo>
                  <a:pt x="245" y="15"/>
                  <a:pt x="250" y="14"/>
                  <a:pt x="253" y="12"/>
                </a:cubicBezTo>
                <a:cubicBezTo>
                  <a:pt x="256" y="10"/>
                  <a:pt x="259" y="7"/>
                  <a:pt x="261" y="6"/>
                </a:cubicBezTo>
                <a:cubicBezTo>
                  <a:pt x="263" y="4"/>
                  <a:pt x="268" y="1"/>
                  <a:pt x="270" y="0"/>
                </a:cubicBezTo>
                <a:cubicBezTo>
                  <a:pt x="272" y="0"/>
                  <a:pt x="276" y="0"/>
                  <a:pt x="278" y="0"/>
                </a:cubicBezTo>
                <a:cubicBezTo>
                  <a:pt x="280" y="0"/>
                  <a:pt x="282" y="1"/>
                  <a:pt x="283" y="2"/>
                </a:cubicBezTo>
                <a:cubicBezTo>
                  <a:pt x="285" y="3"/>
                  <a:pt x="289" y="7"/>
                  <a:pt x="291" y="8"/>
                </a:cubicBezTo>
                <a:cubicBezTo>
                  <a:pt x="292" y="9"/>
                  <a:pt x="293" y="11"/>
                  <a:pt x="295" y="11"/>
                </a:cubicBezTo>
                <a:cubicBezTo>
                  <a:pt x="297" y="11"/>
                  <a:pt x="300" y="10"/>
                  <a:pt x="302" y="9"/>
                </a:cubicBezTo>
                <a:cubicBezTo>
                  <a:pt x="304" y="8"/>
                  <a:pt x="309" y="8"/>
                  <a:pt x="312" y="8"/>
                </a:cubicBezTo>
                <a:cubicBezTo>
                  <a:pt x="314" y="8"/>
                  <a:pt x="317" y="8"/>
                  <a:pt x="318" y="9"/>
                </a:cubicBezTo>
                <a:cubicBezTo>
                  <a:pt x="320" y="11"/>
                  <a:pt x="323" y="15"/>
                  <a:pt x="324" y="18"/>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65">
            <a:extLst>
              <a:ext uri="{FF2B5EF4-FFF2-40B4-BE49-F238E27FC236}">
                <a16:creationId xmlns:a16="http://schemas.microsoft.com/office/drawing/2014/main" id="{367601F9-5709-408B-98AC-803C6DCC7342}"/>
              </a:ext>
            </a:extLst>
          </p:cNvPr>
          <p:cNvSpPr>
            <a:spLocks/>
          </p:cNvSpPr>
          <p:nvPr/>
        </p:nvSpPr>
        <p:spPr bwMode="auto">
          <a:xfrm>
            <a:off x="1997735" y="4494975"/>
            <a:ext cx="1430370" cy="816135"/>
          </a:xfrm>
          <a:custGeom>
            <a:avLst/>
            <a:gdLst/>
            <a:ahLst/>
            <a:cxnLst>
              <a:cxn ang="0">
                <a:pos x="606" y="137"/>
              </a:cxn>
              <a:cxn ang="0">
                <a:pos x="573" y="137"/>
              </a:cxn>
              <a:cxn ang="0">
                <a:pos x="543" y="142"/>
              </a:cxn>
              <a:cxn ang="0">
                <a:pos x="520" y="138"/>
              </a:cxn>
              <a:cxn ang="0">
                <a:pos x="486" y="127"/>
              </a:cxn>
              <a:cxn ang="0">
                <a:pos x="450" y="123"/>
              </a:cxn>
              <a:cxn ang="0">
                <a:pos x="419" y="123"/>
              </a:cxn>
              <a:cxn ang="0">
                <a:pos x="374" y="120"/>
              </a:cxn>
              <a:cxn ang="0">
                <a:pos x="337" y="128"/>
              </a:cxn>
              <a:cxn ang="0">
                <a:pos x="303" y="130"/>
              </a:cxn>
              <a:cxn ang="0">
                <a:pos x="289" y="125"/>
              </a:cxn>
              <a:cxn ang="0">
                <a:pos x="269" y="131"/>
              </a:cxn>
              <a:cxn ang="0">
                <a:pos x="261" y="154"/>
              </a:cxn>
              <a:cxn ang="0">
                <a:pos x="230" y="173"/>
              </a:cxn>
              <a:cxn ang="0">
                <a:pos x="208" y="179"/>
              </a:cxn>
              <a:cxn ang="0">
                <a:pos x="194" y="193"/>
              </a:cxn>
              <a:cxn ang="0">
                <a:pos x="168" y="185"/>
              </a:cxn>
              <a:cxn ang="0">
                <a:pos x="155" y="164"/>
              </a:cxn>
              <a:cxn ang="0">
                <a:pos x="122" y="171"/>
              </a:cxn>
              <a:cxn ang="0">
                <a:pos x="98" y="199"/>
              </a:cxn>
              <a:cxn ang="0">
                <a:pos x="74" y="239"/>
              </a:cxn>
              <a:cxn ang="0">
                <a:pos x="62" y="262"/>
              </a:cxn>
              <a:cxn ang="0">
                <a:pos x="38" y="287"/>
              </a:cxn>
              <a:cxn ang="0">
                <a:pos x="33" y="323"/>
              </a:cxn>
              <a:cxn ang="0">
                <a:pos x="5" y="350"/>
              </a:cxn>
              <a:cxn ang="0">
                <a:pos x="6" y="335"/>
              </a:cxn>
              <a:cxn ang="0">
                <a:pos x="7" y="293"/>
              </a:cxn>
              <a:cxn ang="0">
                <a:pos x="22" y="249"/>
              </a:cxn>
              <a:cxn ang="0">
                <a:pos x="46" y="206"/>
              </a:cxn>
              <a:cxn ang="0">
                <a:pos x="56" y="175"/>
              </a:cxn>
              <a:cxn ang="0">
                <a:pos x="78" y="146"/>
              </a:cxn>
              <a:cxn ang="0">
                <a:pos x="108" y="131"/>
              </a:cxn>
              <a:cxn ang="0">
                <a:pos x="124" y="101"/>
              </a:cxn>
              <a:cxn ang="0">
                <a:pos x="155" y="66"/>
              </a:cxn>
              <a:cxn ang="0">
                <a:pos x="194" y="62"/>
              </a:cxn>
              <a:cxn ang="0">
                <a:pos x="236" y="48"/>
              </a:cxn>
              <a:cxn ang="0">
                <a:pos x="270" y="25"/>
              </a:cxn>
              <a:cxn ang="0">
                <a:pos x="289" y="1"/>
              </a:cxn>
              <a:cxn ang="0">
                <a:pos x="314" y="11"/>
              </a:cxn>
              <a:cxn ang="0">
                <a:pos x="334" y="7"/>
              </a:cxn>
              <a:cxn ang="0">
                <a:pos x="358" y="3"/>
              </a:cxn>
              <a:cxn ang="0">
                <a:pos x="381" y="16"/>
              </a:cxn>
              <a:cxn ang="0">
                <a:pos x="412" y="12"/>
              </a:cxn>
              <a:cxn ang="0">
                <a:pos x="438" y="26"/>
              </a:cxn>
              <a:cxn ang="0">
                <a:pos x="457" y="36"/>
              </a:cxn>
              <a:cxn ang="0">
                <a:pos x="487" y="45"/>
              </a:cxn>
              <a:cxn ang="0">
                <a:pos x="524" y="55"/>
              </a:cxn>
              <a:cxn ang="0">
                <a:pos x="558" y="70"/>
              </a:cxn>
              <a:cxn ang="0">
                <a:pos x="592" y="92"/>
              </a:cxn>
              <a:cxn ang="0">
                <a:pos x="613" y="119"/>
              </a:cxn>
            </a:cxnLst>
            <a:rect l="0" t="0" r="r" b="b"/>
            <a:pathLst>
              <a:path w="614" h="351">
                <a:moveTo>
                  <a:pt x="613" y="119"/>
                </a:moveTo>
                <a:cubicBezTo>
                  <a:pt x="614" y="122"/>
                  <a:pt x="612" y="127"/>
                  <a:pt x="611" y="130"/>
                </a:cubicBezTo>
                <a:cubicBezTo>
                  <a:pt x="610" y="132"/>
                  <a:pt x="608" y="136"/>
                  <a:pt x="606" y="137"/>
                </a:cubicBezTo>
                <a:cubicBezTo>
                  <a:pt x="604" y="138"/>
                  <a:pt x="599" y="139"/>
                  <a:pt x="596" y="139"/>
                </a:cubicBezTo>
                <a:cubicBezTo>
                  <a:pt x="594" y="140"/>
                  <a:pt x="589" y="139"/>
                  <a:pt x="586" y="139"/>
                </a:cubicBezTo>
                <a:cubicBezTo>
                  <a:pt x="582" y="138"/>
                  <a:pt x="576" y="136"/>
                  <a:pt x="573" y="137"/>
                </a:cubicBezTo>
                <a:cubicBezTo>
                  <a:pt x="570" y="137"/>
                  <a:pt x="566" y="140"/>
                  <a:pt x="564" y="140"/>
                </a:cubicBezTo>
                <a:cubicBezTo>
                  <a:pt x="561" y="141"/>
                  <a:pt x="555" y="144"/>
                  <a:pt x="552" y="144"/>
                </a:cubicBezTo>
                <a:cubicBezTo>
                  <a:pt x="550" y="144"/>
                  <a:pt x="546" y="141"/>
                  <a:pt x="543" y="142"/>
                </a:cubicBezTo>
                <a:cubicBezTo>
                  <a:pt x="542" y="143"/>
                  <a:pt x="540" y="147"/>
                  <a:pt x="538" y="147"/>
                </a:cubicBezTo>
                <a:cubicBezTo>
                  <a:pt x="536" y="148"/>
                  <a:pt x="532" y="143"/>
                  <a:pt x="530" y="142"/>
                </a:cubicBezTo>
                <a:cubicBezTo>
                  <a:pt x="528" y="141"/>
                  <a:pt x="523" y="138"/>
                  <a:pt x="520" y="138"/>
                </a:cubicBezTo>
                <a:cubicBezTo>
                  <a:pt x="518" y="137"/>
                  <a:pt x="513" y="136"/>
                  <a:pt x="511" y="136"/>
                </a:cubicBezTo>
                <a:cubicBezTo>
                  <a:pt x="508" y="136"/>
                  <a:pt x="502" y="137"/>
                  <a:pt x="499" y="136"/>
                </a:cubicBezTo>
                <a:cubicBezTo>
                  <a:pt x="495" y="135"/>
                  <a:pt x="490" y="129"/>
                  <a:pt x="486" y="127"/>
                </a:cubicBezTo>
                <a:cubicBezTo>
                  <a:pt x="482" y="126"/>
                  <a:pt x="474" y="125"/>
                  <a:pt x="470" y="124"/>
                </a:cubicBezTo>
                <a:cubicBezTo>
                  <a:pt x="467" y="124"/>
                  <a:pt x="461" y="125"/>
                  <a:pt x="458" y="124"/>
                </a:cubicBezTo>
                <a:cubicBezTo>
                  <a:pt x="456" y="124"/>
                  <a:pt x="452" y="123"/>
                  <a:pt x="450" y="123"/>
                </a:cubicBezTo>
                <a:cubicBezTo>
                  <a:pt x="448" y="122"/>
                  <a:pt x="446" y="121"/>
                  <a:pt x="444" y="121"/>
                </a:cubicBezTo>
                <a:cubicBezTo>
                  <a:pt x="441" y="120"/>
                  <a:pt x="433" y="121"/>
                  <a:pt x="429" y="121"/>
                </a:cubicBezTo>
                <a:cubicBezTo>
                  <a:pt x="427" y="121"/>
                  <a:pt x="421" y="122"/>
                  <a:pt x="419" y="123"/>
                </a:cubicBezTo>
                <a:cubicBezTo>
                  <a:pt x="412" y="123"/>
                  <a:pt x="397" y="123"/>
                  <a:pt x="390" y="123"/>
                </a:cubicBezTo>
                <a:cubicBezTo>
                  <a:pt x="389" y="123"/>
                  <a:pt x="385" y="122"/>
                  <a:pt x="383" y="122"/>
                </a:cubicBezTo>
                <a:cubicBezTo>
                  <a:pt x="381" y="121"/>
                  <a:pt x="377" y="120"/>
                  <a:pt x="374" y="120"/>
                </a:cubicBezTo>
                <a:cubicBezTo>
                  <a:pt x="372" y="120"/>
                  <a:pt x="368" y="122"/>
                  <a:pt x="366" y="123"/>
                </a:cubicBezTo>
                <a:cubicBezTo>
                  <a:pt x="362" y="124"/>
                  <a:pt x="354" y="125"/>
                  <a:pt x="349" y="126"/>
                </a:cubicBezTo>
                <a:cubicBezTo>
                  <a:pt x="345" y="127"/>
                  <a:pt x="340" y="127"/>
                  <a:pt x="337" y="128"/>
                </a:cubicBezTo>
                <a:cubicBezTo>
                  <a:pt x="336" y="128"/>
                  <a:pt x="333" y="130"/>
                  <a:pt x="332" y="131"/>
                </a:cubicBezTo>
                <a:cubicBezTo>
                  <a:pt x="327" y="132"/>
                  <a:pt x="318" y="132"/>
                  <a:pt x="313" y="131"/>
                </a:cubicBezTo>
                <a:cubicBezTo>
                  <a:pt x="311" y="131"/>
                  <a:pt x="304" y="132"/>
                  <a:pt x="303" y="130"/>
                </a:cubicBezTo>
                <a:cubicBezTo>
                  <a:pt x="302" y="129"/>
                  <a:pt x="303" y="127"/>
                  <a:pt x="303" y="126"/>
                </a:cubicBezTo>
                <a:cubicBezTo>
                  <a:pt x="301" y="125"/>
                  <a:pt x="297" y="128"/>
                  <a:pt x="295" y="128"/>
                </a:cubicBezTo>
                <a:cubicBezTo>
                  <a:pt x="293" y="128"/>
                  <a:pt x="290" y="125"/>
                  <a:pt x="289" y="125"/>
                </a:cubicBezTo>
                <a:cubicBezTo>
                  <a:pt x="286" y="125"/>
                  <a:pt x="281" y="126"/>
                  <a:pt x="279" y="127"/>
                </a:cubicBezTo>
                <a:cubicBezTo>
                  <a:pt x="278" y="127"/>
                  <a:pt x="276" y="129"/>
                  <a:pt x="275" y="130"/>
                </a:cubicBezTo>
                <a:cubicBezTo>
                  <a:pt x="274" y="130"/>
                  <a:pt x="270" y="131"/>
                  <a:pt x="269" y="131"/>
                </a:cubicBezTo>
                <a:cubicBezTo>
                  <a:pt x="267" y="133"/>
                  <a:pt x="264" y="137"/>
                  <a:pt x="263" y="139"/>
                </a:cubicBezTo>
                <a:cubicBezTo>
                  <a:pt x="262" y="141"/>
                  <a:pt x="262" y="144"/>
                  <a:pt x="262" y="147"/>
                </a:cubicBezTo>
                <a:cubicBezTo>
                  <a:pt x="262" y="149"/>
                  <a:pt x="262" y="153"/>
                  <a:pt x="261" y="154"/>
                </a:cubicBezTo>
                <a:cubicBezTo>
                  <a:pt x="260" y="156"/>
                  <a:pt x="257" y="159"/>
                  <a:pt x="255" y="160"/>
                </a:cubicBezTo>
                <a:cubicBezTo>
                  <a:pt x="253" y="161"/>
                  <a:pt x="248" y="164"/>
                  <a:pt x="245" y="165"/>
                </a:cubicBezTo>
                <a:cubicBezTo>
                  <a:pt x="241" y="167"/>
                  <a:pt x="234" y="172"/>
                  <a:pt x="230" y="173"/>
                </a:cubicBezTo>
                <a:cubicBezTo>
                  <a:pt x="228" y="174"/>
                  <a:pt x="222" y="173"/>
                  <a:pt x="220" y="173"/>
                </a:cubicBezTo>
                <a:cubicBezTo>
                  <a:pt x="218" y="173"/>
                  <a:pt x="214" y="175"/>
                  <a:pt x="212" y="176"/>
                </a:cubicBezTo>
                <a:cubicBezTo>
                  <a:pt x="211" y="176"/>
                  <a:pt x="209" y="178"/>
                  <a:pt x="208" y="179"/>
                </a:cubicBezTo>
                <a:cubicBezTo>
                  <a:pt x="207" y="180"/>
                  <a:pt x="205" y="183"/>
                  <a:pt x="204" y="185"/>
                </a:cubicBezTo>
                <a:cubicBezTo>
                  <a:pt x="203" y="186"/>
                  <a:pt x="200" y="188"/>
                  <a:pt x="199" y="189"/>
                </a:cubicBezTo>
                <a:cubicBezTo>
                  <a:pt x="198" y="190"/>
                  <a:pt x="195" y="192"/>
                  <a:pt x="194" y="193"/>
                </a:cubicBezTo>
                <a:cubicBezTo>
                  <a:pt x="192" y="193"/>
                  <a:pt x="188" y="194"/>
                  <a:pt x="186" y="194"/>
                </a:cubicBezTo>
                <a:cubicBezTo>
                  <a:pt x="184" y="194"/>
                  <a:pt x="181" y="193"/>
                  <a:pt x="179" y="193"/>
                </a:cubicBezTo>
                <a:cubicBezTo>
                  <a:pt x="176" y="191"/>
                  <a:pt x="170" y="187"/>
                  <a:pt x="168" y="185"/>
                </a:cubicBezTo>
                <a:cubicBezTo>
                  <a:pt x="167" y="183"/>
                  <a:pt x="166" y="179"/>
                  <a:pt x="166" y="177"/>
                </a:cubicBezTo>
                <a:cubicBezTo>
                  <a:pt x="165" y="176"/>
                  <a:pt x="164" y="172"/>
                  <a:pt x="163" y="170"/>
                </a:cubicBezTo>
                <a:cubicBezTo>
                  <a:pt x="162" y="168"/>
                  <a:pt x="157" y="165"/>
                  <a:pt x="155" y="164"/>
                </a:cubicBezTo>
                <a:cubicBezTo>
                  <a:pt x="154" y="163"/>
                  <a:pt x="151" y="162"/>
                  <a:pt x="150" y="162"/>
                </a:cubicBezTo>
                <a:cubicBezTo>
                  <a:pt x="144" y="161"/>
                  <a:pt x="133" y="161"/>
                  <a:pt x="128" y="163"/>
                </a:cubicBezTo>
                <a:cubicBezTo>
                  <a:pt x="126" y="165"/>
                  <a:pt x="124" y="170"/>
                  <a:pt x="122" y="171"/>
                </a:cubicBezTo>
                <a:cubicBezTo>
                  <a:pt x="120" y="173"/>
                  <a:pt x="115" y="176"/>
                  <a:pt x="113" y="178"/>
                </a:cubicBezTo>
                <a:cubicBezTo>
                  <a:pt x="110" y="180"/>
                  <a:pt x="108" y="184"/>
                  <a:pt x="106" y="185"/>
                </a:cubicBezTo>
                <a:cubicBezTo>
                  <a:pt x="104" y="189"/>
                  <a:pt x="100" y="195"/>
                  <a:pt x="98" y="199"/>
                </a:cubicBezTo>
                <a:cubicBezTo>
                  <a:pt x="94" y="204"/>
                  <a:pt x="89" y="214"/>
                  <a:pt x="86" y="219"/>
                </a:cubicBezTo>
                <a:cubicBezTo>
                  <a:pt x="84" y="223"/>
                  <a:pt x="80" y="230"/>
                  <a:pt x="78" y="233"/>
                </a:cubicBezTo>
                <a:cubicBezTo>
                  <a:pt x="77" y="235"/>
                  <a:pt x="75" y="238"/>
                  <a:pt x="74" y="239"/>
                </a:cubicBezTo>
                <a:cubicBezTo>
                  <a:pt x="73" y="240"/>
                  <a:pt x="71" y="241"/>
                  <a:pt x="70" y="242"/>
                </a:cubicBezTo>
                <a:cubicBezTo>
                  <a:pt x="69" y="244"/>
                  <a:pt x="69" y="248"/>
                  <a:pt x="68" y="250"/>
                </a:cubicBezTo>
                <a:cubicBezTo>
                  <a:pt x="67" y="253"/>
                  <a:pt x="63" y="258"/>
                  <a:pt x="62" y="262"/>
                </a:cubicBezTo>
                <a:cubicBezTo>
                  <a:pt x="61" y="265"/>
                  <a:pt x="61" y="272"/>
                  <a:pt x="59" y="275"/>
                </a:cubicBezTo>
                <a:cubicBezTo>
                  <a:pt x="57" y="276"/>
                  <a:pt x="54" y="278"/>
                  <a:pt x="52" y="278"/>
                </a:cubicBezTo>
                <a:cubicBezTo>
                  <a:pt x="49" y="280"/>
                  <a:pt x="41" y="284"/>
                  <a:pt x="38" y="287"/>
                </a:cubicBezTo>
                <a:cubicBezTo>
                  <a:pt x="37" y="289"/>
                  <a:pt x="37" y="295"/>
                  <a:pt x="36" y="298"/>
                </a:cubicBezTo>
                <a:cubicBezTo>
                  <a:pt x="36" y="302"/>
                  <a:pt x="32" y="309"/>
                  <a:pt x="32" y="313"/>
                </a:cubicBezTo>
                <a:cubicBezTo>
                  <a:pt x="32" y="315"/>
                  <a:pt x="34" y="320"/>
                  <a:pt x="33" y="323"/>
                </a:cubicBezTo>
                <a:cubicBezTo>
                  <a:pt x="32" y="325"/>
                  <a:pt x="29" y="329"/>
                  <a:pt x="28" y="331"/>
                </a:cubicBezTo>
                <a:cubicBezTo>
                  <a:pt x="24" y="334"/>
                  <a:pt x="17" y="341"/>
                  <a:pt x="13" y="344"/>
                </a:cubicBezTo>
                <a:cubicBezTo>
                  <a:pt x="12" y="345"/>
                  <a:pt x="8" y="351"/>
                  <a:pt x="5" y="350"/>
                </a:cubicBezTo>
                <a:cubicBezTo>
                  <a:pt x="4" y="349"/>
                  <a:pt x="3" y="345"/>
                  <a:pt x="3" y="344"/>
                </a:cubicBezTo>
                <a:cubicBezTo>
                  <a:pt x="3" y="342"/>
                  <a:pt x="7" y="341"/>
                  <a:pt x="7" y="339"/>
                </a:cubicBezTo>
                <a:cubicBezTo>
                  <a:pt x="8" y="338"/>
                  <a:pt x="7" y="336"/>
                  <a:pt x="6" y="335"/>
                </a:cubicBezTo>
                <a:cubicBezTo>
                  <a:pt x="6" y="333"/>
                  <a:pt x="2" y="330"/>
                  <a:pt x="2" y="328"/>
                </a:cubicBezTo>
                <a:cubicBezTo>
                  <a:pt x="0" y="321"/>
                  <a:pt x="1" y="308"/>
                  <a:pt x="3" y="301"/>
                </a:cubicBezTo>
                <a:cubicBezTo>
                  <a:pt x="3" y="299"/>
                  <a:pt x="6" y="295"/>
                  <a:pt x="7" y="293"/>
                </a:cubicBezTo>
                <a:cubicBezTo>
                  <a:pt x="10" y="290"/>
                  <a:pt x="16" y="286"/>
                  <a:pt x="18" y="283"/>
                </a:cubicBezTo>
                <a:cubicBezTo>
                  <a:pt x="19" y="280"/>
                  <a:pt x="21" y="274"/>
                  <a:pt x="21" y="271"/>
                </a:cubicBezTo>
                <a:cubicBezTo>
                  <a:pt x="22" y="266"/>
                  <a:pt x="20" y="254"/>
                  <a:pt x="22" y="249"/>
                </a:cubicBezTo>
                <a:cubicBezTo>
                  <a:pt x="23" y="246"/>
                  <a:pt x="28" y="243"/>
                  <a:pt x="30" y="240"/>
                </a:cubicBezTo>
                <a:cubicBezTo>
                  <a:pt x="33" y="237"/>
                  <a:pt x="38" y="229"/>
                  <a:pt x="40" y="224"/>
                </a:cubicBezTo>
                <a:cubicBezTo>
                  <a:pt x="42" y="220"/>
                  <a:pt x="45" y="211"/>
                  <a:pt x="46" y="206"/>
                </a:cubicBezTo>
                <a:cubicBezTo>
                  <a:pt x="47" y="203"/>
                  <a:pt x="47" y="196"/>
                  <a:pt x="47" y="193"/>
                </a:cubicBezTo>
                <a:cubicBezTo>
                  <a:pt x="47" y="191"/>
                  <a:pt x="48" y="186"/>
                  <a:pt x="50" y="183"/>
                </a:cubicBezTo>
                <a:cubicBezTo>
                  <a:pt x="51" y="180"/>
                  <a:pt x="54" y="177"/>
                  <a:pt x="56" y="175"/>
                </a:cubicBezTo>
                <a:cubicBezTo>
                  <a:pt x="58" y="172"/>
                  <a:pt x="61" y="165"/>
                  <a:pt x="63" y="162"/>
                </a:cubicBezTo>
                <a:cubicBezTo>
                  <a:pt x="66" y="159"/>
                  <a:pt x="76" y="155"/>
                  <a:pt x="78" y="151"/>
                </a:cubicBezTo>
                <a:cubicBezTo>
                  <a:pt x="79" y="150"/>
                  <a:pt x="77" y="147"/>
                  <a:pt x="78" y="146"/>
                </a:cubicBezTo>
                <a:cubicBezTo>
                  <a:pt x="80" y="143"/>
                  <a:pt x="86" y="144"/>
                  <a:pt x="89" y="143"/>
                </a:cubicBezTo>
                <a:cubicBezTo>
                  <a:pt x="92" y="142"/>
                  <a:pt x="98" y="140"/>
                  <a:pt x="101" y="139"/>
                </a:cubicBezTo>
                <a:cubicBezTo>
                  <a:pt x="103" y="137"/>
                  <a:pt x="107" y="133"/>
                  <a:pt x="108" y="131"/>
                </a:cubicBezTo>
                <a:cubicBezTo>
                  <a:pt x="109" y="128"/>
                  <a:pt x="110" y="122"/>
                  <a:pt x="111" y="119"/>
                </a:cubicBezTo>
                <a:cubicBezTo>
                  <a:pt x="112" y="116"/>
                  <a:pt x="112" y="108"/>
                  <a:pt x="114" y="105"/>
                </a:cubicBezTo>
                <a:cubicBezTo>
                  <a:pt x="116" y="103"/>
                  <a:pt x="122" y="102"/>
                  <a:pt x="124" y="101"/>
                </a:cubicBezTo>
                <a:cubicBezTo>
                  <a:pt x="126" y="99"/>
                  <a:pt x="127" y="93"/>
                  <a:pt x="128" y="91"/>
                </a:cubicBezTo>
                <a:cubicBezTo>
                  <a:pt x="131" y="87"/>
                  <a:pt x="136" y="83"/>
                  <a:pt x="139" y="80"/>
                </a:cubicBezTo>
                <a:cubicBezTo>
                  <a:pt x="143" y="77"/>
                  <a:pt x="151" y="70"/>
                  <a:pt x="155" y="66"/>
                </a:cubicBezTo>
                <a:cubicBezTo>
                  <a:pt x="157" y="64"/>
                  <a:pt x="160" y="60"/>
                  <a:pt x="163" y="59"/>
                </a:cubicBezTo>
                <a:cubicBezTo>
                  <a:pt x="166" y="58"/>
                  <a:pt x="174" y="59"/>
                  <a:pt x="177" y="59"/>
                </a:cubicBezTo>
                <a:cubicBezTo>
                  <a:pt x="181" y="59"/>
                  <a:pt x="190" y="61"/>
                  <a:pt x="194" y="62"/>
                </a:cubicBezTo>
                <a:cubicBezTo>
                  <a:pt x="197" y="62"/>
                  <a:pt x="203" y="63"/>
                  <a:pt x="205" y="62"/>
                </a:cubicBezTo>
                <a:cubicBezTo>
                  <a:pt x="209" y="62"/>
                  <a:pt x="215" y="59"/>
                  <a:pt x="219" y="57"/>
                </a:cubicBezTo>
                <a:cubicBezTo>
                  <a:pt x="223" y="55"/>
                  <a:pt x="231" y="50"/>
                  <a:pt x="236" y="48"/>
                </a:cubicBezTo>
                <a:cubicBezTo>
                  <a:pt x="239" y="47"/>
                  <a:pt x="246" y="44"/>
                  <a:pt x="250" y="42"/>
                </a:cubicBezTo>
                <a:cubicBezTo>
                  <a:pt x="253" y="40"/>
                  <a:pt x="259" y="34"/>
                  <a:pt x="262" y="32"/>
                </a:cubicBezTo>
                <a:cubicBezTo>
                  <a:pt x="264" y="30"/>
                  <a:pt x="269" y="27"/>
                  <a:pt x="270" y="25"/>
                </a:cubicBezTo>
                <a:cubicBezTo>
                  <a:pt x="272" y="23"/>
                  <a:pt x="272" y="17"/>
                  <a:pt x="274" y="15"/>
                </a:cubicBezTo>
                <a:cubicBezTo>
                  <a:pt x="275" y="12"/>
                  <a:pt x="281" y="9"/>
                  <a:pt x="283" y="7"/>
                </a:cubicBezTo>
                <a:cubicBezTo>
                  <a:pt x="285" y="5"/>
                  <a:pt x="287" y="1"/>
                  <a:pt x="289" y="1"/>
                </a:cubicBezTo>
                <a:cubicBezTo>
                  <a:pt x="292" y="0"/>
                  <a:pt x="296" y="2"/>
                  <a:pt x="297" y="3"/>
                </a:cubicBezTo>
                <a:cubicBezTo>
                  <a:pt x="299" y="4"/>
                  <a:pt x="302" y="8"/>
                  <a:pt x="304" y="9"/>
                </a:cubicBezTo>
                <a:cubicBezTo>
                  <a:pt x="306" y="10"/>
                  <a:pt x="311" y="11"/>
                  <a:pt x="314" y="11"/>
                </a:cubicBezTo>
                <a:cubicBezTo>
                  <a:pt x="317" y="11"/>
                  <a:pt x="320" y="11"/>
                  <a:pt x="322" y="11"/>
                </a:cubicBezTo>
                <a:cubicBezTo>
                  <a:pt x="324" y="11"/>
                  <a:pt x="328" y="11"/>
                  <a:pt x="329" y="10"/>
                </a:cubicBezTo>
                <a:cubicBezTo>
                  <a:pt x="331" y="10"/>
                  <a:pt x="333" y="8"/>
                  <a:pt x="334" y="7"/>
                </a:cubicBezTo>
                <a:cubicBezTo>
                  <a:pt x="335" y="6"/>
                  <a:pt x="338" y="4"/>
                  <a:pt x="339" y="3"/>
                </a:cubicBezTo>
                <a:cubicBezTo>
                  <a:pt x="341" y="2"/>
                  <a:pt x="345" y="2"/>
                  <a:pt x="347" y="1"/>
                </a:cubicBezTo>
                <a:cubicBezTo>
                  <a:pt x="350" y="1"/>
                  <a:pt x="356" y="2"/>
                  <a:pt x="358" y="3"/>
                </a:cubicBezTo>
                <a:cubicBezTo>
                  <a:pt x="360" y="4"/>
                  <a:pt x="363" y="7"/>
                  <a:pt x="365" y="8"/>
                </a:cubicBezTo>
                <a:cubicBezTo>
                  <a:pt x="367" y="9"/>
                  <a:pt x="371" y="10"/>
                  <a:pt x="373" y="11"/>
                </a:cubicBezTo>
                <a:cubicBezTo>
                  <a:pt x="375" y="12"/>
                  <a:pt x="379" y="16"/>
                  <a:pt x="381" y="16"/>
                </a:cubicBezTo>
                <a:cubicBezTo>
                  <a:pt x="384" y="17"/>
                  <a:pt x="389" y="17"/>
                  <a:pt x="391" y="16"/>
                </a:cubicBezTo>
                <a:cubicBezTo>
                  <a:pt x="394" y="16"/>
                  <a:pt x="401" y="15"/>
                  <a:pt x="404" y="15"/>
                </a:cubicBezTo>
                <a:cubicBezTo>
                  <a:pt x="406" y="14"/>
                  <a:pt x="410" y="12"/>
                  <a:pt x="412" y="12"/>
                </a:cubicBezTo>
                <a:cubicBezTo>
                  <a:pt x="414" y="12"/>
                  <a:pt x="418" y="15"/>
                  <a:pt x="420" y="16"/>
                </a:cubicBezTo>
                <a:cubicBezTo>
                  <a:pt x="422" y="17"/>
                  <a:pt x="428" y="18"/>
                  <a:pt x="431" y="19"/>
                </a:cubicBezTo>
                <a:cubicBezTo>
                  <a:pt x="433" y="20"/>
                  <a:pt x="436" y="24"/>
                  <a:pt x="438" y="26"/>
                </a:cubicBezTo>
                <a:cubicBezTo>
                  <a:pt x="440" y="28"/>
                  <a:pt x="442" y="30"/>
                  <a:pt x="443" y="31"/>
                </a:cubicBezTo>
                <a:cubicBezTo>
                  <a:pt x="445" y="32"/>
                  <a:pt x="448" y="35"/>
                  <a:pt x="450" y="36"/>
                </a:cubicBezTo>
                <a:cubicBezTo>
                  <a:pt x="451" y="37"/>
                  <a:pt x="455" y="36"/>
                  <a:pt x="457" y="36"/>
                </a:cubicBezTo>
                <a:cubicBezTo>
                  <a:pt x="460" y="35"/>
                  <a:pt x="465" y="32"/>
                  <a:pt x="468" y="32"/>
                </a:cubicBezTo>
                <a:cubicBezTo>
                  <a:pt x="471" y="33"/>
                  <a:pt x="475" y="38"/>
                  <a:pt x="478" y="39"/>
                </a:cubicBezTo>
                <a:cubicBezTo>
                  <a:pt x="480" y="41"/>
                  <a:pt x="485" y="43"/>
                  <a:pt x="487" y="45"/>
                </a:cubicBezTo>
                <a:cubicBezTo>
                  <a:pt x="489" y="46"/>
                  <a:pt x="492" y="50"/>
                  <a:pt x="494" y="51"/>
                </a:cubicBezTo>
                <a:cubicBezTo>
                  <a:pt x="497" y="53"/>
                  <a:pt x="505" y="52"/>
                  <a:pt x="509" y="53"/>
                </a:cubicBezTo>
                <a:cubicBezTo>
                  <a:pt x="513" y="53"/>
                  <a:pt x="520" y="54"/>
                  <a:pt x="524" y="55"/>
                </a:cubicBezTo>
                <a:cubicBezTo>
                  <a:pt x="527" y="55"/>
                  <a:pt x="534" y="57"/>
                  <a:pt x="537" y="59"/>
                </a:cubicBezTo>
                <a:cubicBezTo>
                  <a:pt x="540" y="61"/>
                  <a:pt x="544" y="66"/>
                  <a:pt x="547" y="68"/>
                </a:cubicBezTo>
                <a:cubicBezTo>
                  <a:pt x="550" y="69"/>
                  <a:pt x="556" y="69"/>
                  <a:pt x="558" y="70"/>
                </a:cubicBezTo>
                <a:cubicBezTo>
                  <a:pt x="562" y="72"/>
                  <a:pt x="566" y="78"/>
                  <a:pt x="569" y="79"/>
                </a:cubicBezTo>
                <a:cubicBezTo>
                  <a:pt x="571" y="81"/>
                  <a:pt x="576" y="82"/>
                  <a:pt x="579" y="83"/>
                </a:cubicBezTo>
                <a:cubicBezTo>
                  <a:pt x="582" y="85"/>
                  <a:pt x="589" y="89"/>
                  <a:pt x="592" y="92"/>
                </a:cubicBezTo>
                <a:cubicBezTo>
                  <a:pt x="595" y="94"/>
                  <a:pt x="600" y="99"/>
                  <a:pt x="603" y="101"/>
                </a:cubicBezTo>
                <a:cubicBezTo>
                  <a:pt x="604" y="104"/>
                  <a:pt x="607" y="109"/>
                  <a:pt x="609" y="111"/>
                </a:cubicBezTo>
                <a:cubicBezTo>
                  <a:pt x="610" y="113"/>
                  <a:pt x="613" y="117"/>
                  <a:pt x="613" y="119"/>
                </a:cubicBezTo>
                <a:close/>
              </a:path>
            </a:pathLst>
          </a:custGeom>
          <a:solidFill>
            <a:schemeClr val="bg1"/>
          </a:solidFill>
          <a:ln w="1" cap="flat">
            <a:solidFill>
              <a:schemeClr val="bg2">
                <a:lumMod val="50000"/>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90" name="TextBox 189">
            <a:extLst>
              <a:ext uri="{FF2B5EF4-FFF2-40B4-BE49-F238E27FC236}">
                <a16:creationId xmlns:a16="http://schemas.microsoft.com/office/drawing/2014/main" id="{845CB7A8-94F8-4DDB-B80F-EC94AD26022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SWITZERLAND MAP</a:t>
            </a:r>
          </a:p>
          <a:p>
            <a:r>
              <a:rPr lang="en-US" dirty="0">
                <a:solidFill>
                  <a:srgbClr val="4C4F54"/>
                </a:solidFill>
                <a:latin typeface="Candara" panose="020E0502030303020204" pitchFamily="34" charset="0"/>
              </a:rPr>
              <a:t>Your Subtitle</a:t>
            </a:r>
          </a:p>
        </p:txBody>
      </p:sp>
      <p:sp>
        <p:nvSpPr>
          <p:cNvPr id="191" name="TextBox 190">
            <a:extLst>
              <a:ext uri="{FF2B5EF4-FFF2-40B4-BE49-F238E27FC236}">
                <a16:creationId xmlns:a16="http://schemas.microsoft.com/office/drawing/2014/main" id="{807B537F-8C55-4DB2-8260-F98BEAD87A61}"/>
              </a:ext>
            </a:extLst>
          </p:cNvPr>
          <p:cNvSpPr txBox="1"/>
          <p:nvPr/>
        </p:nvSpPr>
        <p:spPr>
          <a:xfrm>
            <a:off x="8833081" y="1283762"/>
            <a:ext cx="3196847" cy="1523494"/>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2" name="TextBox 191">
            <a:extLst>
              <a:ext uri="{FF2B5EF4-FFF2-40B4-BE49-F238E27FC236}">
                <a16:creationId xmlns:a16="http://schemas.microsoft.com/office/drawing/2014/main" id="{EBAAE46E-893A-4834-9DBC-E40F6CD89E8F}"/>
              </a:ext>
            </a:extLst>
          </p:cNvPr>
          <p:cNvSpPr txBox="1"/>
          <p:nvPr/>
        </p:nvSpPr>
        <p:spPr>
          <a:xfrm>
            <a:off x="9358730" y="4534643"/>
            <a:ext cx="2854118" cy="172354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193" name="TextBox 192">
            <a:extLst>
              <a:ext uri="{FF2B5EF4-FFF2-40B4-BE49-F238E27FC236}">
                <a16:creationId xmlns:a16="http://schemas.microsoft.com/office/drawing/2014/main" id="{1EAA3C34-DEA9-4616-BDB6-7543904AE3B6}"/>
              </a:ext>
            </a:extLst>
          </p:cNvPr>
          <p:cNvSpPr txBox="1"/>
          <p:nvPr/>
        </p:nvSpPr>
        <p:spPr>
          <a:xfrm>
            <a:off x="159830" y="2792505"/>
            <a:ext cx="1936301" cy="2508379"/>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8A66A814-7DB9-4B19-95DE-DC12F7EFEC3E}"/>
              </a:ext>
            </a:extLst>
          </p:cNvPr>
          <p:cNvGrpSpPr/>
          <p:nvPr/>
        </p:nvGrpSpPr>
        <p:grpSpPr>
          <a:xfrm>
            <a:off x="1066801" y="2238247"/>
            <a:ext cx="2743200" cy="508758"/>
            <a:chOff x="1066801" y="2238247"/>
            <a:chExt cx="2743200" cy="508758"/>
          </a:xfrm>
        </p:grpSpPr>
        <p:sp>
          <p:nvSpPr>
            <p:cNvPr id="180" name="Freeform: Shape 179">
              <a:extLst>
                <a:ext uri="{FF2B5EF4-FFF2-40B4-BE49-F238E27FC236}">
                  <a16:creationId xmlns:a16="http://schemas.microsoft.com/office/drawing/2014/main" id="{8C0FF652-812F-4D3F-A866-7A4E36EB5875}"/>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 name="Text Box 10">
              <a:extLst>
                <a:ext uri="{FF2B5EF4-FFF2-40B4-BE49-F238E27FC236}">
                  <a16:creationId xmlns:a16="http://schemas.microsoft.com/office/drawing/2014/main" id="{211F42FB-FCB4-415C-88A1-A62F2CCBE2E4}"/>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2" name="Group 41">
            <a:extLst>
              <a:ext uri="{FF2B5EF4-FFF2-40B4-BE49-F238E27FC236}">
                <a16:creationId xmlns:a16="http://schemas.microsoft.com/office/drawing/2014/main" id="{C24A6FFD-4564-46F3-9FB1-A2DD4725AF97}"/>
              </a:ext>
            </a:extLst>
          </p:cNvPr>
          <p:cNvGrpSpPr/>
          <p:nvPr/>
        </p:nvGrpSpPr>
        <p:grpSpPr>
          <a:xfrm>
            <a:off x="7772400" y="675620"/>
            <a:ext cx="2743200" cy="508758"/>
            <a:chOff x="7772400" y="675620"/>
            <a:chExt cx="2743200" cy="508758"/>
          </a:xfrm>
        </p:grpSpPr>
        <p:sp>
          <p:nvSpPr>
            <p:cNvPr id="176" name="Freeform: Shape 175">
              <a:extLst>
                <a:ext uri="{FF2B5EF4-FFF2-40B4-BE49-F238E27FC236}">
                  <a16:creationId xmlns:a16="http://schemas.microsoft.com/office/drawing/2014/main" id="{56140BB0-8FC6-4EAC-8508-DF985680092F}"/>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5" name="Text Box 10">
              <a:extLst>
                <a:ext uri="{FF2B5EF4-FFF2-40B4-BE49-F238E27FC236}">
                  <a16:creationId xmlns:a16="http://schemas.microsoft.com/office/drawing/2014/main" id="{E777E1C2-E8BB-4C53-B887-3B4ADA18BEC5}"/>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4" name="Group 43">
            <a:extLst>
              <a:ext uri="{FF2B5EF4-FFF2-40B4-BE49-F238E27FC236}">
                <a16:creationId xmlns:a16="http://schemas.microsoft.com/office/drawing/2014/main" id="{7BDEA16A-CC3A-4F54-9282-C7A20BCCABB5}"/>
              </a:ext>
            </a:extLst>
          </p:cNvPr>
          <p:cNvGrpSpPr/>
          <p:nvPr/>
        </p:nvGrpSpPr>
        <p:grpSpPr>
          <a:xfrm>
            <a:off x="8610600" y="3855974"/>
            <a:ext cx="2743200" cy="508758"/>
            <a:chOff x="8831418" y="3906966"/>
            <a:chExt cx="2743200" cy="508758"/>
          </a:xfrm>
        </p:grpSpPr>
        <p:sp>
          <p:nvSpPr>
            <p:cNvPr id="185" name="Freeform: Shape 184">
              <a:extLst>
                <a:ext uri="{FF2B5EF4-FFF2-40B4-BE49-F238E27FC236}">
                  <a16:creationId xmlns:a16="http://schemas.microsoft.com/office/drawing/2014/main" id="{936B8913-61F7-4D94-928C-6D18F228CC20}"/>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6" name="Text Box 10">
              <a:extLst>
                <a:ext uri="{FF2B5EF4-FFF2-40B4-BE49-F238E27FC236}">
                  <a16:creationId xmlns:a16="http://schemas.microsoft.com/office/drawing/2014/main" id="{43B4B353-BBB0-48D4-A538-F89FEDA8DCB2}"/>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48" name="Group 47">
            <a:extLst>
              <a:ext uri="{FF2B5EF4-FFF2-40B4-BE49-F238E27FC236}">
                <a16:creationId xmlns:a16="http://schemas.microsoft.com/office/drawing/2014/main" id="{FD5970D2-FA4F-4A3F-A8F6-B97D8A71295E}"/>
              </a:ext>
            </a:extLst>
          </p:cNvPr>
          <p:cNvGrpSpPr/>
          <p:nvPr/>
        </p:nvGrpSpPr>
        <p:grpSpPr>
          <a:xfrm>
            <a:off x="3564433" y="1937101"/>
            <a:ext cx="1097280" cy="1375905"/>
            <a:chOff x="3564433" y="1937101"/>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929D7DAB-F862-4BF9-B96C-101BB48F6435}"/>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4" name="Oval 183">
              <a:extLst>
                <a:ext uri="{FF2B5EF4-FFF2-40B4-BE49-F238E27FC236}">
                  <a16:creationId xmlns:a16="http://schemas.microsoft.com/office/drawing/2014/main" id="{3765B47D-5CF3-47E4-A8FC-FF7077E7DE3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8" name="Graphic 26" descr="Hike">
              <a:extLst>
                <a:ext uri="{FF2B5EF4-FFF2-40B4-BE49-F238E27FC236}">
                  <a16:creationId xmlns:a16="http://schemas.microsoft.com/office/drawing/2014/main" id="{9DB04FDA-C0EC-4B8B-B7A7-E59E84490606}"/>
                </a:ext>
              </a:extLst>
            </p:cNvPr>
            <p:cNvGrpSpPr>
              <a:grpSpLocks noChangeAspect="1"/>
            </p:cNvGrpSpPr>
            <p:nvPr/>
          </p:nvGrpSpPr>
          <p:grpSpPr>
            <a:xfrm>
              <a:off x="3835579" y="2208930"/>
              <a:ext cx="548640" cy="548640"/>
              <a:chOff x="5638800" y="2971800"/>
              <a:chExt cx="914400" cy="914400"/>
            </a:xfrm>
            <a:solidFill>
              <a:srgbClr val="4D4D4D"/>
            </a:solidFill>
          </p:grpSpPr>
          <p:sp>
            <p:nvSpPr>
              <p:cNvPr id="29" name="Freeform: Shape 28">
                <a:extLst>
                  <a:ext uri="{FF2B5EF4-FFF2-40B4-BE49-F238E27FC236}">
                    <a16:creationId xmlns:a16="http://schemas.microsoft.com/office/drawing/2014/main" id="{4B3C9C06-34A6-482F-A2AF-02C5697F84D1}"/>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30" name="Freeform: Shape 29">
                <a:extLst>
                  <a:ext uri="{FF2B5EF4-FFF2-40B4-BE49-F238E27FC236}">
                    <a16:creationId xmlns:a16="http://schemas.microsoft.com/office/drawing/2014/main" id="{FC497A61-A406-4530-B441-6D9881D21505}"/>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31" name="Freeform: Shape 30">
                <a:extLst>
                  <a:ext uri="{FF2B5EF4-FFF2-40B4-BE49-F238E27FC236}">
                    <a16:creationId xmlns:a16="http://schemas.microsoft.com/office/drawing/2014/main" id="{317BDC3A-92BB-4083-BACD-68FE83F9D0F7}"/>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46" name="Group 45">
            <a:extLst>
              <a:ext uri="{FF2B5EF4-FFF2-40B4-BE49-F238E27FC236}">
                <a16:creationId xmlns:a16="http://schemas.microsoft.com/office/drawing/2014/main" id="{A5DF102C-58D6-4993-BBA3-43A971025BCC}"/>
              </a:ext>
            </a:extLst>
          </p:cNvPr>
          <p:cNvGrpSpPr/>
          <p:nvPr/>
        </p:nvGrpSpPr>
        <p:grpSpPr>
          <a:xfrm>
            <a:off x="7006217" y="376695"/>
            <a:ext cx="1097280" cy="1375905"/>
            <a:chOff x="7006217" y="376695"/>
            <a:chExt cx="1097280" cy="1375905"/>
          </a:xfrm>
          <a:effectLst>
            <a:outerShdw blurRad="76200" dir="18900000" sy="23000" kx="-1200000" algn="bl" rotWithShape="0">
              <a:prstClr val="black">
                <a:alpha val="13000"/>
              </a:prstClr>
            </a:outerShdw>
          </a:effectLst>
        </p:grpSpPr>
        <p:sp>
          <p:nvSpPr>
            <p:cNvPr id="214" name="Freeform: Shape 213">
              <a:extLst>
                <a:ext uri="{FF2B5EF4-FFF2-40B4-BE49-F238E27FC236}">
                  <a16:creationId xmlns:a16="http://schemas.microsoft.com/office/drawing/2014/main" id="{6E265172-491E-44EE-A052-9445B5D30289}"/>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8" name="Oval 177">
              <a:extLst>
                <a:ext uri="{FF2B5EF4-FFF2-40B4-BE49-F238E27FC236}">
                  <a16:creationId xmlns:a16="http://schemas.microsoft.com/office/drawing/2014/main" id="{8D1172F3-42E2-4F7E-8EA5-7AE8CE0AB520}"/>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9" name="Graphic 38" descr="Tent">
              <a:extLst>
                <a:ext uri="{FF2B5EF4-FFF2-40B4-BE49-F238E27FC236}">
                  <a16:creationId xmlns:a16="http://schemas.microsoft.com/office/drawing/2014/main" id="{141F463A-1272-4658-A3EA-92273AD6D22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263383" y="616045"/>
              <a:ext cx="548640" cy="548640"/>
            </a:xfrm>
            <a:prstGeom prst="rect">
              <a:avLst/>
            </a:prstGeom>
          </p:spPr>
        </p:pic>
      </p:grpSp>
      <p:grpSp>
        <p:nvGrpSpPr>
          <p:cNvPr id="49" name="Group 48">
            <a:extLst>
              <a:ext uri="{FF2B5EF4-FFF2-40B4-BE49-F238E27FC236}">
                <a16:creationId xmlns:a16="http://schemas.microsoft.com/office/drawing/2014/main" id="{FD31873F-BA9F-437D-9AD4-358DE843D71E}"/>
              </a:ext>
            </a:extLst>
          </p:cNvPr>
          <p:cNvGrpSpPr/>
          <p:nvPr/>
        </p:nvGrpSpPr>
        <p:grpSpPr>
          <a:xfrm>
            <a:off x="7636658" y="3577095"/>
            <a:ext cx="1097280" cy="1375905"/>
            <a:chOff x="7857476" y="3628087"/>
            <a:chExt cx="1097280" cy="1375905"/>
          </a:xfrm>
        </p:grpSpPr>
        <p:sp>
          <p:nvSpPr>
            <p:cNvPr id="220" name="Freeform: Shape 219">
              <a:extLst>
                <a:ext uri="{FF2B5EF4-FFF2-40B4-BE49-F238E27FC236}">
                  <a16:creationId xmlns:a16="http://schemas.microsoft.com/office/drawing/2014/main" id="{F926131A-FECC-4191-BB1B-DB75D97CCBBD}"/>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1" name="Oval 220">
              <a:extLst>
                <a:ext uri="{FF2B5EF4-FFF2-40B4-BE49-F238E27FC236}">
                  <a16:creationId xmlns:a16="http://schemas.microsoft.com/office/drawing/2014/main" id="{6B0C885E-3659-4DF3-AC11-38A355B2BCF9}"/>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4" name="Graphic 32" descr="Fishing">
              <a:extLst>
                <a:ext uri="{FF2B5EF4-FFF2-40B4-BE49-F238E27FC236}">
                  <a16:creationId xmlns:a16="http://schemas.microsoft.com/office/drawing/2014/main" id="{CBB43C1A-6CFD-4DF5-94C7-B8BC2B538048}"/>
                </a:ext>
              </a:extLst>
            </p:cNvPr>
            <p:cNvGrpSpPr>
              <a:grpSpLocks noChangeAspect="1"/>
            </p:cNvGrpSpPr>
            <p:nvPr/>
          </p:nvGrpSpPr>
          <p:grpSpPr>
            <a:xfrm>
              <a:off x="8123014" y="3937616"/>
              <a:ext cx="548640" cy="436504"/>
              <a:chOff x="5681186" y="3099911"/>
              <a:chExt cx="824865" cy="656273"/>
            </a:xfrm>
            <a:solidFill>
              <a:srgbClr val="4D4D4D"/>
            </a:solidFill>
          </p:grpSpPr>
          <p:sp>
            <p:nvSpPr>
              <p:cNvPr id="35" name="Freeform: Shape 34">
                <a:extLst>
                  <a:ext uri="{FF2B5EF4-FFF2-40B4-BE49-F238E27FC236}">
                    <a16:creationId xmlns:a16="http://schemas.microsoft.com/office/drawing/2014/main" id="{D390BD14-7C06-4189-B87E-B4E5904982A1}"/>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36" name="Freeform: Shape 35">
                <a:extLst>
                  <a:ext uri="{FF2B5EF4-FFF2-40B4-BE49-F238E27FC236}">
                    <a16:creationId xmlns:a16="http://schemas.microsoft.com/office/drawing/2014/main" id="{B1CC77FC-D4B6-461C-8561-F5966C80614C}"/>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37" name="Freeform: Shape 36">
                <a:extLst>
                  <a:ext uri="{FF2B5EF4-FFF2-40B4-BE49-F238E27FC236}">
                    <a16:creationId xmlns:a16="http://schemas.microsoft.com/office/drawing/2014/main" id="{87C956FA-EEE8-4165-87B2-31D00DAFB3C6}"/>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Tree>
    <p:extLst>
      <p:ext uri="{BB962C8B-B14F-4D97-AF65-F5344CB8AC3E}">
        <p14:creationId xmlns:p14="http://schemas.microsoft.com/office/powerpoint/2010/main" val="37884144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0"/>
                                        </p:tgtEl>
                                        <p:attrNameLst>
                                          <p:attrName>style.visibility</p:attrName>
                                        </p:attrNameLst>
                                      </p:cBhvr>
                                      <p:to>
                                        <p:strVal val="visible"/>
                                      </p:to>
                                    </p:set>
                                    <p:animEffect transition="in" filter="wipe(left)">
                                      <p:cBhvr>
                                        <p:cTn id="7" dur="1000"/>
                                        <p:tgtEl>
                                          <p:spTgt spid="190"/>
                                        </p:tgtEl>
                                      </p:cBhvr>
                                    </p:animEffect>
                                  </p:childTnLst>
                                </p:cTn>
                              </p:par>
                              <p:par>
                                <p:cTn id="8" presetID="2" presetClass="entr" presetSubtype="4" fill="hold" grpId="0" nodeType="withEffect">
                                  <p:stCondLst>
                                    <p:cond delay="1250"/>
                                  </p:stCondLst>
                                  <p:childTnLst>
                                    <p:set>
                                      <p:cBhvr>
                                        <p:cTn id="9" dur="1" fill="hold">
                                          <p:stCondLst>
                                            <p:cond delay="0"/>
                                          </p:stCondLst>
                                        </p:cTn>
                                        <p:tgtEl>
                                          <p:spTgt spid="65"/>
                                        </p:tgtEl>
                                        <p:attrNameLst>
                                          <p:attrName>style.visibility</p:attrName>
                                        </p:attrNameLst>
                                      </p:cBhvr>
                                      <p:to>
                                        <p:strVal val="visible"/>
                                      </p:to>
                                    </p:set>
                                    <p:anim calcmode="lin" valueType="num">
                                      <p:cBhvr additive="base">
                                        <p:cTn id="10" dur="1250" fill="hold"/>
                                        <p:tgtEl>
                                          <p:spTgt spid="65"/>
                                        </p:tgtEl>
                                        <p:attrNameLst>
                                          <p:attrName>ppt_x</p:attrName>
                                        </p:attrNameLst>
                                      </p:cBhvr>
                                      <p:tavLst>
                                        <p:tav tm="0">
                                          <p:val>
                                            <p:strVal val="#ppt_x"/>
                                          </p:val>
                                        </p:tav>
                                        <p:tav tm="100000">
                                          <p:val>
                                            <p:strVal val="#ppt_x"/>
                                          </p:val>
                                        </p:tav>
                                      </p:tavLst>
                                    </p:anim>
                                    <p:anim calcmode="lin" valueType="num">
                                      <p:cBhvr additive="base">
                                        <p:cTn id="11" dur="1250" fill="hold"/>
                                        <p:tgtEl>
                                          <p:spTgt spid="65"/>
                                        </p:tgtEl>
                                        <p:attrNameLst>
                                          <p:attrName>ppt_y</p:attrName>
                                        </p:attrNameLst>
                                      </p:cBhvr>
                                      <p:tavLst>
                                        <p:tav tm="0">
                                          <p:val>
                                            <p:strVal val="1+#ppt_h/2"/>
                                          </p:val>
                                        </p:tav>
                                        <p:tav tm="100000">
                                          <p:val>
                                            <p:strVal val="#ppt_y"/>
                                          </p:val>
                                        </p:tav>
                                      </p:tavLst>
                                    </p:anim>
                                  </p:childTnLst>
                                </p:cTn>
                              </p:par>
                              <p:par>
                                <p:cTn id="12" presetID="2" presetClass="entr" presetSubtype="4" fill="hold" grpId="0" nodeType="withEffect">
                                  <p:stCondLst>
                                    <p:cond delay="1250"/>
                                  </p:stCondLst>
                                  <p:childTnLst>
                                    <p:set>
                                      <p:cBhvr>
                                        <p:cTn id="13" dur="1" fill="hold">
                                          <p:stCondLst>
                                            <p:cond delay="0"/>
                                          </p:stCondLst>
                                        </p:cTn>
                                        <p:tgtEl>
                                          <p:spTgt spid="66"/>
                                        </p:tgtEl>
                                        <p:attrNameLst>
                                          <p:attrName>style.visibility</p:attrName>
                                        </p:attrNameLst>
                                      </p:cBhvr>
                                      <p:to>
                                        <p:strVal val="visible"/>
                                      </p:to>
                                    </p:set>
                                    <p:anim calcmode="lin" valueType="num">
                                      <p:cBhvr additive="base">
                                        <p:cTn id="14" dur="1250" fill="hold"/>
                                        <p:tgtEl>
                                          <p:spTgt spid="66"/>
                                        </p:tgtEl>
                                        <p:attrNameLst>
                                          <p:attrName>ppt_x</p:attrName>
                                        </p:attrNameLst>
                                      </p:cBhvr>
                                      <p:tavLst>
                                        <p:tav tm="0">
                                          <p:val>
                                            <p:strVal val="#ppt_x"/>
                                          </p:val>
                                        </p:tav>
                                        <p:tav tm="100000">
                                          <p:val>
                                            <p:strVal val="#ppt_x"/>
                                          </p:val>
                                        </p:tav>
                                      </p:tavLst>
                                    </p:anim>
                                    <p:anim calcmode="lin" valueType="num">
                                      <p:cBhvr additive="base">
                                        <p:cTn id="15" dur="1250" fill="hold"/>
                                        <p:tgtEl>
                                          <p:spTgt spid="66"/>
                                        </p:tgtEl>
                                        <p:attrNameLst>
                                          <p:attrName>ppt_y</p:attrName>
                                        </p:attrNameLst>
                                      </p:cBhvr>
                                      <p:tavLst>
                                        <p:tav tm="0">
                                          <p:val>
                                            <p:strVal val="1+#ppt_h/2"/>
                                          </p:val>
                                        </p:tav>
                                        <p:tav tm="100000">
                                          <p:val>
                                            <p:strVal val="#ppt_y"/>
                                          </p:val>
                                        </p:tav>
                                      </p:tavLst>
                                    </p:anim>
                                  </p:childTnLst>
                                </p:cTn>
                              </p:par>
                              <p:par>
                                <p:cTn id="16" presetID="2" presetClass="entr" presetSubtype="4" fill="hold" grpId="0" nodeType="withEffect">
                                  <p:stCondLst>
                                    <p:cond delay="1250"/>
                                  </p:stCondLst>
                                  <p:childTnLst>
                                    <p:set>
                                      <p:cBhvr>
                                        <p:cTn id="17" dur="1" fill="hold">
                                          <p:stCondLst>
                                            <p:cond delay="0"/>
                                          </p:stCondLst>
                                        </p:cTn>
                                        <p:tgtEl>
                                          <p:spTgt spid="67"/>
                                        </p:tgtEl>
                                        <p:attrNameLst>
                                          <p:attrName>style.visibility</p:attrName>
                                        </p:attrNameLst>
                                      </p:cBhvr>
                                      <p:to>
                                        <p:strVal val="visible"/>
                                      </p:to>
                                    </p:set>
                                    <p:anim calcmode="lin" valueType="num">
                                      <p:cBhvr additive="base">
                                        <p:cTn id="18" dur="1250" fill="hold"/>
                                        <p:tgtEl>
                                          <p:spTgt spid="67"/>
                                        </p:tgtEl>
                                        <p:attrNameLst>
                                          <p:attrName>ppt_x</p:attrName>
                                        </p:attrNameLst>
                                      </p:cBhvr>
                                      <p:tavLst>
                                        <p:tav tm="0">
                                          <p:val>
                                            <p:strVal val="#ppt_x"/>
                                          </p:val>
                                        </p:tav>
                                        <p:tav tm="100000">
                                          <p:val>
                                            <p:strVal val="#ppt_x"/>
                                          </p:val>
                                        </p:tav>
                                      </p:tavLst>
                                    </p:anim>
                                    <p:anim calcmode="lin" valueType="num">
                                      <p:cBhvr additive="base">
                                        <p:cTn id="19" dur="1250" fill="hold"/>
                                        <p:tgtEl>
                                          <p:spTgt spid="67"/>
                                        </p:tgtEl>
                                        <p:attrNameLst>
                                          <p:attrName>ppt_y</p:attrName>
                                        </p:attrNameLst>
                                      </p:cBhvr>
                                      <p:tavLst>
                                        <p:tav tm="0">
                                          <p:val>
                                            <p:strVal val="1+#ppt_h/2"/>
                                          </p:val>
                                        </p:tav>
                                        <p:tav tm="100000">
                                          <p:val>
                                            <p:strVal val="#ppt_y"/>
                                          </p:val>
                                        </p:tav>
                                      </p:tavLst>
                                    </p:anim>
                                  </p:childTnLst>
                                </p:cTn>
                              </p:par>
                              <p:par>
                                <p:cTn id="20" presetID="2" presetClass="entr" presetSubtype="4" fill="hold" grpId="0" nodeType="withEffect">
                                  <p:stCondLst>
                                    <p:cond delay="1250"/>
                                  </p:stCondLst>
                                  <p:childTnLst>
                                    <p:set>
                                      <p:cBhvr>
                                        <p:cTn id="21" dur="1" fill="hold">
                                          <p:stCondLst>
                                            <p:cond delay="0"/>
                                          </p:stCondLst>
                                        </p:cTn>
                                        <p:tgtEl>
                                          <p:spTgt spid="68"/>
                                        </p:tgtEl>
                                        <p:attrNameLst>
                                          <p:attrName>style.visibility</p:attrName>
                                        </p:attrNameLst>
                                      </p:cBhvr>
                                      <p:to>
                                        <p:strVal val="visible"/>
                                      </p:to>
                                    </p:set>
                                    <p:anim calcmode="lin" valueType="num">
                                      <p:cBhvr additive="base">
                                        <p:cTn id="22" dur="1250" fill="hold"/>
                                        <p:tgtEl>
                                          <p:spTgt spid="68"/>
                                        </p:tgtEl>
                                        <p:attrNameLst>
                                          <p:attrName>ppt_x</p:attrName>
                                        </p:attrNameLst>
                                      </p:cBhvr>
                                      <p:tavLst>
                                        <p:tav tm="0">
                                          <p:val>
                                            <p:strVal val="#ppt_x"/>
                                          </p:val>
                                        </p:tav>
                                        <p:tav tm="100000">
                                          <p:val>
                                            <p:strVal val="#ppt_x"/>
                                          </p:val>
                                        </p:tav>
                                      </p:tavLst>
                                    </p:anim>
                                    <p:anim calcmode="lin" valueType="num">
                                      <p:cBhvr additive="base">
                                        <p:cTn id="23" dur="1250" fill="hold"/>
                                        <p:tgtEl>
                                          <p:spTgt spid="68"/>
                                        </p:tgtEl>
                                        <p:attrNameLst>
                                          <p:attrName>ppt_y</p:attrName>
                                        </p:attrNameLst>
                                      </p:cBhvr>
                                      <p:tavLst>
                                        <p:tav tm="0">
                                          <p:val>
                                            <p:strVal val="1+#ppt_h/2"/>
                                          </p:val>
                                        </p:tav>
                                        <p:tav tm="100000">
                                          <p:val>
                                            <p:strVal val="#ppt_y"/>
                                          </p:val>
                                        </p:tav>
                                      </p:tavLst>
                                    </p:anim>
                                  </p:childTnLst>
                                </p:cTn>
                              </p:par>
                              <p:par>
                                <p:cTn id="24" presetID="2" presetClass="entr" presetSubtype="4" fill="hold" grpId="0" nodeType="withEffect">
                                  <p:stCondLst>
                                    <p:cond delay="125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1250" fill="hold"/>
                                        <p:tgtEl>
                                          <p:spTgt spid="69"/>
                                        </p:tgtEl>
                                        <p:attrNameLst>
                                          <p:attrName>ppt_x</p:attrName>
                                        </p:attrNameLst>
                                      </p:cBhvr>
                                      <p:tavLst>
                                        <p:tav tm="0">
                                          <p:val>
                                            <p:strVal val="#ppt_x"/>
                                          </p:val>
                                        </p:tav>
                                        <p:tav tm="100000">
                                          <p:val>
                                            <p:strVal val="#ppt_x"/>
                                          </p:val>
                                        </p:tav>
                                      </p:tavLst>
                                    </p:anim>
                                    <p:anim calcmode="lin" valueType="num">
                                      <p:cBhvr additive="base">
                                        <p:cTn id="27" dur="1250" fill="hold"/>
                                        <p:tgtEl>
                                          <p:spTgt spid="69"/>
                                        </p:tgtEl>
                                        <p:attrNameLst>
                                          <p:attrName>ppt_y</p:attrName>
                                        </p:attrNameLst>
                                      </p:cBhvr>
                                      <p:tavLst>
                                        <p:tav tm="0">
                                          <p:val>
                                            <p:strVal val="1+#ppt_h/2"/>
                                          </p:val>
                                        </p:tav>
                                        <p:tav tm="100000">
                                          <p:val>
                                            <p:strVal val="#ppt_y"/>
                                          </p:val>
                                        </p:tav>
                                      </p:tavLst>
                                    </p:anim>
                                  </p:childTnLst>
                                </p:cTn>
                              </p:par>
                              <p:par>
                                <p:cTn id="28" presetID="2" presetClass="entr" presetSubtype="4" fill="hold" grpId="0" nodeType="withEffect">
                                  <p:stCondLst>
                                    <p:cond delay="1250"/>
                                  </p:stCondLst>
                                  <p:childTnLst>
                                    <p:set>
                                      <p:cBhvr>
                                        <p:cTn id="29" dur="1" fill="hold">
                                          <p:stCondLst>
                                            <p:cond delay="0"/>
                                          </p:stCondLst>
                                        </p:cTn>
                                        <p:tgtEl>
                                          <p:spTgt spid="70"/>
                                        </p:tgtEl>
                                        <p:attrNameLst>
                                          <p:attrName>style.visibility</p:attrName>
                                        </p:attrNameLst>
                                      </p:cBhvr>
                                      <p:to>
                                        <p:strVal val="visible"/>
                                      </p:to>
                                    </p:set>
                                    <p:anim calcmode="lin" valueType="num">
                                      <p:cBhvr additive="base">
                                        <p:cTn id="30" dur="1250" fill="hold"/>
                                        <p:tgtEl>
                                          <p:spTgt spid="70"/>
                                        </p:tgtEl>
                                        <p:attrNameLst>
                                          <p:attrName>ppt_x</p:attrName>
                                        </p:attrNameLst>
                                      </p:cBhvr>
                                      <p:tavLst>
                                        <p:tav tm="0">
                                          <p:val>
                                            <p:strVal val="#ppt_x"/>
                                          </p:val>
                                        </p:tav>
                                        <p:tav tm="100000">
                                          <p:val>
                                            <p:strVal val="#ppt_x"/>
                                          </p:val>
                                        </p:tav>
                                      </p:tavLst>
                                    </p:anim>
                                    <p:anim calcmode="lin" valueType="num">
                                      <p:cBhvr additive="base">
                                        <p:cTn id="31" dur="1250" fill="hold"/>
                                        <p:tgtEl>
                                          <p:spTgt spid="70"/>
                                        </p:tgtEl>
                                        <p:attrNameLst>
                                          <p:attrName>ppt_y</p:attrName>
                                        </p:attrNameLst>
                                      </p:cBhvr>
                                      <p:tavLst>
                                        <p:tav tm="0">
                                          <p:val>
                                            <p:strVal val="1+#ppt_h/2"/>
                                          </p:val>
                                        </p:tav>
                                        <p:tav tm="100000">
                                          <p:val>
                                            <p:strVal val="#ppt_y"/>
                                          </p:val>
                                        </p:tav>
                                      </p:tavLst>
                                    </p:anim>
                                  </p:childTnLst>
                                </p:cTn>
                              </p:par>
                              <p:par>
                                <p:cTn id="32" presetID="2" presetClass="entr" presetSubtype="4" fill="hold" grpId="0" nodeType="withEffect">
                                  <p:stCondLst>
                                    <p:cond delay="1250"/>
                                  </p:stCondLst>
                                  <p:childTnLst>
                                    <p:set>
                                      <p:cBhvr>
                                        <p:cTn id="33" dur="1" fill="hold">
                                          <p:stCondLst>
                                            <p:cond delay="0"/>
                                          </p:stCondLst>
                                        </p:cTn>
                                        <p:tgtEl>
                                          <p:spTgt spid="71"/>
                                        </p:tgtEl>
                                        <p:attrNameLst>
                                          <p:attrName>style.visibility</p:attrName>
                                        </p:attrNameLst>
                                      </p:cBhvr>
                                      <p:to>
                                        <p:strVal val="visible"/>
                                      </p:to>
                                    </p:set>
                                    <p:anim calcmode="lin" valueType="num">
                                      <p:cBhvr additive="base">
                                        <p:cTn id="34" dur="1250" fill="hold"/>
                                        <p:tgtEl>
                                          <p:spTgt spid="71"/>
                                        </p:tgtEl>
                                        <p:attrNameLst>
                                          <p:attrName>ppt_x</p:attrName>
                                        </p:attrNameLst>
                                      </p:cBhvr>
                                      <p:tavLst>
                                        <p:tav tm="0">
                                          <p:val>
                                            <p:strVal val="#ppt_x"/>
                                          </p:val>
                                        </p:tav>
                                        <p:tav tm="100000">
                                          <p:val>
                                            <p:strVal val="#ppt_x"/>
                                          </p:val>
                                        </p:tav>
                                      </p:tavLst>
                                    </p:anim>
                                    <p:anim calcmode="lin" valueType="num">
                                      <p:cBhvr additive="base">
                                        <p:cTn id="35" dur="1250" fill="hold"/>
                                        <p:tgtEl>
                                          <p:spTgt spid="71"/>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125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250" fill="hold"/>
                                        <p:tgtEl>
                                          <p:spTgt spid="72"/>
                                        </p:tgtEl>
                                        <p:attrNameLst>
                                          <p:attrName>ppt_x</p:attrName>
                                        </p:attrNameLst>
                                      </p:cBhvr>
                                      <p:tavLst>
                                        <p:tav tm="0">
                                          <p:val>
                                            <p:strVal val="#ppt_x"/>
                                          </p:val>
                                        </p:tav>
                                        <p:tav tm="100000">
                                          <p:val>
                                            <p:strVal val="#ppt_x"/>
                                          </p:val>
                                        </p:tav>
                                      </p:tavLst>
                                    </p:anim>
                                    <p:anim calcmode="lin" valueType="num">
                                      <p:cBhvr additive="base">
                                        <p:cTn id="39" dur="125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1250"/>
                                  </p:stCondLst>
                                  <p:childTnLst>
                                    <p:set>
                                      <p:cBhvr>
                                        <p:cTn id="41" dur="1" fill="hold">
                                          <p:stCondLst>
                                            <p:cond delay="0"/>
                                          </p:stCondLst>
                                        </p:cTn>
                                        <p:tgtEl>
                                          <p:spTgt spid="73"/>
                                        </p:tgtEl>
                                        <p:attrNameLst>
                                          <p:attrName>style.visibility</p:attrName>
                                        </p:attrNameLst>
                                      </p:cBhvr>
                                      <p:to>
                                        <p:strVal val="visible"/>
                                      </p:to>
                                    </p:set>
                                    <p:anim calcmode="lin" valueType="num">
                                      <p:cBhvr additive="base">
                                        <p:cTn id="42" dur="1250" fill="hold"/>
                                        <p:tgtEl>
                                          <p:spTgt spid="73"/>
                                        </p:tgtEl>
                                        <p:attrNameLst>
                                          <p:attrName>ppt_x</p:attrName>
                                        </p:attrNameLst>
                                      </p:cBhvr>
                                      <p:tavLst>
                                        <p:tav tm="0">
                                          <p:val>
                                            <p:strVal val="#ppt_x"/>
                                          </p:val>
                                        </p:tav>
                                        <p:tav tm="100000">
                                          <p:val>
                                            <p:strVal val="#ppt_x"/>
                                          </p:val>
                                        </p:tav>
                                      </p:tavLst>
                                    </p:anim>
                                    <p:anim calcmode="lin" valueType="num">
                                      <p:cBhvr additive="base">
                                        <p:cTn id="43" dur="1250" fill="hold"/>
                                        <p:tgtEl>
                                          <p:spTgt spid="73"/>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1250"/>
                                  </p:stCondLst>
                                  <p:childTnLst>
                                    <p:set>
                                      <p:cBhvr>
                                        <p:cTn id="45" dur="1" fill="hold">
                                          <p:stCondLst>
                                            <p:cond delay="0"/>
                                          </p:stCondLst>
                                        </p:cTn>
                                        <p:tgtEl>
                                          <p:spTgt spid="74"/>
                                        </p:tgtEl>
                                        <p:attrNameLst>
                                          <p:attrName>style.visibility</p:attrName>
                                        </p:attrNameLst>
                                      </p:cBhvr>
                                      <p:to>
                                        <p:strVal val="visible"/>
                                      </p:to>
                                    </p:set>
                                    <p:anim calcmode="lin" valueType="num">
                                      <p:cBhvr additive="base">
                                        <p:cTn id="46" dur="1250" fill="hold"/>
                                        <p:tgtEl>
                                          <p:spTgt spid="74"/>
                                        </p:tgtEl>
                                        <p:attrNameLst>
                                          <p:attrName>ppt_x</p:attrName>
                                        </p:attrNameLst>
                                      </p:cBhvr>
                                      <p:tavLst>
                                        <p:tav tm="0">
                                          <p:val>
                                            <p:strVal val="#ppt_x"/>
                                          </p:val>
                                        </p:tav>
                                        <p:tav tm="100000">
                                          <p:val>
                                            <p:strVal val="#ppt_x"/>
                                          </p:val>
                                        </p:tav>
                                      </p:tavLst>
                                    </p:anim>
                                    <p:anim calcmode="lin" valueType="num">
                                      <p:cBhvr additive="base">
                                        <p:cTn id="47" dur="1250" fill="hold"/>
                                        <p:tgtEl>
                                          <p:spTgt spid="74"/>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1250"/>
                                  </p:stCondLst>
                                  <p:childTnLst>
                                    <p:set>
                                      <p:cBhvr>
                                        <p:cTn id="49" dur="1" fill="hold">
                                          <p:stCondLst>
                                            <p:cond delay="0"/>
                                          </p:stCondLst>
                                        </p:cTn>
                                        <p:tgtEl>
                                          <p:spTgt spid="75"/>
                                        </p:tgtEl>
                                        <p:attrNameLst>
                                          <p:attrName>style.visibility</p:attrName>
                                        </p:attrNameLst>
                                      </p:cBhvr>
                                      <p:to>
                                        <p:strVal val="visible"/>
                                      </p:to>
                                    </p:set>
                                    <p:anim calcmode="lin" valueType="num">
                                      <p:cBhvr additive="base">
                                        <p:cTn id="50" dur="1250" fill="hold"/>
                                        <p:tgtEl>
                                          <p:spTgt spid="75"/>
                                        </p:tgtEl>
                                        <p:attrNameLst>
                                          <p:attrName>ppt_x</p:attrName>
                                        </p:attrNameLst>
                                      </p:cBhvr>
                                      <p:tavLst>
                                        <p:tav tm="0">
                                          <p:val>
                                            <p:strVal val="#ppt_x"/>
                                          </p:val>
                                        </p:tav>
                                        <p:tav tm="100000">
                                          <p:val>
                                            <p:strVal val="#ppt_x"/>
                                          </p:val>
                                        </p:tav>
                                      </p:tavLst>
                                    </p:anim>
                                    <p:anim calcmode="lin" valueType="num">
                                      <p:cBhvr additive="base">
                                        <p:cTn id="51" dur="1250" fill="hold"/>
                                        <p:tgtEl>
                                          <p:spTgt spid="75"/>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1250"/>
                                  </p:stCondLst>
                                  <p:childTnLst>
                                    <p:set>
                                      <p:cBhvr>
                                        <p:cTn id="53" dur="1" fill="hold">
                                          <p:stCondLst>
                                            <p:cond delay="0"/>
                                          </p:stCondLst>
                                        </p:cTn>
                                        <p:tgtEl>
                                          <p:spTgt spid="76"/>
                                        </p:tgtEl>
                                        <p:attrNameLst>
                                          <p:attrName>style.visibility</p:attrName>
                                        </p:attrNameLst>
                                      </p:cBhvr>
                                      <p:to>
                                        <p:strVal val="visible"/>
                                      </p:to>
                                    </p:set>
                                    <p:anim calcmode="lin" valueType="num">
                                      <p:cBhvr additive="base">
                                        <p:cTn id="54" dur="1250" fill="hold"/>
                                        <p:tgtEl>
                                          <p:spTgt spid="76"/>
                                        </p:tgtEl>
                                        <p:attrNameLst>
                                          <p:attrName>ppt_x</p:attrName>
                                        </p:attrNameLst>
                                      </p:cBhvr>
                                      <p:tavLst>
                                        <p:tav tm="0">
                                          <p:val>
                                            <p:strVal val="#ppt_x"/>
                                          </p:val>
                                        </p:tav>
                                        <p:tav tm="100000">
                                          <p:val>
                                            <p:strVal val="#ppt_x"/>
                                          </p:val>
                                        </p:tav>
                                      </p:tavLst>
                                    </p:anim>
                                    <p:anim calcmode="lin" valueType="num">
                                      <p:cBhvr additive="base">
                                        <p:cTn id="55" dur="1250" fill="hold"/>
                                        <p:tgtEl>
                                          <p:spTgt spid="76"/>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1250"/>
                                  </p:stCondLst>
                                  <p:childTnLst>
                                    <p:set>
                                      <p:cBhvr>
                                        <p:cTn id="57" dur="1" fill="hold">
                                          <p:stCondLst>
                                            <p:cond delay="0"/>
                                          </p:stCondLst>
                                        </p:cTn>
                                        <p:tgtEl>
                                          <p:spTgt spid="77"/>
                                        </p:tgtEl>
                                        <p:attrNameLst>
                                          <p:attrName>style.visibility</p:attrName>
                                        </p:attrNameLst>
                                      </p:cBhvr>
                                      <p:to>
                                        <p:strVal val="visible"/>
                                      </p:to>
                                    </p:set>
                                    <p:anim calcmode="lin" valueType="num">
                                      <p:cBhvr additive="base">
                                        <p:cTn id="58" dur="1250" fill="hold"/>
                                        <p:tgtEl>
                                          <p:spTgt spid="77"/>
                                        </p:tgtEl>
                                        <p:attrNameLst>
                                          <p:attrName>ppt_x</p:attrName>
                                        </p:attrNameLst>
                                      </p:cBhvr>
                                      <p:tavLst>
                                        <p:tav tm="0">
                                          <p:val>
                                            <p:strVal val="#ppt_x"/>
                                          </p:val>
                                        </p:tav>
                                        <p:tav tm="100000">
                                          <p:val>
                                            <p:strVal val="#ppt_x"/>
                                          </p:val>
                                        </p:tav>
                                      </p:tavLst>
                                    </p:anim>
                                    <p:anim calcmode="lin" valueType="num">
                                      <p:cBhvr additive="base">
                                        <p:cTn id="59" dur="1250" fill="hold"/>
                                        <p:tgtEl>
                                          <p:spTgt spid="77"/>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1250"/>
                                  </p:stCondLst>
                                  <p:childTnLst>
                                    <p:set>
                                      <p:cBhvr>
                                        <p:cTn id="61" dur="1" fill="hold">
                                          <p:stCondLst>
                                            <p:cond delay="0"/>
                                          </p:stCondLst>
                                        </p:cTn>
                                        <p:tgtEl>
                                          <p:spTgt spid="78"/>
                                        </p:tgtEl>
                                        <p:attrNameLst>
                                          <p:attrName>style.visibility</p:attrName>
                                        </p:attrNameLst>
                                      </p:cBhvr>
                                      <p:to>
                                        <p:strVal val="visible"/>
                                      </p:to>
                                    </p:set>
                                    <p:anim calcmode="lin" valueType="num">
                                      <p:cBhvr additive="base">
                                        <p:cTn id="62" dur="1250" fill="hold"/>
                                        <p:tgtEl>
                                          <p:spTgt spid="78"/>
                                        </p:tgtEl>
                                        <p:attrNameLst>
                                          <p:attrName>ppt_x</p:attrName>
                                        </p:attrNameLst>
                                      </p:cBhvr>
                                      <p:tavLst>
                                        <p:tav tm="0">
                                          <p:val>
                                            <p:strVal val="#ppt_x"/>
                                          </p:val>
                                        </p:tav>
                                        <p:tav tm="100000">
                                          <p:val>
                                            <p:strVal val="#ppt_x"/>
                                          </p:val>
                                        </p:tav>
                                      </p:tavLst>
                                    </p:anim>
                                    <p:anim calcmode="lin" valueType="num">
                                      <p:cBhvr additive="base">
                                        <p:cTn id="63" dur="1250" fill="hold"/>
                                        <p:tgtEl>
                                          <p:spTgt spid="78"/>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1250"/>
                                  </p:stCondLst>
                                  <p:childTnLst>
                                    <p:set>
                                      <p:cBhvr>
                                        <p:cTn id="65" dur="1" fill="hold">
                                          <p:stCondLst>
                                            <p:cond delay="0"/>
                                          </p:stCondLst>
                                        </p:cTn>
                                        <p:tgtEl>
                                          <p:spTgt spid="79"/>
                                        </p:tgtEl>
                                        <p:attrNameLst>
                                          <p:attrName>style.visibility</p:attrName>
                                        </p:attrNameLst>
                                      </p:cBhvr>
                                      <p:to>
                                        <p:strVal val="visible"/>
                                      </p:to>
                                    </p:set>
                                    <p:anim calcmode="lin" valueType="num">
                                      <p:cBhvr additive="base">
                                        <p:cTn id="66" dur="1250" fill="hold"/>
                                        <p:tgtEl>
                                          <p:spTgt spid="79"/>
                                        </p:tgtEl>
                                        <p:attrNameLst>
                                          <p:attrName>ppt_x</p:attrName>
                                        </p:attrNameLst>
                                      </p:cBhvr>
                                      <p:tavLst>
                                        <p:tav tm="0">
                                          <p:val>
                                            <p:strVal val="#ppt_x"/>
                                          </p:val>
                                        </p:tav>
                                        <p:tav tm="100000">
                                          <p:val>
                                            <p:strVal val="#ppt_x"/>
                                          </p:val>
                                        </p:tav>
                                      </p:tavLst>
                                    </p:anim>
                                    <p:anim calcmode="lin" valueType="num">
                                      <p:cBhvr additive="base">
                                        <p:cTn id="67" dur="1250" fill="hold"/>
                                        <p:tgtEl>
                                          <p:spTgt spid="79"/>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1250"/>
                                  </p:stCondLst>
                                  <p:childTnLst>
                                    <p:set>
                                      <p:cBhvr>
                                        <p:cTn id="69" dur="1" fill="hold">
                                          <p:stCondLst>
                                            <p:cond delay="0"/>
                                          </p:stCondLst>
                                        </p:cTn>
                                        <p:tgtEl>
                                          <p:spTgt spid="80"/>
                                        </p:tgtEl>
                                        <p:attrNameLst>
                                          <p:attrName>style.visibility</p:attrName>
                                        </p:attrNameLst>
                                      </p:cBhvr>
                                      <p:to>
                                        <p:strVal val="visible"/>
                                      </p:to>
                                    </p:set>
                                    <p:anim calcmode="lin" valueType="num">
                                      <p:cBhvr additive="base">
                                        <p:cTn id="70" dur="1250" fill="hold"/>
                                        <p:tgtEl>
                                          <p:spTgt spid="80"/>
                                        </p:tgtEl>
                                        <p:attrNameLst>
                                          <p:attrName>ppt_x</p:attrName>
                                        </p:attrNameLst>
                                      </p:cBhvr>
                                      <p:tavLst>
                                        <p:tav tm="0">
                                          <p:val>
                                            <p:strVal val="#ppt_x"/>
                                          </p:val>
                                        </p:tav>
                                        <p:tav tm="100000">
                                          <p:val>
                                            <p:strVal val="#ppt_x"/>
                                          </p:val>
                                        </p:tav>
                                      </p:tavLst>
                                    </p:anim>
                                    <p:anim calcmode="lin" valueType="num">
                                      <p:cBhvr additive="base">
                                        <p:cTn id="71" dur="1250" fill="hold"/>
                                        <p:tgtEl>
                                          <p:spTgt spid="80"/>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1250"/>
                                  </p:stCondLst>
                                  <p:childTnLst>
                                    <p:set>
                                      <p:cBhvr>
                                        <p:cTn id="73" dur="1" fill="hold">
                                          <p:stCondLst>
                                            <p:cond delay="0"/>
                                          </p:stCondLst>
                                        </p:cTn>
                                        <p:tgtEl>
                                          <p:spTgt spid="81"/>
                                        </p:tgtEl>
                                        <p:attrNameLst>
                                          <p:attrName>style.visibility</p:attrName>
                                        </p:attrNameLst>
                                      </p:cBhvr>
                                      <p:to>
                                        <p:strVal val="visible"/>
                                      </p:to>
                                    </p:set>
                                    <p:anim calcmode="lin" valueType="num">
                                      <p:cBhvr additive="base">
                                        <p:cTn id="74" dur="1250" fill="hold"/>
                                        <p:tgtEl>
                                          <p:spTgt spid="81"/>
                                        </p:tgtEl>
                                        <p:attrNameLst>
                                          <p:attrName>ppt_x</p:attrName>
                                        </p:attrNameLst>
                                      </p:cBhvr>
                                      <p:tavLst>
                                        <p:tav tm="0">
                                          <p:val>
                                            <p:strVal val="#ppt_x"/>
                                          </p:val>
                                        </p:tav>
                                        <p:tav tm="100000">
                                          <p:val>
                                            <p:strVal val="#ppt_x"/>
                                          </p:val>
                                        </p:tav>
                                      </p:tavLst>
                                    </p:anim>
                                    <p:anim calcmode="lin" valueType="num">
                                      <p:cBhvr additive="base">
                                        <p:cTn id="75" dur="1250" fill="hold"/>
                                        <p:tgtEl>
                                          <p:spTgt spid="81"/>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1250"/>
                                  </p:stCondLst>
                                  <p:childTnLst>
                                    <p:set>
                                      <p:cBhvr>
                                        <p:cTn id="77" dur="1" fill="hold">
                                          <p:stCondLst>
                                            <p:cond delay="0"/>
                                          </p:stCondLst>
                                        </p:cTn>
                                        <p:tgtEl>
                                          <p:spTgt spid="82"/>
                                        </p:tgtEl>
                                        <p:attrNameLst>
                                          <p:attrName>style.visibility</p:attrName>
                                        </p:attrNameLst>
                                      </p:cBhvr>
                                      <p:to>
                                        <p:strVal val="visible"/>
                                      </p:to>
                                    </p:set>
                                    <p:anim calcmode="lin" valueType="num">
                                      <p:cBhvr additive="base">
                                        <p:cTn id="78" dur="1250" fill="hold"/>
                                        <p:tgtEl>
                                          <p:spTgt spid="82"/>
                                        </p:tgtEl>
                                        <p:attrNameLst>
                                          <p:attrName>ppt_x</p:attrName>
                                        </p:attrNameLst>
                                      </p:cBhvr>
                                      <p:tavLst>
                                        <p:tav tm="0">
                                          <p:val>
                                            <p:strVal val="#ppt_x"/>
                                          </p:val>
                                        </p:tav>
                                        <p:tav tm="100000">
                                          <p:val>
                                            <p:strVal val="#ppt_x"/>
                                          </p:val>
                                        </p:tav>
                                      </p:tavLst>
                                    </p:anim>
                                    <p:anim calcmode="lin" valueType="num">
                                      <p:cBhvr additive="base">
                                        <p:cTn id="79" dur="1250" fill="hold"/>
                                        <p:tgtEl>
                                          <p:spTgt spid="82"/>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1250"/>
                                  </p:stCondLst>
                                  <p:childTnLst>
                                    <p:set>
                                      <p:cBhvr>
                                        <p:cTn id="81" dur="1" fill="hold">
                                          <p:stCondLst>
                                            <p:cond delay="0"/>
                                          </p:stCondLst>
                                        </p:cTn>
                                        <p:tgtEl>
                                          <p:spTgt spid="83"/>
                                        </p:tgtEl>
                                        <p:attrNameLst>
                                          <p:attrName>style.visibility</p:attrName>
                                        </p:attrNameLst>
                                      </p:cBhvr>
                                      <p:to>
                                        <p:strVal val="visible"/>
                                      </p:to>
                                    </p:set>
                                    <p:anim calcmode="lin" valueType="num">
                                      <p:cBhvr additive="base">
                                        <p:cTn id="82" dur="1250" fill="hold"/>
                                        <p:tgtEl>
                                          <p:spTgt spid="83"/>
                                        </p:tgtEl>
                                        <p:attrNameLst>
                                          <p:attrName>ppt_x</p:attrName>
                                        </p:attrNameLst>
                                      </p:cBhvr>
                                      <p:tavLst>
                                        <p:tav tm="0">
                                          <p:val>
                                            <p:strVal val="#ppt_x"/>
                                          </p:val>
                                        </p:tav>
                                        <p:tav tm="100000">
                                          <p:val>
                                            <p:strVal val="#ppt_x"/>
                                          </p:val>
                                        </p:tav>
                                      </p:tavLst>
                                    </p:anim>
                                    <p:anim calcmode="lin" valueType="num">
                                      <p:cBhvr additive="base">
                                        <p:cTn id="83" dur="1250" fill="hold"/>
                                        <p:tgtEl>
                                          <p:spTgt spid="83"/>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1250"/>
                                  </p:stCondLst>
                                  <p:childTnLst>
                                    <p:set>
                                      <p:cBhvr>
                                        <p:cTn id="85" dur="1" fill="hold">
                                          <p:stCondLst>
                                            <p:cond delay="0"/>
                                          </p:stCondLst>
                                        </p:cTn>
                                        <p:tgtEl>
                                          <p:spTgt spid="84"/>
                                        </p:tgtEl>
                                        <p:attrNameLst>
                                          <p:attrName>style.visibility</p:attrName>
                                        </p:attrNameLst>
                                      </p:cBhvr>
                                      <p:to>
                                        <p:strVal val="visible"/>
                                      </p:to>
                                    </p:set>
                                    <p:anim calcmode="lin" valueType="num">
                                      <p:cBhvr additive="base">
                                        <p:cTn id="86" dur="1250" fill="hold"/>
                                        <p:tgtEl>
                                          <p:spTgt spid="84"/>
                                        </p:tgtEl>
                                        <p:attrNameLst>
                                          <p:attrName>ppt_x</p:attrName>
                                        </p:attrNameLst>
                                      </p:cBhvr>
                                      <p:tavLst>
                                        <p:tav tm="0">
                                          <p:val>
                                            <p:strVal val="#ppt_x"/>
                                          </p:val>
                                        </p:tav>
                                        <p:tav tm="100000">
                                          <p:val>
                                            <p:strVal val="#ppt_x"/>
                                          </p:val>
                                        </p:tav>
                                      </p:tavLst>
                                    </p:anim>
                                    <p:anim calcmode="lin" valueType="num">
                                      <p:cBhvr additive="base">
                                        <p:cTn id="87" dur="1250" fill="hold"/>
                                        <p:tgtEl>
                                          <p:spTgt spid="84"/>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1250"/>
                                  </p:stCondLst>
                                  <p:childTnLst>
                                    <p:set>
                                      <p:cBhvr>
                                        <p:cTn id="89" dur="1" fill="hold">
                                          <p:stCondLst>
                                            <p:cond delay="0"/>
                                          </p:stCondLst>
                                        </p:cTn>
                                        <p:tgtEl>
                                          <p:spTgt spid="85"/>
                                        </p:tgtEl>
                                        <p:attrNameLst>
                                          <p:attrName>style.visibility</p:attrName>
                                        </p:attrNameLst>
                                      </p:cBhvr>
                                      <p:to>
                                        <p:strVal val="visible"/>
                                      </p:to>
                                    </p:set>
                                    <p:anim calcmode="lin" valueType="num">
                                      <p:cBhvr additive="base">
                                        <p:cTn id="90" dur="1250" fill="hold"/>
                                        <p:tgtEl>
                                          <p:spTgt spid="85"/>
                                        </p:tgtEl>
                                        <p:attrNameLst>
                                          <p:attrName>ppt_x</p:attrName>
                                        </p:attrNameLst>
                                      </p:cBhvr>
                                      <p:tavLst>
                                        <p:tav tm="0">
                                          <p:val>
                                            <p:strVal val="#ppt_x"/>
                                          </p:val>
                                        </p:tav>
                                        <p:tav tm="100000">
                                          <p:val>
                                            <p:strVal val="#ppt_x"/>
                                          </p:val>
                                        </p:tav>
                                      </p:tavLst>
                                    </p:anim>
                                    <p:anim calcmode="lin" valueType="num">
                                      <p:cBhvr additive="base">
                                        <p:cTn id="91" dur="1250" fill="hold"/>
                                        <p:tgtEl>
                                          <p:spTgt spid="85"/>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1250"/>
                                  </p:stCondLst>
                                  <p:childTnLst>
                                    <p:set>
                                      <p:cBhvr>
                                        <p:cTn id="93" dur="1" fill="hold">
                                          <p:stCondLst>
                                            <p:cond delay="0"/>
                                          </p:stCondLst>
                                        </p:cTn>
                                        <p:tgtEl>
                                          <p:spTgt spid="86"/>
                                        </p:tgtEl>
                                        <p:attrNameLst>
                                          <p:attrName>style.visibility</p:attrName>
                                        </p:attrNameLst>
                                      </p:cBhvr>
                                      <p:to>
                                        <p:strVal val="visible"/>
                                      </p:to>
                                    </p:set>
                                    <p:anim calcmode="lin" valueType="num">
                                      <p:cBhvr additive="base">
                                        <p:cTn id="94" dur="1250" fill="hold"/>
                                        <p:tgtEl>
                                          <p:spTgt spid="86"/>
                                        </p:tgtEl>
                                        <p:attrNameLst>
                                          <p:attrName>ppt_x</p:attrName>
                                        </p:attrNameLst>
                                      </p:cBhvr>
                                      <p:tavLst>
                                        <p:tav tm="0">
                                          <p:val>
                                            <p:strVal val="#ppt_x"/>
                                          </p:val>
                                        </p:tav>
                                        <p:tav tm="100000">
                                          <p:val>
                                            <p:strVal val="#ppt_x"/>
                                          </p:val>
                                        </p:tav>
                                      </p:tavLst>
                                    </p:anim>
                                    <p:anim calcmode="lin" valueType="num">
                                      <p:cBhvr additive="base">
                                        <p:cTn id="95" dur="1250" fill="hold"/>
                                        <p:tgtEl>
                                          <p:spTgt spid="86"/>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1250"/>
                                  </p:stCondLst>
                                  <p:childTnLst>
                                    <p:set>
                                      <p:cBhvr>
                                        <p:cTn id="97" dur="1" fill="hold">
                                          <p:stCondLst>
                                            <p:cond delay="0"/>
                                          </p:stCondLst>
                                        </p:cTn>
                                        <p:tgtEl>
                                          <p:spTgt spid="87"/>
                                        </p:tgtEl>
                                        <p:attrNameLst>
                                          <p:attrName>style.visibility</p:attrName>
                                        </p:attrNameLst>
                                      </p:cBhvr>
                                      <p:to>
                                        <p:strVal val="visible"/>
                                      </p:to>
                                    </p:set>
                                    <p:anim calcmode="lin" valueType="num">
                                      <p:cBhvr additive="base">
                                        <p:cTn id="98" dur="1250" fill="hold"/>
                                        <p:tgtEl>
                                          <p:spTgt spid="87"/>
                                        </p:tgtEl>
                                        <p:attrNameLst>
                                          <p:attrName>ppt_x</p:attrName>
                                        </p:attrNameLst>
                                      </p:cBhvr>
                                      <p:tavLst>
                                        <p:tav tm="0">
                                          <p:val>
                                            <p:strVal val="#ppt_x"/>
                                          </p:val>
                                        </p:tav>
                                        <p:tav tm="100000">
                                          <p:val>
                                            <p:strVal val="#ppt_x"/>
                                          </p:val>
                                        </p:tav>
                                      </p:tavLst>
                                    </p:anim>
                                    <p:anim calcmode="lin" valueType="num">
                                      <p:cBhvr additive="base">
                                        <p:cTn id="99" dur="1250" fill="hold"/>
                                        <p:tgtEl>
                                          <p:spTgt spid="87"/>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1250"/>
                                  </p:stCondLst>
                                  <p:childTnLst>
                                    <p:set>
                                      <p:cBhvr>
                                        <p:cTn id="101" dur="1" fill="hold">
                                          <p:stCondLst>
                                            <p:cond delay="0"/>
                                          </p:stCondLst>
                                        </p:cTn>
                                        <p:tgtEl>
                                          <p:spTgt spid="88"/>
                                        </p:tgtEl>
                                        <p:attrNameLst>
                                          <p:attrName>style.visibility</p:attrName>
                                        </p:attrNameLst>
                                      </p:cBhvr>
                                      <p:to>
                                        <p:strVal val="visible"/>
                                      </p:to>
                                    </p:set>
                                    <p:anim calcmode="lin" valueType="num">
                                      <p:cBhvr additive="base">
                                        <p:cTn id="102" dur="1250" fill="hold"/>
                                        <p:tgtEl>
                                          <p:spTgt spid="88"/>
                                        </p:tgtEl>
                                        <p:attrNameLst>
                                          <p:attrName>ppt_x</p:attrName>
                                        </p:attrNameLst>
                                      </p:cBhvr>
                                      <p:tavLst>
                                        <p:tav tm="0">
                                          <p:val>
                                            <p:strVal val="#ppt_x"/>
                                          </p:val>
                                        </p:tav>
                                        <p:tav tm="100000">
                                          <p:val>
                                            <p:strVal val="#ppt_x"/>
                                          </p:val>
                                        </p:tav>
                                      </p:tavLst>
                                    </p:anim>
                                    <p:anim calcmode="lin" valueType="num">
                                      <p:cBhvr additive="base">
                                        <p:cTn id="103" dur="1250" fill="hold"/>
                                        <p:tgtEl>
                                          <p:spTgt spid="88"/>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1250"/>
                                  </p:stCondLst>
                                  <p:childTnLst>
                                    <p:set>
                                      <p:cBhvr>
                                        <p:cTn id="105" dur="1" fill="hold">
                                          <p:stCondLst>
                                            <p:cond delay="0"/>
                                          </p:stCondLst>
                                        </p:cTn>
                                        <p:tgtEl>
                                          <p:spTgt spid="116"/>
                                        </p:tgtEl>
                                        <p:attrNameLst>
                                          <p:attrName>style.visibility</p:attrName>
                                        </p:attrNameLst>
                                      </p:cBhvr>
                                      <p:to>
                                        <p:strVal val="visible"/>
                                      </p:to>
                                    </p:set>
                                    <p:anim calcmode="lin" valueType="num">
                                      <p:cBhvr additive="base">
                                        <p:cTn id="106" dur="1250" fill="hold"/>
                                        <p:tgtEl>
                                          <p:spTgt spid="116"/>
                                        </p:tgtEl>
                                        <p:attrNameLst>
                                          <p:attrName>ppt_x</p:attrName>
                                        </p:attrNameLst>
                                      </p:cBhvr>
                                      <p:tavLst>
                                        <p:tav tm="0">
                                          <p:val>
                                            <p:strVal val="#ppt_x"/>
                                          </p:val>
                                        </p:tav>
                                        <p:tav tm="100000">
                                          <p:val>
                                            <p:strVal val="#ppt_x"/>
                                          </p:val>
                                        </p:tav>
                                      </p:tavLst>
                                    </p:anim>
                                    <p:anim calcmode="lin" valueType="num">
                                      <p:cBhvr additive="base">
                                        <p:cTn id="107" dur="1250" fill="hold"/>
                                        <p:tgtEl>
                                          <p:spTgt spid="116"/>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1250"/>
                                  </p:stCondLst>
                                  <p:childTnLst>
                                    <p:set>
                                      <p:cBhvr>
                                        <p:cTn id="109" dur="1" fill="hold">
                                          <p:stCondLst>
                                            <p:cond delay="0"/>
                                          </p:stCondLst>
                                        </p:cTn>
                                        <p:tgtEl>
                                          <p:spTgt spid="117"/>
                                        </p:tgtEl>
                                        <p:attrNameLst>
                                          <p:attrName>style.visibility</p:attrName>
                                        </p:attrNameLst>
                                      </p:cBhvr>
                                      <p:to>
                                        <p:strVal val="visible"/>
                                      </p:to>
                                    </p:set>
                                    <p:anim calcmode="lin" valueType="num">
                                      <p:cBhvr additive="base">
                                        <p:cTn id="110" dur="1250" fill="hold"/>
                                        <p:tgtEl>
                                          <p:spTgt spid="117"/>
                                        </p:tgtEl>
                                        <p:attrNameLst>
                                          <p:attrName>ppt_x</p:attrName>
                                        </p:attrNameLst>
                                      </p:cBhvr>
                                      <p:tavLst>
                                        <p:tav tm="0">
                                          <p:val>
                                            <p:strVal val="#ppt_x"/>
                                          </p:val>
                                        </p:tav>
                                        <p:tav tm="100000">
                                          <p:val>
                                            <p:strVal val="#ppt_x"/>
                                          </p:val>
                                        </p:tav>
                                      </p:tavLst>
                                    </p:anim>
                                    <p:anim calcmode="lin" valueType="num">
                                      <p:cBhvr additive="base">
                                        <p:cTn id="111" dur="1250" fill="hold"/>
                                        <p:tgtEl>
                                          <p:spTgt spid="117"/>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1250"/>
                                  </p:stCondLst>
                                  <p:childTnLst>
                                    <p:set>
                                      <p:cBhvr>
                                        <p:cTn id="113" dur="1" fill="hold">
                                          <p:stCondLst>
                                            <p:cond delay="0"/>
                                          </p:stCondLst>
                                        </p:cTn>
                                        <p:tgtEl>
                                          <p:spTgt spid="118"/>
                                        </p:tgtEl>
                                        <p:attrNameLst>
                                          <p:attrName>style.visibility</p:attrName>
                                        </p:attrNameLst>
                                      </p:cBhvr>
                                      <p:to>
                                        <p:strVal val="visible"/>
                                      </p:to>
                                    </p:set>
                                    <p:anim calcmode="lin" valueType="num">
                                      <p:cBhvr additive="base">
                                        <p:cTn id="114" dur="1250" fill="hold"/>
                                        <p:tgtEl>
                                          <p:spTgt spid="118"/>
                                        </p:tgtEl>
                                        <p:attrNameLst>
                                          <p:attrName>ppt_x</p:attrName>
                                        </p:attrNameLst>
                                      </p:cBhvr>
                                      <p:tavLst>
                                        <p:tav tm="0">
                                          <p:val>
                                            <p:strVal val="#ppt_x"/>
                                          </p:val>
                                        </p:tav>
                                        <p:tav tm="100000">
                                          <p:val>
                                            <p:strVal val="#ppt_x"/>
                                          </p:val>
                                        </p:tav>
                                      </p:tavLst>
                                    </p:anim>
                                    <p:anim calcmode="lin" valueType="num">
                                      <p:cBhvr additive="base">
                                        <p:cTn id="115" dur="1250" fill="hold"/>
                                        <p:tgtEl>
                                          <p:spTgt spid="118"/>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1250"/>
                                  </p:stCondLst>
                                  <p:childTnLst>
                                    <p:set>
                                      <p:cBhvr>
                                        <p:cTn id="117" dur="1" fill="hold">
                                          <p:stCondLst>
                                            <p:cond delay="0"/>
                                          </p:stCondLst>
                                        </p:cTn>
                                        <p:tgtEl>
                                          <p:spTgt spid="119"/>
                                        </p:tgtEl>
                                        <p:attrNameLst>
                                          <p:attrName>style.visibility</p:attrName>
                                        </p:attrNameLst>
                                      </p:cBhvr>
                                      <p:to>
                                        <p:strVal val="visible"/>
                                      </p:to>
                                    </p:set>
                                    <p:anim calcmode="lin" valueType="num">
                                      <p:cBhvr additive="base">
                                        <p:cTn id="118" dur="1250" fill="hold"/>
                                        <p:tgtEl>
                                          <p:spTgt spid="119"/>
                                        </p:tgtEl>
                                        <p:attrNameLst>
                                          <p:attrName>ppt_x</p:attrName>
                                        </p:attrNameLst>
                                      </p:cBhvr>
                                      <p:tavLst>
                                        <p:tav tm="0">
                                          <p:val>
                                            <p:strVal val="#ppt_x"/>
                                          </p:val>
                                        </p:tav>
                                        <p:tav tm="100000">
                                          <p:val>
                                            <p:strVal val="#ppt_x"/>
                                          </p:val>
                                        </p:tav>
                                      </p:tavLst>
                                    </p:anim>
                                    <p:anim calcmode="lin" valueType="num">
                                      <p:cBhvr additive="base">
                                        <p:cTn id="119" dur="1250" fill="hold"/>
                                        <p:tgtEl>
                                          <p:spTgt spid="119"/>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1250"/>
                                  </p:stCondLst>
                                  <p:childTnLst>
                                    <p:set>
                                      <p:cBhvr>
                                        <p:cTn id="121" dur="1" fill="hold">
                                          <p:stCondLst>
                                            <p:cond delay="0"/>
                                          </p:stCondLst>
                                        </p:cTn>
                                        <p:tgtEl>
                                          <p:spTgt spid="120"/>
                                        </p:tgtEl>
                                        <p:attrNameLst>
                                          <p:attrName>style.visibility</p:attrName>
                                        </p:attrNameLst>
                                      </p:cBhvr>
                                      <p:to>
                                        <p:strVal val="visible"/>
                                      </p:to>
                                    </p:set>
                                    <p:anim calcmode="lin" valueType="num">
                                      <p:cBhvr additive="base">
                                        <p:cTn id="122" dur="1250" fill="hold"/>
                                        <p:tgtEl>
                                          <p:spTgt spid="120"/>
                                        </p:tgtEl>
                                        <p:attrNameLst>
                                          <p:attrName>ppt_x</p:attrName>
                                        </p:attrNameLst>
                                      </p:cBhvr>
                                      <p:tavLst>
                                        <p:tav tm="0">
                                          <p:val>
                                            <p:strVal val="#ppt_x"/>
                                          </p:val>
                                        </p:tav>
                                        <p:tav tm="100000">
                                          <p:val>
                                            <p:strVal val="#ppt_x"/>
                                          </p:val>
                                        </p:tav>
                                      </p:tavLst>
                                    </p:anim>
                                    <p:anim calcmode="lin" valueType="num">
                                      <p:cBhvr additive="base">
                                        <p:cTn id="123" dur="1250" fill="hold"/>
                                        <p:tgtEl>
                                          <p:spTgt spid="120"/>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1250"/>
                                  </p:stCondLst>
                                  <p:childTnLst>
                                    <p:set>
                                      <p:cBhvr>
                                        <p:cTn id="125" dur="1" fill="hold">
                                          <p:stCondLst>
                                            <p:cond delay="0"/>
                                          </p:stCondLst>
                                        </p:cTn>
                                        <p:tgtEl>
                                          <p:spTgt spid="121"/>
                                        </p:tgtEl>
                                        <p:attrNameLst>
                                          <p:attrName>style.visibility</p:attrName>
                                        </p:attrNameLst>
                                      </p:cBhvr>
                                      <p:to>
                                        <p:strVal val="visible"/>
                                      </p:to>
                                    </p:set>
                                    <p:anim calcmode="lin" valueType="num">
                                      <p:cBhvr additive="base">
                                        <p:cTn id="126" dur="1250" fill="hold"/>
                                        <p:tgtEl>
                                          <p:spTgt spid="121"/>
                                        </p:tgtEl>
                                        <p:attrNameLst>
                                          <p:attrName>ppt_x</p:attrName>
                                        </p:attrNameLst>
                                      </p:cBhvr>
                                      <p:tavLst>
                                        <p:tav tm="0">
                                          <p:val>
                                            <p:strVal val="#ppt_x"/>
                                          </p:val>
                                        </p:tav>
                                        <p:tav tm="100000">
                                          <p:val>
                                            <p:strVal val="#ppt_x"/>
                                          </p:val>
                                        </p:tav>
                                      </p:tavLst>
                                    </p:anim>
                                    <p:anim calcmode="lin" valueType="num">
                                      <p:cBhvr additive="base">
                                        <p:cTn id="127" dur="1250" fill="hold"/>
                                        <p:tgtEl>
                                          <p:spTgt spid="121"/>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1250"/>
                                  </p:stCondLst>
                                  <p:childTnLst>
                                    <p:set>
                                      <p:cBhvr>
                                        <p:cTn id="129" dur="1" fill="hold">
                                          <p:stCondLst>
                                            <p:cond delay="0"/>
                                          </p:stCondLst>
                                        </p:cTn>
                                        <p:tgtEl>
                                          <p:spTgt spid="122"/>
                                        </p:tgtEl>
                                        <p:attrNameLst>
                                          <p:attrName>style.visibility</p:attrName>
                                        </p:attrNameLst>
                                      </p:cBhvr>
                                      <p:to>
                                        <p:strVal val="visible"/>
                                      </p:to>
                                    </p:set>
                                    <p:anim calcmode="lin" valueType="num">
                                      <p:cBhvr additive="base">
                                        <p:cTn id="130" dur="1250" fill="hold"/>
                                        <p:tgtEl>
                                          <p:spTgt spid="122"/>
                                        </p:tgtEl>
                                        <p:attrNameLst>
                                          <p:attrName>ppt_x</p:attrName>
                                        </p:attrNameLst>
                                      </p:cBhvr>
                                      <p:tavLst>
                                        <p:tav tm="0">
                                          <p:val>
                                            <p:strVal val="#ppt_x"/>
                                          </p:val>
                                        </p:tav>
                                        <p:tav tm="100000">
                                          <p:val>
                                            <p:strVal val="#ppt_x"/>
                                          </p:val>
                                        </p:tav>
                                      </p:tavLst>
                                    </p:anim>
                                    <p:anim calcmode="lin" valueType="num">
                                      <p:cBhvr additive="base">
                                        <p:cTn id="131" dur="1250" fill="hold"/>
                                        <p:tgtEl>
                                          <p:spTgt spid="122"/>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1250"/>
                                  </p:stCondLst>
                                  <p:childTnLst>
                                    <p:set>
                                      <p:cBhvr>
                                        <p:cTn id="133" dur="1" fill="hold">
                                          <p:stCondLst>
                                            <p:cond delay="0"/>
                                          </p:stCondLst>
                                        </p:cTn>
                                        <p:tgtEl>
                                          <p:spTgt spid="123"/>
                                        </p:tgtEl>
                                        <p:attrNameLst>
                                          <p:attrName>style.visibility</p:attrName>
                                        </p:attrNameLst>
                                      </p:cBhvr>
                                      <p:to>
                                        <p:strVal val="visible"/>
                                      </p:to>
                                    </p:set>
                                    <p:anim calcmode="lin" valueType="num">
                                      <p:cBhvr additive="base">
                                        <p:cTn id="134" dur="1250" fill="hold"/>
                                        <p:tgtEl>
                                          <p:spTgt spid="123"/>
                                        </p:tgtEl>
                                        <p:attrNameLst>
                                          <p:attrName>ppt_x</p:attrName>
                                        </p:attrNameLst>
                                      </p:cBhvr>
                                      <p:tavLst>
                                        <p:tav tm="0">
                                          <p:val>
                                            <p:strVal val="#ppt_x"/>
                                          </p:val>
                                        </p:tav>
                                        <p:tav tm="100000">
                                          <p:val>
                                            <p:strVal val="#ppt_x"/>
                                          </p:val>
                                        </p:tav>
                                      </p:tavLst>
                                    </p:anim>
                                    <p:anim calcmode="lin" valueType="num">
                                      <p:cBhvr additive="base">
                                        <p:cTn id="135" dur="1250" fill="hold"/>
                                        <p:tgtEl>
                                          <p:spTgt spid="123"/>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1250"/>
                                  </p:stCondLst>
                                  <p:childTnLst>
                                    <p:set>
                                      <p:cBhvr>
                                        <p:cTn id="137" dur="1" fill="hold">
                                          <p:stCondLst>
                                            <p:cond delay="0"/>
                                          </p:stCondLst>
                                        </p:cTn>
                                        <p:tgtEl>
                                          <p:spTgt spid="124"/>
                                        </p:tgtEl>
                                        <p:attrNameLst>
                                          <p:attrName>style.visibility</p:attrName>
                                        </p:attrNameLst>
                                      </p:cBhvr>
                                      <p:to>
                                        <p:strVal val="visible"/>
                                      </p:to>
                                    </p:set>
                                    <p:anim calcmode="lin" valueType="num">
                                      <p:cBhvr additive="base">
                                        <p:cTn id="138" dur="1250" fill="hold"/>
                                        <p:tgtEl>
                                          <p:spTgt spid="124"/>
                                        </p:tgtEl>
                                        <p:attrNameLst>
                                          <p:attrName>ppt_x</p:attrName>
                                        </p:attrNameLst>
                                      </p:cBhvr>
                                      <p:tavLst>
                                        <p:tav tm="0">
                                          <p:val>
                                            <p:strVal val="#ppt_x"/>
                                          </p:val>
                                        </p:tav>
                                        <p:tav tm="100000">
                                          <p:val>
                                            <p:strVal val="#ppt_x"/>
                                          </p:val>
                                        </p:tav>
                                      </p:tavLst>
                                    </p:anim>
                                    <p:anim calcmode="lin" valueType="num">
                                      <p:cBhvr additive="base">
                                        <p:cTn id="139" dur="1250" fill="hold"/>
                                        <p:tgtEl>
                                          <p:spTgt spid="124"/>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1250"/>
                                  </p:stCondLst>
                                  <p:childTnLst>
                                    <p:set>
                                      <p:cBhvr>
                                        <p:cTn id="141" dur="1" fill="hold">
                                          <p:stCondLst>
                                            <p:cond delay="0"/>
                                          </p:stCondLst>
                                        </p:cTn>
                                        <p:tgtEl>
                                          <p:spTgt spid="125"/>
                                        </p:tgtEl>
                                        <p:attrNameLst>
                                          <p:attrName>style.visibility</p:attrName>
                                        </p:attrNameLst>
                                      </p:cBhvr>
                                      <p:to>
                                        <p:strVal val="visible"/>
                                      </p:to>
                                    </p:set>
                                    <p:anim calcmode="lin" valueType="num">
                                      <p:cBhvr additive="base">
                                        <p:cTn id="142" dur="1250" fill="hold"/>
                                        <p:tgtEl>
                                          <p:spTgt spid="125"/>
                                        </p:tgtEl>
                                        <p:attrNameLst>
                                          <p:attrName>ppt_x</p:attrName>
                                        </p:attrNameLst>
                                      </p:cBhvr>
                                      <p:tavLst>
                                        <p:tav tm="0">
                                          <p:val>
                                            <p:strVal val="#ppt_x"/>
                                          </p:val>
                                        </p:tav>
                                        <p:tav tm="100000">
                                          <p:val>
                                            <p:strVal val="#ppt_x"/>
                                          </p:val>
                                        </p:tav>
                                      </p:tavLst>
                                    </p:anim>
                                    <p:anim calcmode="lin" valueType="num">
                                      <p:cBhvr additive="base">
                                        <p:cTn id="143" dur="1250" fill="hold"/>
                                        <p:tgtEl>
                                          <p:spTgt spid="125"/>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1250"/>
                                  </p:stCondLst>
                                  <p:childTnLst>
                                    <p:set>
                                      <p:cBhvr>
                                        <p:cTn id="145" dur="1" fill="hold">
                                          <p:stCondLst>
                                            <p:cond delay="0"/>
                                          </p:stCondLst>
                                        </p:cTn>
                                        <p:tgtEl>
                                          <p:spTgt spid="126"/>
                                        </p:tgtEl>
                                        <p:attrNameLst>
                                          <p:attrName>style.visibility</p:attrName>
                                        </p:attrNameLst>
                                      </p:cBhvr>
                                      <p:to>
                                        <p:strVal val="visible"/>
                                      </p:to>
                                    </p:set>
                                    <p:anim calcmode="lin" valueType="num">
                                      <p:cBhvr additive="base">
                                        <p:cTn id="146" dur="1250" fill="hold"/>
                                        <p:tgtEl>
                                          <p:spTgt spid="126"/>
                                        </p:tgtEl>
                                        <p:attrNameLst>
                                          <p:attrName>ppt_x</p:attrName>
                                        </p:attrNameLst>
                                      </p:cBhvr>
                                      <p:tavLst>
                                        <p:tav tm="0">
                                          <p:val>
                                            <p:strVal val="#ppt_x"/>
                                          </p:val>
                                        </p:tav>
                                        <p:tav tm="100000">
                                          <p:val>
                                            <p:strVal val="#ppt_x"/>
                                          </p:val>
                                        </p:tav>
                                      </p:tavLst>
                                    </p:anim>
                                    <p:anim calcmode="lin" valueType="num">
                                      <p:cBhvr additive="base">
                                        <p:cTn id="147" dur="1250" fill="hold"/>
                                        <p:tgtEl>
                                          <p:spTgt spid="126"/>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1250"/>
                                  </p:stCondLst>
                                  <p:childTnLst>
                                    <p:set>
                                      <p:cBhvr>
                                        <p:cTn id="149" dur="1" fill="hold">
                                          <p:stCondLst>
                                            <p:cond delay="0"/>
                                          </p:stCondLst>
                                        </p:cTn>
                                        <p:tgtEl>
                                          <p:spTgt spid="127"/>
                                        </p:tgtEl>
                                        <p:attrNameLst>
                                          <p:attrName>style.visibility</p:attrName>
                                        </p:attrNameLst>
                                      </p:cBhvr>
                                      <p:to>
                                        <p:strVal val="visible"/>
                                      </p:to>
                                    </p:set>
                                    <p:anim calcmode="lin" valueType="num">
                                      <p:cBhvr additive="base">
                                        <p:cTn id="150" dur="1250" fill="hold"/>
                                        <p:tgtEl>
                                          <p:spTgt spid="127"/>
                                        </p:tgtEl>
                                        <p:attrNameLst>
                                          <p:attrName>ppt_x</p:attrName>
                                        </p:attrNameLst>
                                      </p:cBhvr>
                                      <p:tavLst>
                                        <p:tav tm="0">
                                          <p:val>
                                            <p:strVal val="#ppt_x"/>
                                          </p:val>
                                        </p:tav>
                                        <p:tav tm="100000">
                                          <p:val>
                                            <p:strVal val="#ppt_x"/>
                                          </p:val>
                                        </p:tav>
                                      </p:tavLst>
                                    </p:anim>
                                    <p:anim calcmode="lin" valueType="num">
                                      <p:cBhvr additive="base">
                                        <p:cTn id="151" dur="1250" fill="hold"/>
                                        <p:tgtEl>
                                          <p:spTgt spid="127"/>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1250"/>
                                  </p:stCondLst>
                                  <p:childTnLst>
                                    <p:set>
                                      <p:cBhvr>
                                        <p:cTn id="153" dur="1" fill="hold">
                                          <p:stCondLst>
                                            <p:cond delay="0"/>
                                          </p:stCondLst>
                                        </p:cTn>
                                        <p:tgtEl>
                                          <p:spTgt spid="128"/>
                                        </p:tgtEl>
                                        <p:attrNameLst>
                                          <p:attrName>style.visibility</p:attrName>
                                        </p:attrNameLst>
                                      </p:cBhvr>
                                      <p:to>
                                        <p:strVal val="visible"/>
                                      </p:to>
                                    </p:set>
                                    <p:anim calcmode="lin" valueType="num">
                                      <p:cBhvr additive="base">
                                        <p:cTn id="154" dur="1250" fill="hold"/>
                                        <p:tgtEl>
                                          <p:spTgt spid="128"/>
                                        </p:tgtEl>
                                        <p:attrNameLst>
                                          <p:attrName>ppt_x</p:attrName>
                                        </p:attrNameLst>
                                      </p:cBhvr>
                                      <p:tavLst>
                                        <p:tav tm="0">
                                          <p:val>
                                            <p:strVal val="#ppt_x"/>
                                          </p:val>
                                        </p:tav>
                                        <p:tav tm="100000">
                                          <p:val>
                                            <p:strVal val="#ppt_x"/>
                                          </p:val>
                                        </p:tav>
                                      </p:tavLst>
                                    </p:anim>
                                    <p:anim calcmode="lin" valueType="num">
                                      <p:cBhvr additive="base">
                                        <p:cTn id="155" dur="1250" fill="hold"/>
                                        <p:tgtEl>
                                          <p:spTgt spid="128"/>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1250"/>
                                  </p:stCondLst>
                                  <p:childTnLst>
                                    <p:set>
                                      <p:cBhvr>
                                        <p:cTn id="157" dur="1" fill="hold">
                                          <p:stCondLst>
                                            <p:cond delay="0"/>
                                          </p:stCondLst>
                                        </p:cTn>
                                        <p:tgtEl>
                                          <p:spTgt spid="129"/>
                                        </p:tgtEl>
                                        <p:attrNameLst>
                                          <p:attrName>style.visibility</p:attrName>
                                        </p:attrNameLst>
                                      </p:cBhvr>
                                      <p:to>
                                        <p:strVal val="visible"/>
                                      </p:to>
                                    </p:set>
                                    <p:anim calcmode="lin" valueType="num">
                                      <p:cBhvr additive="base">
                                        <p:cTn id="158" dur="1250" fill="hold"/>
                                        <p:tgtEl>
                                          <p:spTgt spid="129"/>
                                        </p:tgtEl>
                                        <p:attrNameLst>
                                          <p:attrName>ppt_x</p:attrName>
                                        </p:attrNameLst>
                                      </p:cBhvr>
                                      <p:tavLst>
                                        <p:tav tm="0">
                                          <p:val>
                                            <p:strVal val="#ppt_x"/>
                                          </p:val>
                                        </p:tav>
                                        <p:tav tm="100000">
                                          <p:val>
                                            <p:strVal val="#ppt_x"/>
                                          </p:val>
                                        </p:tav>
                                      </p:tavLst>
                                    </p:anim>
                                    <p:anim calcmode="lin" valueType="num">
                                      <p:cBhvr additive="base">
                                        <p:cTn id="159" dur="1250" fill="hold"/>
                                        <p:tgtEl>
                                          <p:spTgt spid="129"/>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1250"/>
                                  </p:stCondLst>
                                  <p:childTnLst>
                                    <p:set>
                                      <p:cBhvr>
                                        <p:cTn id="161" dur="1" fill="hold">
                                          <p:stCondLst>
                                            <p:cond delay="0"/>
                                          </p:stCondLst>
                                        </p:cTn>
                                        <p:tgtEl>
                                          <p:spTgt spid="130"/>
                                        </p:tgtEl>
                                        <p:attrNameLst>
                                          <p:attrName>style.visibility</p:attrName>
                                        </p:attrNameLst>
                                      </p:cBhvr>
                                      <p:to>
                                        <p:strVal val="visible"/>
                                      </p:to>
                                    </p:set>
                                    <p:anim calcmode="lin" valueType="num">
                                      <p:cBhvr additive="base">
                                        <p:cTn id="162" dur="1250" fill="hold"/>
                                        <p:tgtEl>
                                          <p:spTgt spid="130"/>
                                        </p:tgtEl>
                                        <p:attrNameLst>
                                          <p:attrName>ppt_x</p:attrName>
                                        </p:attrNameLst>
                                      </p:cBhvr>
                                      <p:tavLst>
                                        <p:tav tm="0">
                                          <p:val>
                                            <p:strVal val="#ppt_x"/>
                                          </p:val>
                                        </p:tav>
                                        <p:tav tm="100000">
                                          <p:val>
                                            <p:strVal val="#ppt_x"/>
                                          </p:val>
                                        </p:tav>
                                      </p:tavLst>
                                    </p:anim>
                                    <p:anim calcmode="lin" valueType="num">
                                      <p:cBhvr additive="base">
                                        <p:cTn id="163" dur="1250" fill="hold"/>
                                        <p:tgtEl>
                                          <p:spTgt spid="130"/>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1250"/>
                                  </p:stCondLst>
                                  <p:childTnLst>
                                    <p:set>
                                      <p:cBhvr>
                                        <p:cTn id="165" dur="1" fill="hold">
                                          <p:stCondLst>
                                            <p:cond delay="0"/>
                                          </p:stCondLst>
                                        </p:cTn>
                                        <p:tgtEl>
                                          <p:spTgt spid="131"/>
                                        </p:tgtEl>
                                        <p:attrNameLst>
                                          <p:attrName>style.visibility</p:attrName>
                                        </p:attrNameLst>
                                      </p:cBhvr>
                                      <p:to>
                                        <p:strVal val="visible"/>
                                      </p:to>
                                    </p:set>
                                    <p:anim calcmode="lin" valueType="num">
                                      <p:cBhvr additive="base">
                                        <p:cTn id="166" dur="1250" fill="hold"/>
                                        <p:tgtEl>
                                          <p:spTgt spid="131"/>
                                        </p:tgtEl>
                                        <p:attrNameLst>
                                          <p:attrName>ppt_x</p:attrName>
                                        </p:attrNameLst>
                                      </p:cBhvr>
                                      <p:tavLst>
                                        <p:tav tm="0">
                                          <p:val>
                                            <p:strVal val="#ppt_x"/>
                                          </p:val>
                                        </p:tav>
                                        <p:tav tm="100000">
                                          <p:val>
                                            <p:strVal val="#ppt_x"/>
                                          </p:val>
                                        </p:tav>
                                      </p:tavLst>
                                    </p:anim>
                                    <p:anim calcmode="lin" valueType="num">
                                      <p:cBhvr additive="base">
                                        <p:cTn id="167" dur="1250" fill="hold"/>
                                        <p:tgtEl>
                                          <p:spTgt spid="131"/>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1250"/>
                                  </p:stCondLst>
                                  <p:childTnLst>
                                    <p:set>
                                      <p:cBhvr>
                                        <p:cTn id="169" dur="1" fill="hold">
                                          <p:stCondLst>
                                            <p:cond delay="0"/>
                                          </p:stCondLst>
                                        </p:cTn>
                                        <p:tgtEl>
                                          <p:spTgt spid="132"/>
                                        </p:tgtEl>
                                        <p:attrNameLst>
                                          <p:attrName>style.visibility</p:attrName>
                                        </p:attrNameLst>
                                      </p:cBhvr>
                                      <p:to>
                                        <p:strVal val="visible"/>
                                      </p:to>
                                    </p:set>
                                    <p:anim calcmode="lin" valueType="num">
                                      <p:cBhvr additive="base">
                                        <p:cTn id="170" dur="1250" fill="hold"/>
                                        <p:tgtEl>
                                          <p:spTgt spid="132"/>
                                        </p:tgtEl>
                                        <p:attrNameLst>
                                          <p:attrName>ppt_x</p:attrName>
                                        </p:attrNameLst>
                                      </p:cBhvr>
                                      <p:tavLst>
                                        <p:tav tm="0">
                                          <p:val>
                                            <p:strVal val="#ppt_x"/>
                                          </p:val>
                                        </p:tav>
                                        <p:tav tm="100000">
                                          <p:val>
                                            <p:strVal val="#ppt_x"/>
                                          </p:val>
                                        </p:tav>
                                      </p:tavLst>
                                    </p:anim>
                                    <p:anim calcmode="lin" valueType="num">
                                      <p:cBhvr additive="base">
                                        <p:cTn id="171" dur="1250" fill="hold"/>
                                        <p:tgtEl>
                                          <p:spTgt spid="132"/>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1250"/>
                                  </p:stCondLst>
                                  <p:childTnLst>
                                    <p:set>
                                      <p:cBhvr>
                                        <p:cTn id="173" dur="1" fill="hold">
                                          <p:stCondLst>
                                            <p:cond delay="0"/>
                                          </p:stCondLst>
                                        </p:cTn>
                                        <p:tgtEl>
                                          <p:spTgt spid="133"/>
                                        </p:tgtEl>
                                        <p:attrNameLst>
                                          <p:attrName>style.visibility</p:attrName>
                                        </p:attrNameLst>
                                      </p:cBhvr>
                                      <p:to>
                                        <p:strVal val="visible"/>
                                      </p:to>
                                    </p:set>
                                    <p:anim calcmode="lin" valueType="num">
                                      <p:cBhvr additive="base">
                                        <p:cTn id="174" dur="1250" fill="hold"/>
                                        <p:tgtEl>
                                          <p:spTgt spid="133"/>
                                        </p:tgtEl>
                                        <p:attrNameLst>
                                          <p:attrName>ppt_x</p:attrName>
                                        </p:attrNameLst>
                                      </p:cBhvr>
                                      <p:tavLst>
                                        <p:tav tm="0">
                                          <p:val>
                                            <p:strVal val="#ppt_x"/>
                                          </p:val>
                                        </p:tav>
                                        <p:tav tm="100000">
                                          <p:val>
                                            <p:strVal val="#ppt_x"/>
                                          </p:val>
                                        </p:tav>
                                      </p:tavLst>
                                    </p:anim>
                                    <p:anim calcmode="lin" valueType="num">
                                      <p:cBhvr additive="base">
                                        <p:cTn id="175" dur="1250" fill="hold"/>
                                        <p:tgtEl>
                                          <p:spTgt spid="133"/>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1250"/>
                                  </p:stCondLst>
                                  <p:childTnLst>
                                    <p:set>
                                      <p:cBhvr>
                                        <p:cTn id="177" dur="1" fill="hold">
                                          <p:stCondLst>
                                            <p:cond delay="0"/>
                                          </p:stCondLst>
                                        </p:cTn>
                                        <p:tgtEl>
                                          <p:spTgt spid="134"/>
                                        </p:tgtEl>
                                        <p:attrNameLst>
                                          <p:attrName>style.visibility</p:attrName>
                                        </p:attrNameLst>
                                      </p:cBhvr>
                                      <p:to>
                                        <p:strVal val="visible"/>
                                      </p:to>
                                    </p:set>
                                    <p:anim calcmode="lin" valueType="num">
                                      <p:cBhvr additive="base">
                                        <p:cTn id="178" dur="1250" fill="hold"/>
                                        <p:tgtEl>
                                          <p:spTgt spid="134"/>
                                        </p:tgtEl>
                                        <p:attrNameLst>
                                          <p:attrName>ppt_x</p:attrName>
                                        </p:attrNameLst>
                                      </p:cBhvr>
                                      <p:tavLst>
                                        <p:tav tm="0">
                                          <p:val>
                                            <p:strVal val="#ppt_x"/>
                                          </p:val>
                                        </p:tav>
                                        <p:tav tm="100000">
                                          <p:val>
                                            <p:strVal val="#ppt_x"/>
                                          </p:val>
                                        </p:tav>
                                      </p:tavLst>
                                    </p:anim>
                                    <p:anim calcmode="lin" valueType="num">
                                      <p:cBhvr additive="base">
                                        <p:cTn id="179" dur="1250" fill="hold"/>
                                        <p:tgtEl>
                                          <p:spTgt spid="134"/>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1250"/>
                                  </p:stCondLst>
                                  <p:childTnLst>
                                    <p:set>
                                      <p:cBhvr>
                                        <p:cTn id="181" dur="1" fill="hold">
                                          <p:stCondLst>
                                            <p:cond delay="0"/>
                                          </p:stCondLst>
                                        </p:cTn>
                                        <p:tgtEl>
                                          <p:spTgt spid="135"/>
                                        </p:tgtEl>
                                        <p:attrNameLst>
                                          <p:attrName>style.visibility</p:attrName>
                                        </p:attrNameLst>
                                      </p:cBhvr>
                                      <p:to>
                                        <p:strVal val="visible"/>
                                      </p:to>
                                    </p:set>
                                    <p:anim calcmode="lin" valueType="num">
                                      <p:cBhvr additive="base">
                                        <p:cTn id="182" dur="1250" fill="hold"/>
                                        <p:tgtEl>
                                          <p:spTgt spid="135"/>
                                        </p:tgtEl>
                                        <p:attrNameLst>
                                          <p:attrName>ppt_x</p:attrName>
                                        </p:attrNameLst>
                                      </p:cBhvr>
                                      <p:tavLst>
                                        <p:tav tm="0">
                                          <p:val>
                                            <p:strVal val="#ppt_x"/>
                                          </p:val>
                                        </p:tav>
                                        <p:tav tm="100000">
                                          <p:val>
                                            <p:strVal val="#ppt_x"/>
                                          </p:val>
                                        </p:tav>
                                      </p:tavLst>
                                    </p:anim>
                                    <p:anim calcmode="lin" valueType="num">
                                      <p:cBhvr additive="base">
                                        <p:cTn id="183" dur="1250" fill="hold"/>
                                        <p:tgtEl>
                                          <p:spTgt spid="135"/>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1250"/>
                                  </p:stCondLst>
                                  <p:childTnLst>
                                    <p:set>
                                      <p:cBhvr>
                                        <p:cTn id="185" dur="1" fill="hold">
                                          <p:stCondLst>
                                            <p:cond delay="0"/>
                                          </p:stCondLst>
                                        </p:cTn>
                                        <p:tgtEl>
                                          <p:spTgt spid="136"/>
                                        </p:tgtEl>
                                        <p:attrNameLst>
                                          <p:attrName>style.visibility</p:attrName>
                                        </p:attrNameLst>
                                      </p:cBhvr>
                                      <p:to>
                                        <p:strVal val="visible"/>
                                      </p:to>
                                    </p:set>
                                    <p:anim calcmode="lin" valueType="num">
                                      <p:cBhvr additive="base">
                                        <p:cTn id="186" dur="1250" fill="hold"/>
                                        <p:tgtEl>
                                          <p:spTgt spid="136"/>
                                        </p:tgtEl>
                                        <p:attrNameLst>
                                          <p:attrName>ppt_x</p:attrName>
                                        </p:attrNameLst>
                                      </p:cBhvr>
                                      <p:tavLst>
                                        <p:tav tm="0">
                                          <p:val>
                                            <p:strVal val="#ppt_x"/>
                                          </p:val>
                                        </p:tav>
                                        <p:tav tm="100000">
                                          <p:val>
                                            <p:strVal val="#ppt_x"/>
                                          </p:val>
                                        </p:tav>
                                      </p:tavLst>
                                    </p:anim>
                                    <p:anim calcmode="lin" valueType="num">
                                      <p:cBhvr additive="base">
                                        <p:cTn id="187" dur="1250" fill="hold"/>
                                        <p:tgtEl>
                                          <p:spTgt spid="136"/>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1250"/>
                                  </p:stCondLst>
                                  <p:childTnLst>
                                    <p:set>
                                      <p:cBhvr>
                                        <p:cTn id="189" dur="1" fill="hold">
                                          <p:stCondLst>
                                            <p:cond delay="0"/>
                                          </p:stCondLst>
                                        </p:cTn>
                                        <p:tgtEl>
                                          <p:spTgt spid="137"/>
                                        </p:tgtEl>
                                        <p:attrNameLst>
                                          <p:attrName>style.visibility</p:attrName>
                                        </p:attrNameLst>
                                      </p:cBhvr>
                                      <p:to>
                                        <p:strVal val="visible"/>
                                      </p:to>
                                    </p:set>
                                    <p:anim calcmode="lin" valueType="num">
                                      <p:cBhvr additive="base">
                                        <p:cTn id="190" dur="1250" fill="hold"/>
                                        <p:tgtEl>
                                          <p:spTgt spid="137"/>
                                        </p:tgtEl>
                                        <p:attrNameLst>
                                          <p:attrName>ppt_x</p:attrName>
                                        </p:attrNameLst>
                                      </p:cBhvr>
                                      <p:tavLst>
                                        <p:tav tm="0">
                                          <p:val>
                                            <p:strVal val="#ppt_x"/>
                                          </p:val>
                                        </p:tav>
                                        <p:tav tm="100000">
                                          <p:val>
                                            <p:strVal val="#ppt_x"/>
                                          </p:val>
                                        </p:tav>
                                      </p:tavLst>
                                    </p:anim>
                                    <p:anim calcmode="lin" valueType="num">
                                      <p:cBhvr additive="base">
                                        <p:cTn id="191" dur="1250" fill="hold"/>
                                        <p:tgtEl>
                                          <p:spTgt spid="137"/>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1250"/>
                                  </p:stCondLst>
                                  <p:childTnLst>
                                    <p:set>
                                      <p:cBhvr>
                                        <p:cTn id="193" dur="1" fill="hold">
                                          <p:stCondLst>
                                            <p:cond delay="0"/>
                                          </p:stCondLst>
                                        </p:cTn>
                                        <p:tgtEl>
                                          <p:spTgt spid="138"/>
                                        </p:tgtEl>
                                        <p:attrNameLst>
                                          <p:attrName>style.visibility</p:attrName>
                                        </p:attrNameLst>
                                      </p:cBhvr>
                                      <p:to>
                                        <p:strVal val="visible"/>
                                      </p:to>
                                    </p:set>
                                    <p:anim calcmode="lin" valueType="num">
                                      <p:cBhvr additive="base">
                                        <p:cTn id="194" dur="1250" fill="hold"/>
                                        <p:tgtEl>
                                          <p:spTgt spid="138"/>
                                        </p:tgtEl>
                                        <p:attrNameLst>
                                          <p:attrName>ppt_x</p:attrName>
                                        </p:attrNameLst>
                                      </p:cBhvr>
                                      <p:tavLst>
                                        <p:tav tm="0">
                                          <p:val>
                                            <p:strVal val="#ppt_x"/>
                                          </p:val>
                                        </p:tav>
                                        <p:tav tm="100000">
                                          <p:val>
                                            <p:strVal val="#ppt_x"/>
                                          </p:val>
                                        </p:tav>
                                      </p:tavLst>
                                    </p:anim>
                                    <p:anim calcmode="lin" valueType="num">
                                      <p:cBhvr additive="base">
                                        <p:cTn id="195" dur="1250" fill="hold"/>
                                        <p:tgtEl>
                                          <p:spTgt spid="138"/>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1250"/>
                                  </p:stCondLst>
                                  <p:childTnLst>
                                    <p:set>
                                      <p:cBhvr>
                                        <p:cTn id="197" dur="1" fill="hold">
                                          <p:stCondLst>
                                            <p:cond delay="0"/>
                                          </p:stCondLst>
                                        </p:cTn>
                                        <p:tgtEl>
                                          <p:spTgt spid="139"/>
                                        </p:tgtEl>
                                        <p:attrNameLst>
                                          <p:attrName>style.visibility</p:attrName>
                                        </p:attrNameLst>
                                      </p:cBhvr>
                                      <p:to>
                                        <p:strVal val="visible"/>
                                      </p:to>
                                    </p:set>
                                    <p:anim calcmode="lin" valueType="num">
                                      <p:cBhvr additive="base">
                                        <p:cTn id="198" dur="1250" fill="hold"/>
                                        <p:tgtEl>
                                          <p:spTgt spid="139"/>
                                        </p:tgtEl>
                                        <p:attrNameLst>
                                          <p:attrName>ppt_x</p:attrName>
                                        </p:attrNameLst>
                                      </p:cBhvr>
                                      <p:tavLst>
                                        <p:tav tm="0">
                                          <p:val>
                                            <p:strVal val="#ppt_x"/>
                                          </p:val>
                                        </p:tav>
                                        <p:tav tm="100000">
                                          <p:val>
                                            <p:strVal val="#ppt_x"/>
                                          </p:val>
                                        </p:tav>
                                      </p:tavLst>
                                    </p:anim>
                                    <p:anim calcmode="lin" valueType="num">
                                      <p:cBhvr additive="base">
                                        <p:cTn id="199" dur="1250" fill="hold"/>
                                        <p:tgtEl>
                                          <p:spTgt spid="139"/>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1250"/>
                                  </p:stCondLst>
                                  <p:childTnLst>
                                    <p:set>
                                      <p:cBhvr>
                                        <p:cTn id="201" dur="1" fill="hold">
                                          <p:stCondLst>
                                            <p:cond delay="0"/>
                                          </p:stCondLst>
                                        </p:cTn>
                                        <p:tgtEl>
                                          <p:spTgt spid="140"/>
                                        </p:tgtEl>
                                        <p:attrNameLst>
                                          <p:attrName>style.visibility</p:attrName>
                                        </p:attrNameLst>
                                      </p:cBhvr>
                                      <p:to>
                                        <p:strVal val="visible"/>
                                      </p:to>
                                    </p:set>
                                    <p:anim calcmode="lin" valueType="num">
                                      <p:cBhvr additive="base">
                                        <p:cTn id="202" dur="1250" fill="hold"/>
                                        <p:tgtEl>
                                          <p:spTgt spid="140"/>
                                        </p:tgtEl>
                                        <p:attrNameLst>
                                          <p:attrName>ppt_x</p:attrName>
                                        </p:attrNameLst>
                                      </p:cBhvr>
                                      <p:tavLst>
                                        <p:tav tm="0">
                                          <p:val>
                                            <p:strVal val="#ppt_x"/>
                                          </p:val>
                                        </p:tav>
                                        <p:tav tm="100000">
                                          <p:val>
                                            <p:strVal val="#ppt_x"/>
                                          </p:val>
                                        </p:tav>
                                      </p:tavLst>
                                    </p:anim>
                                    <p:anim calcmode="lin" valueType="num">
                                      <p:cBhvr additive="base">
                                        <p:cTn id="203" dur="1250" fill="hold"/>
                                        <p:tgtEl>
                                          <p:spTgt spid="140"/>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1250"/>
                                  </p:stCondLst>
                                  <p:childTnLst>
                                    <p:set>
                                      <p:cBhvr>
                                        <p:cTn id="205" dur="1" fill="hold">
                                          <p:stCondLst>
                                            <p:cond delay="0"/>
                                          </p:stCondLst>
                                        </p:cTn>
                                        <p:tgtEl>
                                          <p:spTgt spid="141"/>
                                        </p:tgtEl>
                                        <p:attrNameLst>
                                          <p:attrName>style.visibility</p:attrName>
                                        </p:attrNameLst>
                                      </p:cBhvr>
                                      <p:to>
                                        <p:strVal val="visible"/>
                                      </p:to>
                                    </p:set>
                                    <p:anim calcmode="lin" valueType="num">
                                      <p:cBhvr additive="base">
                                        <p:cTn id="206" dur="1250" fill="hold"/>
                                        <p:tgtEl>
                                          <p:spTgt spid="141"/>
                                        </p:tgtEl>
                                        <p:attrNameLst>
                                          <p:attrName>ppt_x</p:attrName>
                                        </p:attrNameLst>
                                      </p:cBhvr>
                                      <p:tavLst>
                                        <p:tav tm="0">
                                          <p:val>
                                            <p:strVal val="#ppt_x"/>
                                          </p:val>
                                        </p:tav>
                                        <p:tav tm="100000">
                                          <p:val>
                                            <p:strVal val="#ppt_x"/>
                                          </p:val>
                                        </p:tav>
                                      </p:tavLst>
                                    </p:anim>
                                    <p:anim calcmode="lin" valueType="num">
                                      <p:cBhvr additive="base">
                                        <p:cTn id="207" dur="1250" fill="hold"/>
                                        <p:tgtEl>
                                          <p:spTgt spid="141"/>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1250"/>
                                  </p:stCondLst>
                                  <p:childTnLst>
                                    <p:set>
                                      <p:cBhvr>
                                        <p:cTn id="209" dur="1" fill="hold">
                                          <p:stCondLst>
                                            <p:cond delay="0"/>
                                          </p:stCondLst>
                                        </p:cTn>
                                        <p:tgtEl>
                                          <p:spTgt spid="142"/>
                                        </p:tgtEl>
                                        <p:attrNameLst>
                                          <p:attrName>style.visibility</p:attrName>
                                        </p:attrNameLst>
                                      </p:cBhvr>
                                      <p:to>
                                        <p:strVal val="visible"/>
                                      </p:to>
                                    </p:set>
                                    <p:anim calcmode="lin" valueType="num">
                                      <p:cBhvr additive="base">
                                        <p:cTn id="210" dur="1250" fill="hold"/>
                                        <p:tgtEl>
                                          <p:spTgt spid="142"/>
                                        </p:tgtEl>
                                        <p:attrNameLst>
                                          <p:attrName>ppt_x</p:attrName>
                                        </p:attrNameLst>
                                      </p:cBhvr>
                                      <p:tavLst>
                                        <p:tav tm="0">
                                          <p:val>
                                            <p:strVal val="#ppt_x"/>
                                          </p:val>
                                        </p:tav>
                                        <p:tav tm="100000">
                                          <p:val>
                                            <p:strVal val="#ppt_x"/>
                                          </p:val>
                                        </p:tav>
                                      </p:tavLst>
                                    </p:anim>
                                    <p:anim calcmode="lin" valueType="num">
                                      <p:cBhvr additive="base">
                                        <p:cTn id="211" dur="1250" fill="hold"/>
                                        <p:tgtEl>
                                          <p:spTgt spid="142"/>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1250"/>
                                  </p:stCondLst>
                                  <p:childTnLst>
                                    <p:set>
                                      <p:cBhvr>
                                        <p:cTn id="213" dur="1" fill="hold">
                                          <p:stCondLst>
                                            <p:cond delay="0"/>
                                          </p:stCondLst>
                                        </p:cTn>
                                        <p:tgtEl>
                                          <p:spTgt spid="143"/>
                                        </p:tgtEl>
                                        <p:attrNameLst>
                                          <p:attrName>style.visibility</p:attrName>
                                        </p:attrNameLst>
                                      </p:cBhvr>
                                      <p:to>
                                        <p:strVal val="visible"/>
                                      </p:to>
                                    </p:set>
                                    <p:anim calcmode="lin" valueType="num">
                                      <p:cBhvr additive="base">
                                        <p:cTn id="214" dur="1250" fill="hold"/>
                                        <p:tgtEl>
                                          <p:spTgt spid="143"/>
                                        </p:tgtEl>
                                        <p:attrNameLst>
                                          <p:attrName>ppt_x</p:attrName>
                                        </p:attrNameLst>
                                      </p:cBhvr>
                                      <p:tavLst>
                                        <p:tav tm="0">
                                          <p:val>
                                            <p:strVal val="#ppt_x"/>
                                          </p:val>
                                        </p:tav>
                                        <p:tav tm="100000">
                                          <p:val>
                                            <p:strVal val="#ppt_x"/>
                                          </p:val>
                                        </p:tav>
                                      </p:tavLst>
                                    </p:anim>
                                    <p:anim calcmode="lin" valueType="num">
                                      <p:cBhvr additive="base">
                                        <p:cTn id="215" dur="1250" fill="hold"/>
                                        <p:tgtEl>
                                          <p:spTgt spid="143"/>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1250"/>
                                  </p:stCondLst>
                                  <p:childTnLst>
                                    <p:set>
                                      <p:cBhvr>
                                        <p:cTn id="217" dur="1" fill="hold">
                                          <p:stCondLst>
                                            <p:cond delay="0"/>
                                          </p:stCondLst>
                                        </p:cTn>
                                        <p:tgtEl>
                                          <p:spTgt spid="144"/>
                                        </p:tgtEl>
                                        <p:attrNameLst>
                                          <p:attrName>style.visibility</p:attrName>
                                        </p:attrNameLst>
                                      </p:cBhvr>
                                      <p:to>
                                        <p:strVal val="visible"/>
                                      </p:to>
                                    </p:set>
                                    <p:anim calcmode="lin" valueType="num">
                                      <p:cBhvr additive="base">
                                        <p:cTn id="218" dur="1250" fill="hold"/>
                                        <p:tgtEl>
                                          <p:spTgt spid="144"/>
                                        </p:tgtEl>
                                        <p:attrNameLst>
                                          <p:attrName>ppt_x</p:attrName>
                                        </p:attrNameLst>
                                      </p:cBhvr>
                                      <p:tavLst>
                                        <p:tav tm="0">
                                          <p:val>
                                            <p:strVal val="#ppt_x"/>
                                          </p:val>
                                        </p:tav>
                                        <p:tav tm="100000">
                                          <p:val>
                                            <p:strVal val="#ppt_x"/>
                                          </p:val>
                                        </p:tav>
                                      </p:tavLst>
                                    </p:anim>
                                    <p:anim calcmode="lin" valueType="num">
                                      <p:cBhvr additive="base">
                                        <p:cTn id="219" dur="1250" fill="hold"/>
                                        <p:tgtEl>
                                          <p:spTgt spid="144"/>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1250"/>
                                  </p:stCondLst>
                                  <p:childTnLst>
                                    <p:set>
                                      <p:cBhvr>
                                        <p:cTn id="221" dur="1" fill="hold">
                                          <p:stCondLst>
                                            <p:cond delay="0"/>
                                          </p:stCondLst>
                                        </p:cTn>
                                        <p:tgtEl>
                                          <p:spTgt spid="145"/>
                                        </p:tgtEl>
                                        <p:attrNameLst>
                                          <p:attrName>style.visibility</p:attrName>
                                        </p:attrNameLst>
                                      </p:cBhvr>
                                      <p:to>
                                        <p:strVal val="visible"/>
                                      </p:to>
                                    </p:set>
                                    <p:anim calcmode="lin" valueType="num">
                                      <p:cBhvr additive="base">
                                        <p:cTn id="222" dur="1250" fill="hold"/>
                                        <p:tgtEl>
                                          <p:spTgt spid="145"/>
                                        </p:tgtEl>
                                        <p:attrNameLst>
                                          <p:attrName>ppt_x</p:attrName>
                                        </p:attrNameLst>
                                      </p:cBhvr>
                                      <p:tavLst>
                                        <p:tav tm="0">
                                          <p:val>
                                            <p:strVal val="#ppt_x"/>
                                          </p:val>
                                        </p:tav>
                                        <p:tav tm="100000">
                                          <p:val>
                                            <p:strVal val="#ppt_x"/>
                                          </p:val>
                                        </p:tav>
                                      </p:tavLst>
                                    </p:anim>
                                    <p:anim calcmode="lin" valueType="num">
                                      <p:cBhvr additive="base">
                                        <p:cTn id="223" dur="1250" fill="hold"/>
                                        <p:tgtEl>
                                          <p:spTgt spid="145"/>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1250"/>
                                  </p:stCondLst>
                                  <p:childTnLst>
                                    <p:set>
                                      <p:cBhvr>
                                        <p:cTn id="225" dur="1" fill="hold">
                                          <p:stCondLst>
                                            <p:cond delay="0"/>
                                          </p:stCondLst>
                                        </p:cTn>
                                        <p:tgtEl>
                                          <p:spTgt spid="146"/>
                                        </p:tgtEl>
                                        <p:attrNameLst>
                                          <p:attrName>style.visibility</p:attrName>
                                        </p:attrNameLst>
                                      </p:cBhvr>
                                      <p:to>
                                        <p:strVal val="visible"/>
                                      </p:to>
                                    </p:set>
                                    <p:anim calcmode="lin" valueType="num">
                                      <p:cBhvr additive="base">
                                        <p:cTn id="226" dur="1250" fill="hold"/>
                                        <p:tgtEl>
                                          <p:spTgt spid="146"/>
                                        </p:tgtEl>
                                        <p:attrNameLst>
                                          <p:attrName>ppt_x</p:attrName>
                                        </p:attrNameLst>
                                      </p:cBhvr>
                                      <p:tavLst>
                                        <p:tav tm="0">
                                          <p:val>
                                            <p:strVal val="#ppt_x"/>
                                          </p:val>
                                        </p:tav>
                                        <p:tav tm="100000">
                                          <p:val>
                                            <p:strVal val="#ppt_x"/>
                                          </p:val>
                                        </p:tav>
                                      </p:tavLst>
                                    </p:anim>
                                    <p:anim calcmode="lin" valueType="num">
                                      <p:cBhvr additive="base">
                                        <p:cTn id="227" dur="1250" fill="hold"/>
                                        <p:tgtEl>
                                          <p:spTgt spid="146"/>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1250"/>
                                  </p:stCondLst>
                                  <p:childTnLst>
                                    <p:set>
                                      <p:cBhvr>
                                        <p:cTn id="229" dur="1" fill="hold">
                                          <p:stCondLst>
                                            <p:cond delay="0"/>
                                          </p:stCondLst>
                                        </p:cTn>
                                        <p:tgtEl>
                                          <p:spTgt spid="147"/>
                                        </p:tgtEl>
                                        <p:attrNameLst>
                                          <p:attrName>style.visibility</p:attrName>
                                        </p:attrNameLst>
                                      </p:cBhvr>
                                      <p:to>
                                        <p:strVal val="visible"/>
                                      </p:to>
                                    </p:set>
                                    <p:anim calcmode="lin" valueType="num">
                                      <p:cBhvr additive="base">
                                        <p:cTn id="230" dur="1250" fill="hold"/>
                                        <p:tgtEl>
                                          <p:spTgt spid="147"/>
                                        </p:tgtEl>
                                        <p:attrNameLst>
                                          <p:attrName>ppt_x</p:attrName>
                                        </p:attrNameLst>
                                      </p:cBhvr>
                                      <p:tavLst>
                                        <p:tav tm="0">
                                          <p:val>
                                            <p:strVal val="#ppt_x"/>
                                          </p:val>
                                        </p:tav>
                                        <p:tav tm="100000">
                                          <p:val>
                                            <p:strVal val="#ppt_x"/>
                                          </p:val>
                                        </p:tav>
                                      </p:tavLst>
                                    </p:anim>
                                    <p:anim calcmode="lin" valueType="num">
                                      <p:cBhvr additive="base">
                                        <p:cTn id="231" dur="1250" fill="hold"/>
                                        <p:tgtEl>
                                          <p:spTgt spid="147"/>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1250"/>
                                  </p:stCondLst>
                                  <p:childTnLst>
                                    <p:set>
                                      <p:cBhvr>
                                        <p:cTn id="233" dur="1" fill="hold">
                                          <p:stCondLst>
                                            <p:cond delay="0"/>
                                          </p:stCondLst>
                                        </p:cTn>
                                        <p:tgtEl>
                                          <p:spTgt spid="148"/>
                                        </p:tgtEl>
                                        <p:attrNameLst>
                                          <p:attrName>style.visibility</p:attrName>
                                        </p:attrNameLst>
                                      </p:cBhvr>
                                      <p:to>
                                        <p:strVal val="visible"/>
                                      </p:to>
                                    </p:set>
                                    <p:anim calcmode="lin" valueType="num">
                                      <p:cBhvr additive="base">
                                        <p:cTn id="234" dur="1250" fill="hold"/>
                                        <p:tgtEl>
                                          <p:spTgt spid="148"/>
                                        </p:tgtEl>
                                        <p:attrNameLst>
                                          <p:attrName>ppt_x</p:attrName>
                                        </p:attrNameLst>
                                      </p:cBhvr>
                                      <p:tavLst>
                                        <p:tav tm="0">
                                          <p:val>
                                            <p:strVal val="#ppt_x"/>
                                          </p:val>
                                        </p:tav>
                                        <p:tav tm="100000">
                                          <p:val>
                                            <p:strVal val="#ppt_x"/>
                                          </p:val>
                                        </p:tav>
                                      </p:tavLst>
                                    </p:anim>
                                    <p:anim calcmode="lin" valueType="num">
                                      <p:cBhvr additive="base">
                                        <p:cTn id="235" dur="1250" fill="hold"/>
                                        <p:tgtEl>
                                          <p:spTgt spid="148"/>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1250"/>
                                  </p:stCondLst>
                                  <p:childTnLst>
                                    <p:set>
                                      <p:cBhvr>
                                        <p:cTn id="237" dur="1" fill="hold">
                                          <p:stCondLst>
                                            <p:cond delay="0"/>
                                          </p:stCondLst>
                                        </p:cTn>
                                        <p:tgtEl>
                                          <p:spTgt spid="149"/>
                                        </p:tgtEl>
                                        <p:attrNameLst>
                                          <p:attrName>style.visibility</p:attrName>
                                        </p:attrNameLst>
                                      </p:cBhvr>
                                      <p:to>
                                        <p:strVal val="visible"/>
                                      </p:to>
                                    </p:set>
                                    <p:anim calcmode="lin" valueType="num">
                                      <p:cBhvr additive="base">
                                        <p:cTn id="238" dur="1250" fill="hold"/>
                                        <p:tgtEl>
                                          <p:spTgt spid="149"/>
                                        </p:tgtEl>
                                        <p:attrNameLst>
                                          <p:attrName>ppt_x</p:attrName>
                                        </p:attrNameLst>
                                      </p:cBhvr>
                                      <p:tavLst>
                                        <p:tav tm="0">
                                          <p:val>
                                            <p:strVal val="#ppt_x"/>
                                          </p:val>
                                        </p:tav>
                                        <p:tav tm="100000">
                                          <p:val>
                                            <p:strVal val="#ppt_x"/>
                                          </p:val>
                                        </p:tav>
                                      </p:tavLst>
                                    </p:anim>
                                    <p:anim calcmode="lin" valueType="num">
                                      <p:cBhvr additive="base">
                                        <p:cTn id="239" dur="1250" fill="hold"/>
                                        <p:tgtEl>
                                          <p:spTgt spid="149"/>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1250"/>
                                  </p:stCondLst>
                                  <p:childTnLst>
                                    <p:set>
                                      <p:cBhvr>
                                        <p:cTn id="241" dur="1" fill="hold">
                                          <p:stCondLst>
                                            <p:cond delay="0"/>
                                          </p:stCondLst>
                                        </p:cTn>
                                        <p:tgtEl>
                                          <p:spTgt spid="150"/>
                                        </p:tgtEl>
                                        <p:attrNameLst>
                                          <p:attrName>style.visibility</p:attrName>
                                        </p:attrNameLst>
                                      </p:cBhvr>
                                      <p:to>
                                        <p:strVal val="visible"/>
                                      </p:to>
                                    </p:set>
                                    <p:anim calcmode="lin" valueType="num">
                                      <p:cBhvr additive="base">
                                        <p:cTn id="242" dur="1250" fill="hold"/>
                                        <p:tgtEl>
                                          <p:spTgt spid="150"/>
                                        </p:tgtEl>
                                        <p:attrNameLst>
                                          <p:attrName>ppt_x</p:attrName>
                                        </p:attrNameLst>
                                      </p:cBhvr>
                                      <p:tavLst>
                                        <p:tav tm="0">
                                          <p:val>
                                            <p:strVal val="#ppt_x"/>
                                          </p:val>
                                        </p:tav>
                                        <p:tav tm="100000">
                                          <p:val>
                                            <p:strVal val="#ppt_x"/>
                                          </p:val>
                                        </p:tav>
                                      </p:tavLst>
                                    </p:anim>
                                    <p:anim calcmode="lin" valueType="num">
                                      <p:cBhvr additive="base">
                                        <p:cTn id="243" dur="1250" fill="hold"/>
                                        <p:tgtEl>
                                          <p:spTgt spid="150"/>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1250"/>
                                  </p:stCondLst>
                                  <p:childTnLst>
                                    <p:set>
                                      <p:cBhvr>
                                        <p:cTn id="245" dur="1" fill="hold">
                                          <p:stCondLst>
                                            <p:cond delay="0"/>
                                          </p:stCondLst>
                                        </p:cTn>
                                        <p:tgtEl>
                                          <p:spTgt spid="151"/>
                                        </p:tgtEl>
                                        <p:attrNameLst>
                                          <p:attrName>style.visibility</p:attrName>
                                        </p:attrNameLst>
                                      </p:cBhvr>
                                      <p:to>
                                        <p:strVal val="visible"/>
                                      </p:to>
                                    </p:set>
                                    <p:anim calcmode="lin" valueType="num">
                                      <p:cBhvr additive="base">
                                        <p:cTn id="246" dur="1250" fill="hold"/>
                                        <p:tgtEl>
                                          <p:spTgt spid="151"/>
                                        </p:tgtEl>
                                        <p:attrNameLst>
                                          <p:attrName>ppt_x</p:attrName>
                                        </p:attrNameLst>
                                      </p:cBhvr>
                                      <p:tavLst>
                                        <p:tav tm="0">
                                          <p:val>
                                            <p:strVal val="#ppt_x"/>
                                          </p:val>
                                        </p:tav>
                                        <p:tav tm="100000">
                                          <p:val>
                                            <p:strVal val="#ppt_x"/>
                                          </p:val>
                                        </p:tav>
                                      </p:tavLst>
                                    </p:anim>
                                    <p:anim calcmode="lin" valueType="num">
                                      <p:cBhvr additive="base">
                                        <p:cTn id="247" dur="1250" fill="hold"/>
                                        <p:tgtEl>
                                          <p:spTgt spid="151"/>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1250"/>
                                  </p:stCondLst>
                                  <p:childTnLst>
                                    <p:set>
                                      <p:cBhvr>
                                        <p:cTn id="249" dur="1" fill="hold">
                                          <p:stCondLst>
                                            <p:cond delay="0"/>
                                          </p:stCondLst>
                                        </p:cTn>
                                        <p:tgtEl>
                                          <p:spTgt spid="152"/>
                                        </p:tgtEl>
                                        <p:attrNameLst>
                                          <p:attrName>style.visibility</p:attrName>
                                        </p:attrNameLst>
                                      </p:cBhvr>
                                      <p:to>
                                        <p:strVal val="visible"/>
                                      </p:to>
                                    </p:set>
                                    <p:anim calcmode="lin" valueType="num">
                                      <p:cBhvr additive="base">
                                        <p:cTn id="250" dur="1250" fill="hold"/>
                                        <p:tgtEl>
                                          <p:spTgt spid="152"/>
                                        </p:tgtEl>
                                        <p:attrNameLst>
                                          <p:attrName>ppt_x</p:attrName>
                                        </p:attrNameLst>
                                      </p:cBhvr>
                                      <p:tavLst>
                                        <p:tav tm="0">
                                          <p:val>
                                            <p:strVal val="#ppt_x"/>
                                          </p:val>
                                        </p:tav>
                                        <p:tav tm="100000">
                                          <p:val>
                                            <p:strVal val="#ppt_x"/>
                                          </p:val>
                                        </p:tav>
                                      </p:tavLst>
                                    </p:anim>
                                    <p:anim calcmode="lin" valueType="num">
                                      <p:cBhvr additive="base">
                                        <p:cTn id="251" dur="1250" fill="hold"/>
                                        <p:tgtEl>
                                          <p:spTgt spid="152"/>
                                        </p:tgtEl>
                                        <p:attrNameLst>
                                          <p:attrName>ppt_y</p:attrName>
                                        </p:attrNameLst>
                                      </p:cBhvr>
                                      <p:tavLst>
                                        <p:tav tm="0">
                                          <p:val>
                                            <p:strVal val="1+#ppt_h/2"/>
                                          </p:val>
                                        </p:tav>
                                        <p:tav tm="100000">
                                          <p:val>
                                            <p:strVal val="#ppt_y"/>
                                          </p:val>
                                        </p:tav>
                                      </p:tavLst>
                                    </p:anim>
                                  </p:childTnLst>
                                </p:cTn>
                              </p:par>
                            </p:childTnLst>
                          </p:cTn>
                        </p:par>
                        <p:par>
                          <p:cTn id="252" fill="hold">
                            <p:stCondLst>
                              <p:cond delay="2500"/>
                            </p:stCondLst>
                            <p:childTnLst>
                              <p:par>
                                <p:cTn id="253" presetID="47" presetClass="entr" presetSubtype="0" fill="hold" nodeType="afterEffect">
                                  <p:stCondLst>
                                    <p:cond delay="0"/>
                                  </p:stCondLst>
                                  <p:childTnLst>
                                    <p:set>
                                      <p:cBhvr>
                                        <p:cTn id="254" dur="1" fill="hold">
                                          <p:stCondLst>
                                            <p:cond delay="0"/>
                                          </p:stCondLst>
                                        </p:cTn>
                                        <p:tgtEl>
                                          <p:spTgt spid="48"/>
                                        </p:tgtEl>
                                        <p:attrNameLst>
                                          <p:attrName>style.visibility</p:attrName>
                                        </p:attrNameLst>
                                      </p:cBhvr>
                                      <p:to>
                                        <p:strVal val="visible"/>
                                      </p:to>
                                    </p:set>
                                    <p:animEffect transition="in" filter="fade">
                                      <p:cBhvr>
                                        <p:cTn id="255" dur="1000"/>
                                        <p:tgtEl>
                                          <p:spTgt spid="48"/>
                                        </p:tgtEl>
                                      </p:cBhvr>
                                    </p:animEffect>
                                    <p:anim calcmode="lin" valueType="num">
                                      <p:cBhvr>
                                        <p:cTn id="256" dur="1000" fill="hold"/>
                                        <p:tgtEl>
                                          <p:spTgt spid="48"/>
                                        </p:tgtEl>
                                        <p:attrNameLst>
                                          <p:attrName>ppt_x</p:attrName>
                                        </p:attrNameLst>
                                      </p:cBhvr>
                                      <p:tavLst>
                                        <p:tav tm="0">
                                          <p:val>
                                            <p:strVal val="#ppt_x"/>
                                          </p:val>
                                        </p:tav>
                                        <p:tav tm="100000">
                                          <p:val>
                                            <p:strVal val="#ppt_x"/>
                                          </p:val>
                                        </p:tav>
                                      </p:tavLst>
                                    </p:anim>
                                    <p:anim calcmode="lin" valueType="num">
                                      <p:cBhvr>
                                        <p:cTn id="257" dur="1000" fill="hold"/>
                                        <p:tgtEl>
                                          <p:spTgt spid="48"/>
                                        </p:tgtEl>
                                        <p:attrNameLst>
                                          <p:attrName>ppt_y</p:attrName>
                                        </p:attrNameLst>
                                      </p:cBhvr>
                                      <p:tavLst>
                                        <p:tav tm="0">
                                          <p:val>
                                            <p:strVal val="#ppt_y-.1"/>
                                          </p:val>
                                        </p:tav>
                                        <p:tav tm="100000">
                                          <p:val>
                                            <p:strVal val="#ppt_y"/>
                                          </p:val>
                                        </p:tav>
                                      </p:tavLst>
                                    </p:anim>
                                  </p:childTnLst>
                                </p:cTn>
                              </p:par>
                            </p:childTnLst>
                          </p:cTn>
                        </p:par>
                        <p:par>
                          <p:cTn id="258" fill="hold">
                            <p:stCondLst>
                              <p:cond delay="3500"/>
                            </p:stCondLst>
                            <p:childTnLst>
                              <p:par>
                                <p:cTn id="259" presetID="22" presetClass="entr" presetSubtype="2" fill="hold" nodeType="afterEffect">
                                  <p:stCondLst>
                                    <p:cond delay="0"/>
                                  </p:stCondLst>
                                  <p:childTnLst>
                                    <p:set>
                                      <p:cBhvr>
                                        <p:cTn id="260" dur="1" fill="hold">
                                          <p:stCondLst>
                                            <p:cond delay="0"/>
                                          </p:stCondLst>
                                        </p:cTn>
                                        <p:tgtEl>
                                          <p:spTgt spid="40"/>
                                        </p:tgtEl>
                                        <p:attrNameLst>
                                          <p:attrName>style.visibility</p:attrName>
                                        </p:attrNameLst>
                                      </p:cBhvr>
                                      <p:to>
                                        <p:strVal val="visible"/>
                                      </p:to>
                                    </p:set>
                                    <p:animEffect transition="in" filter="wipe(right)">
                                      <p:cBhvr>
                                        <p:cTn id="261" dur="500"/>
                                        <p:tgtEl>
                                          <p:spTgt spid="40"/>
                                        </p:tgtEl>
                                      </p:cBhvr>
                                    </p:animEffect>
                                  </p:childTnLst>
                                </p:cTn>
                              </p:par>
                            </p:childTnLst>
                          </p:cTn>
                        </p:par>
                        <p:par>
                          <p:cTn id="262" fill="hold">
                            <p:stCondLst>
                              <p:cond delay="4000"/>
                            </p:stCondLst>
                            <p:childTnLst>
                              <p:par>
                                <p:cTn id="263" presetID="42" presetClass="entr" presetSubtype="0" fill="hold" grpId="0" nodeType="afterEffect">
                                  <p:stCondLst>
                                    <p:cond delay="0"/>
                                  </p:stCondLst>
                                  <p:childTnLst>
                                    <p:set>
                                      <p:cBhvr>
                                        <p:cTn id="264" dur="1" fill="hold">
                                          <p:stCondLst>
                                            <p:cond delay="0"/>
                                          </p:stCondLst>
                                        </p:cTn>
                                        <p:tgtEl>
                                          <p:spTgt spid="193"/>
                                        </p:tgtEl>
                                        <p:attrNameLst>
                                          <p:attrName>style.visibility</p:attrName>
                                        </p:attrNameLst>
                                      </p:cBhvr>
                                      <p:to>
                                        <p:strVal val="visible"/>
                                      </p:to>
                                    </p:set>
                                    <p:animEffect transition="in" filter="fade">
                                      <p:cBhvr>
                                        <p:cTn id="265" dur="1000"/>
                                        <p:tgtEl>
                                          <p:spTgt spid="193"/>
                                        </p:tgtEl>
                                      </p:cBhvr>
                                    </p:animEffect>
                                    <p:anim calcmode="lin" valueType="num">
                                      <p:cBhvr>
                                        <p:cTn id="266" dur="1000" fill="hold"/>
                                        <p:tgtEl>
                                          <p:spTgt spid="193"/>
                                        </p:tgtEl>
                                        <p:attrNameLst>
                                          <p:attrName>ppt_x</p:attrName>
                                        </p:attrNameLst>
                                      </p:cBhvr>
                                      <p:tavLst>
                                        <p:tav tm="0">
                                          <p:val>
                                            <p:strVal val="#ppt_x"/>
                                          </p:val>
                                        </p:tav>
                                        <p:tav tm="100000">
                                          <p:val>
                                            <p:strVal val="#ppt_x"/>
                                          </p:val>
                                        </p:tav>
                                      </p:tavLst>
                                    </p:anim>
                                    <p:anim calcmode="lin" valueType="num">
                                      <p:cBhvr>
                                        <p:cTn id="267" dur="1000" fill="hold"/>
                                        <p:tgtEl>
                                          <p:spTgt spid="193"/>
                                        </p:tgtEl>
                                        <p:attrNameLst>
                                          <p:attrName>ppt_y</p:attrName>
                                        </p:attrNameLst>
                                      </p:cBhvr>
                                      <p:tavLst>
                                        <p:tav tm="0">
                                          <p:val>
                                            <p:strVal val="#ppt_y+.1"/>
                                          </p:val>
                                        </p:tav>
                                        <p:tav tm="100000">
                                          <p:val>
                                            <p:strVal val="#ppt_y"/>
                                          </p:val>
                                        </p:tav>
                                      </p:tavLst>
                                    </p:anim>
                                  </p:childTnLst>
                                </p:cTn>
                              </p:par>
                            </p:childTnLst>
                          </p:cTn>
                        </p:par>
                        <p:par>
                          <p:cTn id="268" fill="hold">
                            <p:stCondLst>
                              <p:cond delay="5000"/>
                            </p:stCondLst>
                            <p:childTnLst>
                              <p:par>
                                <p:cTn id="269" presetID="47" presetClass="entr" presetSubtype="0" fill="hold" nodeType="afterEffect">
                                  <p:stCondLst>
                                    <p:cond delay="0"/>
                                  </p:stCondLst>
                                  <p:childTnLst>
                                    <p:set>
                                      <p:cBhvr>
                                        <p:cTn id="270" dur="1" fill="hold">
                                          <p:stCondLst>
                                            <p:cond delay="0"/>
                                          </p:stCondLst>
                                        </p:cTn>
                                        <p:tgtEl>
                                          <p:spTgt spid="46"/>
                                        </p:tgtEl>
                                        <p:attrNameLst>
                                          <p:attrName>style.visibility</p:attrName>
                                        </p:attrNameLst>
                                      </p:cBhvr>
                                      <p:to>
                                        <p:strVal val="visible"/>
                                      </p:to>
                                    </p:set>
                                    <p:animEffect transition="in" filter="fade">
                                      <p:cBhvr>
                                        <p:cTn id="271" dur="1000"/>
                                        <p:tgtEl>
                                          <p:spTgt spid="46"/>
                                        </p:tgtEl>
                                      </p:cBhvr>
                                    </p:animEffect>
                                    <p:anim calcmode="lin" valueType="num">
                                      <p:cBhvr>
                                        <p:cTn id="272" dur="1000" fill="hold"/>
                                        <p:tgtEl>
                                          <p:spTgt spid="46"/>
                                        </p:tgtEl>
                                        <p:attrNameLst>
                                          <p:attrName>ppt_x</p:attrName>
                                        </p:attrNameLst>
                                      </p:cBhvr>
                                      <p:tavLst>
                                        <p:tav tm="0">
                                          <p:val>
                                            <p:strVal val="#ppt_x"/>
                                          </p:val>
                                        </p:tav>
                                        <p:tav tm="100000">
                                          <p:val>
                                            <p:strVal val="#ppt_x"/>
                                          </p:val>
                                        </p:tav>
                                      </p:tavLst>
                                    </p:anim>
                                    <p:anim calcmode="lin" valueType="num">
                                      <p:cBhvr>
                                        <p:cTn id="273" dur="1000" fill="hold"/>
                                        <p:tgtEl>
                                          <p:spTgt spid="46"/>
                                        </p:tgtEl>
                                        <p:attrNameLst>
                                          <p:attrName>ppt_y</p:attrName>
                                        </p:attrNameLst>
                                      </p:cBhvr>
                                      <p:tavLst>
                                        <p:tav tm="0">
                                          <p:val>
                                            <p:strVal val="#ppt_y-.1"/>
                                          </p:val>
                                        </p:tav>
                                        <p:tav tm="100000">
                                          <p:val>
                                            <p:strVal val="#ppt_y"/>
                                          </p:val>
                                        </p:tav>
                                      </p:tavLst>
                                    </p:anim>
                                  </p:childTnLst>
                                </p:cTn>
                              </p:par>
                            </p:childTnLst>
                          </p:cTn>
                        </p:par>
                        <p:par>
                          <p:cTn id="274" fill="hold">
                            <p:stCondLst>
                              <p:cond delay="6000"/>
                            </p:stCondLst>
                            <p:childTnLst>
                              <p:par>
                                <p:cTn id="275" presetID="22" presetClass="entr" presetSubtype="8" fill="hold" nodeType="afterEffect">
                                  <p:stCondLst>
                                    <p:cond delay="0"/>
                                  </p:stCondLst>
                                  <p:childTnLst>
                                    <p:set>
                                      <p:cBhvr>
                                        <p:cTn id="276" dur="1" fill="hold">
                                          <p:stCondLst>
                                            <p:cond delay="0"/>
                                          </p:stCondLst>
                                        </p:cTn>
                                        <p:tgtEl>
                                          <p:spTgt spid="42"/>
                                        </p:tgtEl>
                                        <p:attrNameLst>
                                          <p:attrName>style.visibility</p:attrName>
                                        </p:attrNameLst>
                                      </p:cBhvr>
                                      <p:to>
                                        <p:strVal val="visible"/>
                                      </p:to>
                                    </p:set>
                                    <p:animEffect transition="in" filter="wipe(left)">
                                      <p:cBhvr>
                                        <p:cTn id="277" dur="500"/>
                                        <p:tgtEl>
                                          <p:spTgt spid="42"/>
                                        </p:tgtEl>
                                      </p:cBhvr>
                                    </p:animEffect>
                                  </p:childTnLst>
                                </p:cTn>
                              </p:par>
                            </p:childTnLst>
                          </p:cTn>
                        </p:par>
                        <p:par>
                          <p:cTn id="278" fill="hold">
                            <p:stCondLst>
                              <p:cond delay="6500"/>
                            </p:stCondLst>
                            <p:childTnLst>
                              <p:par>
                                <p:cTn id="279" presetID="42" presetClass="entr" presetSubtype="0" fill="hold" grpId="0" nodeType="afterEffect">
                                  <p:stCondLst>
                                    <p:cond delay="0"/>
                                  </p:stCondLst>
                                  <p:childTnLst>
                                    <p:set>
                                      <p:cBhvr>
                                        <p:cTn id="280" dur="1" fill="hold">
                                          <p:stCondLst>
                                            <p:cond delay="0"/>
                                          </p:stCondLst>
                                        </p:cTn>
                                        <p:tgtEl>
                                          <p:spTgt spid="191"/>
                                        </p:tgtEl>
                                        <p:attrNameLst>
                                          <p:attrName>style.visibility</p:attrName>
                                        </p:attrNameLst>
                                      </p:cBhvr>
                                      <p:to>
                                        <p:strVal val="visible"/>
                                      </p:to>
                                    </p:set>
                                    <p:animEffect transition="in" filter="fade">
                                      <p:cBhvr>
                                        <p:cTn id="281" dur="1000"/>
                                        <p:tgtEl>
                                          <p:spTgt spid="191"/>
                                        </p:tgtEl>
                                      </p:cBhvr>
                                    </p:animEffect>
                                    <p:anim calcmode="lin" valueType="num">
                                      <p:cBhvr>
                                        <p:cTn id="282" dur="1000" fill="hold"/>
                                        <p:tgtEl>
                                          <p:spTgt spid="191"/>
                                        </p:tgtEl>
                                        <p:attrNameLst>
                                          <p:attrName>ppt_x</p:attrName>
                                        </p:attrNameLst>
                                      </p:cBhvr>
                                      <p:tavLst>
                                        <p:tav tm="0">
                                          <p:val>
                                            <p:strVal val="#ppt_x"/>
                                          </p:val>
                                        </p:tav>
                                        <p:tav tm="100000">
                                          <p:val>
                                            <p:strVal val="#ppt_x"/>
                                          </p:val>
                                        </p:tav>
                                      </p:tavLst>
                                    </p:anim>
                                    <p:anim calcmode="lin" valueType="num">
                                      <p:cBhvr>
                                        <p:cTn id="283" dur="1000" fill="hold"/>
                                        <p:tgtEl>
                                          <p:spTgt spid="191"/>
                                        </p:tgtEl>
                                        <p:attrNameLst>
                                          <p:attrName>ppt_y</p:attrName>
                                        </p:attrNameLst>
                                      </p:cBhvr>
                                      <p:tavLst>
                                        <p:tav tm="0">
                                          <p:val>
                                            <p:strVal val="#ppt_y+.1"/>
                                          </p:val>
                                        </p:tav>
                                        <p:tav tm="100000">
                                          <p:val>
                                            <p:strVal val="#ppt_y"/>
                                          </p:val>
                                        </p:tav>
                                      </p:tavLst>
                                    </p:anim>
                                  </p:childTnLst>
                                </p:cTn>
                              </p:par>
                            </p:childTnLst>
                          </p:cTn>
                        </p:par>
                        <p:par>
                          <p:cTn id="284" fill="hold">
                            <p:stCondLst>
                              <p:cond delay="7500"/>
                            </p:stCondLst>
                            <p:childTnLst>
                              <p:par>
                                <p:cTn id="285" presetID="47" presetClass="entr" presetSubtype="0" fill="hold" nodeType="afterEffect">
                                  <p:stCondLst>
                                    <p:cond delay="0"/>
                                  </p:stCondLst>
                                  <p:childTnLst>
                                    <p:set>
                                      <p:cBhvr>
                                        <p:cTn id="286" dur="1" fill="hold">
                                          <p:stCondLst>
                                            <p:cond delay="0"/>
                                          </p:stCondLst>
                                        </p:cTn>
                                        <p:tgtEl>
                                          <p:spTgt spid="49"/>
                                        </p:tgtEl>
                                        <p:attrNameLst>
                                          <p:attrName>style.visibility</p:attrName>
                                        </p:attrNameLst>
                                      </p:cBhvr>
                                      <p:to>
                                        <p:strVal val="visible"/>
                                      </p:to>
                                    </p:set>
                                    <p:animEffect transition="in" filter="fade">
                                      <p:cBhvr>
                                        <p:cTn id="287" dur="1000"/>
                                        <p:tgtEl>
                                          <p:spTgt spid="49"/>
                                        </p:tgtEl>
                                      </p:cBhvr>
                                    </p:animEffect>
                                    <p:anim calcmode="lin" valueType="num">
                                      <p:cBhvr>
                                        <p:cTn id="288" dur="1000" fill="hold"/>
                                        <p:tgtEl>
                                          <p:spTgt spid="49"/>
                                        </p:tgtEl>
                                        <p:attrNameLst>
                                          <p:attrName>ppt_x</p:attrName>
                                        </p:attrNameLst>
                                      </p:cBhvr>
                                      <p:tavLst>
                                        <p:tav tm="0">
                                          <p:val>
                                            <p:strVal val="#ppt_x"/>
                                          </p:val>
                                        </p:tav>
                                        <p:tav tm="100000">
                                          <p:val>
                                            <p:strVal val="#ppt_x"/>
                                          </p:val>
                                        </p:tav>
                                      </p:tavLst>
                                    </p:anim>
                                    <p:anim calcmode="lin" valueType="num">
                                      <p:cBhvr>
                                        <p:cTn id="289" dur="1000" fill="hold"/>
                                        <p:tgtEl>
                                          <p:spTgt spid="49"/>
                                        </p:tgtEl>
                                        <p:attrNameLst>
                                          <p:attrName>ppt_y</p:attrName>
                                        </p:attrNameLst>
                                      </p:cBhvr>
                                      <p:tavLst>
                                        <p:tav tm="0">
                                          <p:val>
                                            <p:strVal val="#ppt_y-.1"/>
                                          </p:val>
                                        </p:tav>
                                        <p:tav tm="100000">
                                          <p:val>
                                            <p:strVal val="#ppt_y"/>
                                          </p:val>
                                        </p:tav>
                                      </p:tavLst>
                                    </p:anim>
                                  </p:childTnLst>
                                </p:cTn>
                              </p:par>
                            </p:childTnLst>
                          </p:cTn>
                        </p:par>
                        <p:par>
                          <p:cTn id="290" fill="hold">
                            <p:stCondLst>
                              <p:cond delay="8500"/>
                            </p:stCondLst>
                            <p:childTnLst>
                              <p:par>
                                <p:cTn id="291" presetID="22" presetClass="entr" presetSubtype="8" fill="hold" nodeType="afterEffect">
                                  <p:stCondLst>
                                    <p:cond delay="0"/>
                                  </p:stCondLst>
                                  <p:childTnLst>
                                    <p:set>
                                      <p:cBhvr>
                                        <p:cTn id="292" dur="1" fill="hold">
                                          <p:stCondLst>
                                            <p:cond delay="0"/>
                                          </p:stCondLst>
                                        </p:cTn>
                                        <p:tgtEl>
                                          <p:spTgt spid="44"/>
                                        </p:tgtEl>
                                        <p:attrNameLst>
                                          <p:attrName>style.visibility</p:attrName>
                                        </p:attrNameLst>
                                      </p:cBhvr>
                                      <p:to>
                                        <p:strVal val="visible"/>
                                      </p:to>
                                    </p:set>
                                    <p:animEffect transition="in" filter="wipe(left)">
                                      <p:cBhvr>
                                        <p:cTn id="293" dur="500"/>
                                        <p:tgtEl>
                                          <p:spTgt spid="44"/>
                                        </p:tgtEl>
                                      </p:cBhvr>
                                    </p:animEffect>
                                  </p:childTnLst>
                                </p:cTn>
                              </p:par>
                            </p:childTnLst>
                          </p:cTn>
                        </p:par>
                        <p:par>
                          <p:cTn id="294" fill="hold">
                            <p:stCondLst>
                              <p:cond delay="9000"/>
                            </p:stCondLst>
                            <p:childTnLst>
                              <p:par>
                                <p:cTn id="295" presetID="42" presetClass="entr" presetSubtype="0" fill="hold" grpId="0" nodeType="afterEffect">
                                  <p:stCondLst>
                                    <p:cond delay="0"/>
                                  </p:stCondLst>
                                  <p:childTnLst>
                                    <p:set>
                                      <p:cBhvr>
                                        <p:cTn id="296" dur="1" fill="hold">
                                          <p:stCondLst>
                                            <p:cond delay="0"/>
                                          </p:stCondLst>
                                        </p:cTn>
                                        <p:tgtEl>
                                          <p:spTgt spid="192"/>
                                        </p:tgtEl>
                                        <p:attrNameLst>
                                          <p:attrName>style.visibility</p:attrName>
                                        </p:attrNameLst>
                                      </p:cBhvr>
                                      <p:to>
                                        <p:strVal val="visible"/>
                                      </p:to>
                                    </p:set>
                                    <p:animEffect transition="in" filter="fade">
                                      <p:cBhvr>
                                        <p:cTn id="297" dur="1000"/>
                                        <p:tgtEl>
                                          <p:spTgt spid="192"/>
                                        </p:tgtEl>
                                      </p:cBhvr>
                                    </p:animEffect>
                                    <p:anim calcmode="lin" valueType="num">
                                      <p:cBhvr>
                                        <p:cTn id="298" dur="1000" fill="hold"/>
                                        <p:tgtEl>
                                          <p:spTgt spid="192"/>
                                        </p:tgtEl>
                                        <p:attrNameLst>
                                          <p:attrName>ppt_x</p:attrName>
                                        </p:attrNameLst>
                                      </p:cBhvr>
                                      <p:tavLst>
                                        <p:tav tm="0">
                                          <p:val>
                                            <p:strVal val="#ppt_x"/>
                                          </p:val>
                                        </p:tav>
                                        <p:tav tm="100000">
                                          <p:val>
                                            <p:strVal val="#ppt_x"/>
                                          </p:val>
                                        </p:tav>
                                      </p:tavLst>
                                    </p:anim>
                                    <p:anim calcmode="lin" valueType="num">
                                      <p:cBhvr>
                                        <p:cTn id="299" dur="1000" fill="hold"/>
                                        <p:tgtEl>
                                          <p:spTgt spid="19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116" grpId="0" animBg="1"/>
      <p:bldP spid="117" grpId="0" animBg="1"/>
      <p:bldP spid="118" grpId="0" animBg="1"/>
      <p:bldP spid="119" grpId="0" animBg="1"/>
      <p:bldP spid="120" grpId="0" animBg="1"/>
      <p:bldP spid="121" grpId="0" animBg="1"/>
      <p:bldP spid="122" grpId="0" animBg="1"/>
      <p:bldP spid="123" grpId="0" animBg="1"/>
      <p:bldP spid="124" grpId="0" animBg="1"/>
      <p:bldP spid="125" grpId="0" animBg="1"/>
      <p:bldP spid="126" grpId="0" animBg="1"/>
      <p:bldP spid="127" grpId="0" animBg="1"/>
      <p:bldP spid="128" grpId="0" animBg="1"/>
      <p:bldP spid="129" grpId="0" animBg="1"/>
      <p:bldP spid="130" grpId="0" animBg="1"/>
      <p:bldP spid="131" grpId="0" animBg="1"/>
      <p:bldP spid="132" grpId="0" animBg="1"/>
      <p:bldP spid="133" grpId="0" animBg="1"/>
      <p:bldP spid="134" grpId="0" animBg="1"/>
      <p:bldP spid="135" grpId="0" animBg="1"/>
      <p:bldP spid="136" grpId="0" animBg="1"/>
      <p:bldP spid="137" grpId="0" animBg="1"/>
      <p:bldP spid="138" grpId="0" animBg="1"/>
      <p:bldP spid="139" grpId="0" animBg="1"/>
      <p:bldP spid="140" grpId="0" animBg="1"/>
      <p:bldP spid="141" grpId="0" animBg="1"/>
      <p:bldP spid="142" grpId="0" animBg="1"/>
      <p:bldP spid="143" grpId="0" animBg="1"/>
      <p:bldP spid="144" grpId="0" animBg="1"/>
      <p:bldP spid="145" grpId="0" animBg="1"/>
      <p:bldP spid="146" grpId="0" animBg="1"/>
      <p:bldP spid="147" grpId="0" animBg="1"/>
      <p:bldP spid="148" grpId="0" animBg="1"/>
      <p:bldP spid="149" grpId="0" animBg="1"/>
      <p:bldP spid="150" grpId="0" animBg="1"/>
      <p:bldP spid="151" grpId="0" animBg="1"/>
      <p:bldP spid="152" grpId="0" animBg="1"/>
      <p:bldP spid="190" grpId="0"/>
      <p:bldP spid="191" grpId="0"/>
      <p:bldP spid="192" grpId="0"/>
      <p:bldP spid="19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1" name="TextBox 20">
            <a:extLst>
              <a:ext uri="{FF2B5EF4-FFF2-40B4-BE49-F238E27FC236}">
                <a16:creationId xmlns:a16="http://schemas.microsoft.com/office/drawing/2014/main" id="{26442357-DC1C-4D8D-950F-4376B172DAEF}"/>
              </a:ext>
            </a:extLst>
          </p:cNvPr>
          <p:cNvSpPr txBox="1"/>
          <p:nvPr/>
        </p:nvSpPr>
        <p:spPr>
          <a:xfrm>
            <a:off x="9144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55774F92-D318-403F-BD0E-11F68F1BBE3D}"/>
              </a:ext>
            </a:extLst>
          </p:cNvPr>
          <p:cNvSpPr txBox="1"/>
          <p:nvPr/>
        </p:nvSpPr>
        <p:spPr>
          <a:xfrm>
            <a:off x="36576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35555B36-862F-4D63-A4FD-71E3B9458FEB}"/>
              </a:ext>
            </a:extLst>
          </p:cNvPr>
          <p:cNvSpPr txBox="1"/>
          <p:nvPr/>
        </p:nvSpPr>
        <p:spPr>
          <a:xfrm>
            <a:off x="64008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8" name="Freeform: Shape 7">
            <a:extLst>
              <a:ext uri="{FF2B5EF4-FFF2-40B4-BE49-F238E27FC236}">
                <a16:creationId xmlns:a16="http://schemas.microsoft.com/office/drawing/2014/main" id="{DBC41A4F-DFF6-4011-AE7E-B0C12D918259}"/>
              </a:ext>
            </a:extLst>
          </p:cNvPr>
          <p:cNvSpPr/>
          <p:nvPr/>
        </p:nvSpPr>
        <p:spPr>
          <a:xfrm>
            <a:off x="1041351" y="2828847"/>
            <a:ext cx="1817035" cy="1560914"/>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34738D"/>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01E51297-C07E-4EC7-A75D-FC3F2B641BF1}"/>
              </a:ext>
            </a:extLst>
          </p:cNvPr>
          <p:cNvGrpSpPr/>
          <p:nvPr/>
        </p:nvGrpSpPr>
        <p:grpSpPr>
          <a:xfrm>
            <a:off x="1029586" y="2006870"/>
            <a:ext cx="1828800" cy="2371280"/>
            <a:chOff x="6876288" y="1143000"/>
            <a:chExt cx="3703320" cy="4801838"/>
          </a:xfrm>
          <a:effectLst>
            <a:outerShdw blurRad="76200" dir="13500000" sy="23000" kx="1200000" algn="br" rotWithShape="0">
              <a:prstClr val="black">
                <a:alpha val="20000"/>
              </a:prstClr>
            </a:outerShdw>
          </a:effectLst>
        </p:grpSpPr>
        <p:sp>
          <p:nvSpPr>
            <p:cNvPr id="10" name="Freeform: Shape 9">
              <a:extLst>
                <a:ext uri="{FF2B5EF4-FFF2-40B4-BE49-F238E27FC236}">
                  <a16:creationId xmlns:a16="http://schemas.microsoft.com/office/drawing/2014/main" id="{7A5868E1-AFC4-4F24-8035-D7C854B5DD58}"/>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D28133C5-2E36-4E67-908D-3D4FFC940008}"/>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3FB2DFB0-23D3-44E6-8EE6-D29DDD08EE29}"/>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3D58E5FB-CE10-4E2F-9F38-24DD96ACF66C}"/>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EDB9190E-21B3-49E2-B33E-28C159FFE9E3}"/>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C42590EF-45B3-4515-9694-025968596017}"/>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74859F2-F283-493D-9631-C7F1A6CB1CB9}"/>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74ADD4AD-366A-4216-9D5F-93F2B828F6AF}"/>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D3604F59-3739-4CB6-B51F-93FBC34EA93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AFCBCD82-CF0B-492B-932D-CB6C518E6AA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3C1EE3EA-056F-4921-A0EA-3AAA8BD7071F}"/>
              </a:ext>
            </a:extLst>
          </p:cNvPr>
          <p:cNvSpPr txBox="1"/>
          <p:nvPr/>
        </p:nvSpPr>
        <p:spPr>
          <a:xfrm>
            <a:off x="15882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52%</a:t>
            </a:r>
          </a:p>
        </p:txBody>
      </p:sp>
      <p:sp>
        <p:nvSpPr>
          <p:cNvPr id="25" name="Freeform: Shape 24">
            <a:extLst>
              <a:ext uri="{FF2B5EF4-FFF2-40B4-BE49-F238E27FC236}">
                <a16:creationId xmlns:a16="http://schemas.microsoft.com/office/drawing/2014/main" id="{A88EE160-7909-4E3B-BF34-27BEF2F82E16}"/>
              </a:ext>
            </a:extLst>
          </p:cNvPr>
          <p:cNvSpPr/>
          <p:nvPr/>
        </p:nvSpPr>
        <p:spPr>
          <a:xfrm>
            <a:off x="3784551" y="2456736"/>
            <a:ext cx="1817035" cy="1933025"/>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189A80"/>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0B825BC1-98B1-4AC9-9C34-1666A26D666A}"/>
              </a:ext>
            </a:extLst>
          </p:cNvPr>
          <p:cNvGrpSpPr/>
          <p:nvPr/>
        </p:nvGrpSpPr>
        <p:grpSpPr>
          <a:xfrm>
            <a:off x="3772786" y="2006870"/>
            <a:ext cx="1828800" cy="2371280"/>
            <a:chOff x="6876288" y="1143000"/>
            <a:chExt cx="3703320" cy="4801838"/>
          </a:xfrm>
          <a:effectLst>
            <a:outerShdw blurRad="76200" dir="13500000" sy="23000" kx="1200000" algn="br" rotWithShape="0">
              <a:prstClr val="black">
                <a:alpha val="20000"/>
              </a:prstClr>
            </a:outerShdw>
          </a:effectLst>
        </p:grpSpPr>
        <p:sp>
          <p:nvSpPr>
            <p:cNvPr id="28" name="Freeform: Shape 27">
              <a:extLst>
                <a:ext uri="{FF2B5EF4-FFF2-40B4-BE49-F238E27FC236}">
                  <a16:creationId xmlns:a16="http://schemas.microsoft.com/office/drawing/2014/main" id="{5268096E-C6AE-4045-9108-48D59E72B7C1}"/>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8361E35-35BB-4C21-B079-99B6AF801E6E}"/>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2DBA6964-786D-44E6-915A-D766BB9B9D32}"/>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CF7FC803-81EE-490F-9172-7BB55446F7BF}"/>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98D52B15-516C-4B2B-B8A4-4461EA45BDF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A34F1F1E-1C58-4C50-90D5-3CC5F7396AF2}"/>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1663D55-04A6-46D9-82BA-EF022C07C875}"/>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F037AFA-C08A-44EE-8C11-42633E2372F2}"/>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91E69341-FE8B-45B7-B715-B66DBB58217B}"/>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330450FE-FA57-4940-8607-63D9ACB5CB03}"/>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TextBox 26">
            <a:extLst>
              <a:ext uri="{FF2B5EF4-FFF2-40B4-BE49-F238E27FC236}">
                <a16:creationId xmlns:a16="http://schemas.microsoft.com/office/drawing/2014/main" id="{45A17CC7-DF60-46F0-AF3D-5081F0B7E49B}"/>
              </a:ext>
            </a:extLst>
          </p:cNvPr>
          <p:cNvSpPr txBox="1"/>
          <p:nvPr/>
        </p:nvSpPr>
        <p:spPr>
          <a:xfrm>
            <a:off x="43314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64%</a:t>
            </a:r>
          </a:p>
        </p:txBody>
      </p:sp>
      <p:sp>
        <p:nvSpPr>
          <p:cNvPr id="41" name="Freeform: Shape 40">
            <a:extLst>
              <a:ext uri="{FF2B5EF4-FFF2-40B4-BE49-F238E27FC236}">
                <a16:creationId xmlns:a16="http://schemas.microsoft.com/office/drawing/2014/main" id="{2B7512F8-B8D6-48B4-A075-E06BA1F30038}"/>
              </a:ext>
            </a:extLst>
          </p:cNvPr>
          <p:cNvSpPr/>
          <p:nvPr/>
        </p:nvSpPr>
        <p:spPr>
          <a:xfrm>
            <a:off x="6527751" y="3269001"/>
            <a:ext cx="1817035" cy="1120760"/>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EF9D27"/>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2" name="Group 41">
            <a:extLst>
              <a:ext uri="{FF2B5EF4-FFF2-40B4-BE49-F238E27FC236}">
                <a16:creationId xmlns:a16="http://schemas.microsoft.com/office/drawing/2014/main" id="{A8865024-8B5C-4778-81EF-04582B91727E}"/>
              </a:ext>
            </a:extLst>
          </p:cNvPr>
          <p:cNvGrpSpPr/>
          <p:nvPr/>
        </p:nvGrpSpPr>
        <p:grpSpPr>
          <a:xfrm>
            <a:off x="6515986" y="2006870"/>
            <a:ext cx="1828800" cy="2371280"/>
            <a:chOff x="6876288" y="1143000"/>
            <a:chExt cx="3703320" cy="4801838"/>
          </a:xfrm>
          <a:effectLst>
            <a:outerShdw blurRad="76200" dir="13500000" sy="23000" kx="1200000" algn="br" rotWithShape="0">
              <a:prstClr val="black">
                <a:alpha val="20000"/>
              </a:prstClr>
            </a:outerShdw>
          </a:effectLst>
        </p:grpSpPr>
        <p:sp>
          <p:nvSpPr>
            <p:cNvPr id="44" name="Freeform: Shape 43">
              <a:extLst>
                <a:ext uri="{FF2B5EF4-FFF2-40B4-BE49-F238E27FC236}">
                  <a16:creationId xmlns:a16="http://schemas.microsoft.com/office/drawing/2014/main" id="{C1094D6D-D9D0-4F04-846B-29232CB22FA3}"/>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C704B96B-6F09-4F72-AAD9-989A4A93D9AB}"/>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ED5F07E-ACC7-47B3-909A-474C9B77BC4E}"/>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710DDC7A-1ADA-473F-B0C0-B24B151945A7}"/>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FB928048-EBE0-443C-B493-98DF0C779140}"/>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5BF6AD3D-61E2-4D6F-8EFB-772522380135}"/>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33F9F181-D4D9-4144-9695-93C8DB582D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B3B026E-4870-48D5-A917-CE3122C84164}"/>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3C0A7357-DADC-4F55-B3FE-0DFFB4E513FF}"/>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B2FC932-283D-421B-81B3-4A116C3BD0BE}"/>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D98ADF91-5C47-4C28-A91D-5E7F39DF5EF4}"/>
              </a:ext>
            </a:extLst>
          </p:cNvPr>
          <p:cNvSpPr txBox="1"/>
          <p:nvPr/>
        </p:nvSpPr>
        <p:spPr>
          <a:xfrm>
            <a:off x="70746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39%</a:t>
            </a:r>
          </a:p>
        </p:txBody>
      </p:sp>
      <p:sp>
        <p:nvSpPr>
          <p:cNvPr id="57" name="Freeform: Shape 56">
            <a:extLst>
              <a:ext uri="{FF2B5EF4-FFF2-40B4-BE49-F238E27FC236}">
                <a16:creationId xmlns:a16="http://schemas.microsoft.com/office/drawing/2014/main" id="{2FBB8DB2-961B-4B6D-899A-6C7685DB6064}"/>
              </a:ext>
            </a:extLst>
          </p:cNvPr>
          <p:cNvSpPr/>
          <p:nvPr/>
        </p:nvSpPr>
        <p:spPr>
          <a:xfrm>
            <a:off x="9270951" y="2159270"/>
            <a:ext cx="1817035" cy="2230491"/>
          </a:xfrm>
          <a:custGeom>
            <a:avLst/>
            <a:gdLst>
              <a:gd name="connsiteX0" fmla="*/ 3679495 w 3679496"/>
              <a:gd name="connsiteY0" fmla="*/ 0 h 3893936"/>
              <a:gd name="connsiteX1" fmla="*/ 3679496 w 3679496"/>
              <a:gd name="connsiteY1" fmla="*/ 0 h 3893936"/>
              <a:gd name="connsiteX2" fmla="*/ 3679496 w 3679496"/>
              <a:gd name="connsiteY2" fmla="*/ 3443277 h 3893936"/>
              <a:gd name="connsiteX3" fmla="*/ 3679496 w 3679496"/>
              <a:gd name="connsiteY3" fmla="*/ 3480507 h 3893936"/>
              <a:gd name="connsiteX4" fmla="*/ 3679496 w 3679496"/>
              <a:gd name="connsiteY4" fmla="*/ 3545743 h 3893936"/>
              <a:gd name="connsiteX5" fmla="*/ 3331303 w 3679496"/>
              <a:gd name="connsiteY5" fmla="*/ 3893936 h 3893936"/>
              <a:gd name="connsiteX6" fmla="*/ 348193 w 3679496"/>
              <a:gd name="connsiteY6" fmla="*/ 3893936 h 3893936"/>
              <a:gd name="connsiteX7" fmla="*/ 0 w 3679496"/>
              <a:gd name="connsiteY7" fmla="*/ 3545743 h 3893936"/>
              <a:gd name="connsiteX8" fmla="*/ 0 w 3679496"/>
              <a:gd name="connsiteY8" fmla="*/ 3443277 h 3893936"/>
              <a:gd name="connsiteX9" fmla="*/ 3608 w 3679496"/>
              <a:gd name="connsiteY9" fmla="*/ 3443277 h 3893936"/>
              <a:gd name="connsiteX10" fmla="*/ 3608 w 3679496"/>
              <a:gd name="connsiteY10" fmla="*/ 506231 h 3893936"/>
              <a:gd name="connsiteX11" fmla="*/ 3679495 w 3679496"/>
              <a:gd name="connsiteY11" fmla="*/ 197438 h 38939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679496" h="3893936">
                <a:moveTo>
                  <a:pt x="3679495" y="0"/>
                </a:moveTo>
                <a:lnTo>
                  <a:pt x="3679496" y="0"/>
                </a:lnTo>
                <a:lnTo>
                  <a:pt x="3679496" y="3443277"/>
                </a:lnTo>
                <a:lnTo>
                  <a:pt x="3679496" y="3480507"/>
                </a:lnTo>
                <a:lnTo>
                  <a:pt x="3679496" y="3545743"/>
                </a:lnTo>
                <a:cubicBezTo>
                  <a:pt x="3679496" y="3738045"/>
                  <a:pt x="3523605" y="3893936"/>
                  <a:pt x="3331303" y="3893936"/>
                </a:cubicBezTo>
                <a:lnTo>
                  <a:pt x="348193" y="3893936"/>
                </a:lnTo>
                <a:cubicBezTo>
                  <a:pt x="155891" y="3893936"/>
                  <a:pt x="0" y="3738045"/>
                  <a:pt x="0" y="3545743"/>
                </a:cubicBezTo>
                <a:lnTo>
                  <a:pt x="0" y="3443277"/>
                </a:lnTo>
                <a:lnTo>
                  <a:pt x="3608" y="3443277"/>
                </a:lnTo>
                <a:lnTo>
                  <a:pt x="3608" y="506231"/>
                </a:lnTo>
                <a:cubicBezTo>
                  <a:pt x="1841552" y="912537"/>
                  <a:pt x="1841552" y="197438"/>
                  <a:pt x="3679495" y="197438"/>
                </a:cubicBezTo>
                <a:close/>
              </a:path>
            </a:pathLst>
          </a:custGeom>
          <a:solidFill>
            <a:srgbClr val="D34132"/>
          </a:solidFill>
          <a:ln>
            <a:noFill/>
          </a:ln>
          <a:effectLst>
            <a:outerShdw blurRad="76200" dir="13500000" sy="23000" kx="1200000" algn="br"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6C6F8A09-934F-4F2E-949E-182C1A0A532E}"/>
              </a:ext>
            </a:extLst>
          </p:cNvPr>
          <p:cNvGrpSpPr/>
          <p:nvPr/>
        </p:nvGrpSpPr>
        <p:grpSpPr>
          <a:xfrm>
            <a:off x="9259186" y="2006870"/>
            <a:ext cx="1828800" cy="2371280"/>
            <a:chOff x="6876288" y="1143000"/>
            <a:chExt cx="3703320" cy="4801838"/>
          </a:xfrm>
          <a:effectLst>
            <a:outerShdw blurRad="76200" dir="13500000" sy="23000" kx="1200000" algn="br" rotWithShape="0">
              <a:prstClr val="black">
                <a:alpha val="20000"/>
              </a:prstClr>
            </a:outerShdw>
          </a:effectLst>
        </p:grpSpPr>
        <p:sp>
          <p:nvSpPr>
            <p:cNvPr id="60" name="Freeform: Shape 59">
              <a:extLst>
                <a:ext uri="{FF2B5EF4-FFF2-40B4-BE49-F238E27FC236}">
                  <a16:creationId xmlns:a16="http://schemas.microsoft.com/office/drawing/2014/main" id="{5A5C76D7-7793-44E0-8746-15499D608C42}"/>
                </a:ext>
              </a:extLst>
            </p:cNvPr>
            <p:cNvSpPr>
              <a:spLocks noChangeAspect="1"/>
            </p:cNvSpPr>
            <p:nvPr/>
          </p:nvSpPr>
          <p:spPr>
            <a:xfrm>
              <a:off x="6900113" y="1143000"/>
              <a:ext cx="3657600" cy="4801838"/>
            </a:xfrm>
            <a:custGeom>
              <a:avLst/>
              <a:gdLst>
                <a:gd name="connsiteX0" fmla="*/ 0 w 1738091"/>
                <a:gd name="connsiteY0" fmla="*/ 0 h 2281832"/>
                <a:gd name="connsiteX1" fmla="*/ 1738091 w 1738091"/>
                <a:gd name="connsiteY1" fmla="*/ 0 h 2281832"/>
                <a:gd name="connsiteX2" fmla="*/ 1738091 w 1738091"/>
                <a:gd name="connsiteY2" fmla="*/ 1483389 h 2281832"/>
                <a:gd name="connsiteX3" fmla="*/ 1738091 w 1738091"/>
                <a:gd name="connsiteY3" fmla="*/ 1763381 h 2281832"/>
                <a:gd name="connsiteX4" fmla="*/ 1738091 w 1738091"/>
                <a:gd name="connsiteY4" fmla="*/ 2122139 h 2281832"/>
                <a:gd name="connsiteX5" fmla="*/ 1578398 w 1738091"/>
                <a:gd name="connsiteY5" fmla="*/ 2281832 h 2281832"/>
                <a:gd name="connsiteX6" fmla="*/ 159693 w 1738091"/>
                <a:gd name="connsiteY6" fmla="*/ 2281832 h 2281832"/>
                <a:gd name="connsiteX7" fmla="*/ 0 w 1738091"/>
                <a:gd name="connsiteY7" fmla="*/ 2122139 h 2281832"/>
                <a:gd name="connsiteX8" fmla="*/ 0 w 1738091"/>
                <a:gd name="connsiteY8" fmla="*/ 1763381 h 2281832"/>
                <a:gd name="connsiteX9" fmla="*/ 0 w 1738091"/>
                <a:gd name="connsiteY9" fmla="*/ 1483389 h 2281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38091" h="2281832">
                  <a:moveTo>
                    <a:pt x="0" y="0"/>
                  </a:moveTo>
                  <a:lnTo>
                    <a:pt x="1738091" y="0"/>
                  </a:lnTo>
                  <a:lnTo>
                    <a:pt x="1738091" y="1483389"/>
                  </a:lnTo>
                  <a:lnTo>
                    <a:pt x="1738091" y="1763381"/>
                  </a:lnTo>
                  <a:lnTo>
                    <a:pt x="1738091" y="2122139"/>
                  </a:lnTo>
                  <a:cubicBezTo>
                    <a:pt x="1738091" y="2210335"/>
                    <a:pt x="1666594" y="2281832"/>
                    <a:pt x="1578398" y="2281832"/>
                  </a:cubicBezTo>
                  <a:lnTo>
                    <a:pt x="159693" y="2281832"/>
                  </a:lnTo>
                  <a:cubicBezTo>
                    <a:pt x="71497" y="2281832"/>
                    <a:pt x="0" y="2210335"/>
                    <a:pt x="0" y="2122139"/>
                  </a:cubicBezTo>
                  <a:lnTo>
                    <a:pt x="0" y="1763381"/>
                  </a:lnTo>
                  <a:lnTo>
                    <a:pt x="0" y="1483389"/>
                  </a:lnTo>
                  <a:close/>
                </a:path>
              </a:pathLst>
            </a:custGeom>
            <a:noFill/>
            <a:ln w="50800">
              <a:solidFill>
                <a:srgbClr val="4C4F5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7215D7F5-471B-4BA3-8D6E-96B8EE68AD2C}"/>
                </a:ext>
              </a:extLst>
            </p:cNvPr>
            <p:cNvSpPr/>
            <p:nvPr/>
          </p:nvSpPr>
          <p:spPr>
            <a:xfrm>
              <a:off x="6876288" y="2053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32328BC1-9EC1-444B-976D-6986A40B5578}"/>
                </a:ext>
              </a:extLst>
            </p:cNvPr>
            <p:cNvSpPr/>
            <p:nvPr/>
          </p:nvSpPr>
          <p:spPr>
            <a:xfrm>
              <a:off x="6876288" y="2511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C1B904B7-54E0-45B6-9685-918B80595890}"/>
                </a:ext>
              </a:extLst>
            </p:cNvPr>
            <p:cNvSpPr/>
            <p:nvPr/>
          </p:nvSpPr>
          <p:spPr>
            <a:xfrm>
              <a:off x="6876288" y="1596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FAD19575-DA1A-4392-8908-F9B251726EA2}"/>
                </a:ext>
              </a:extLst>
            </p:cNvPr>
            <p:cNvSpPr/>
            <p:nvPr/>
          </p:nvSpPr>
          <p:spPr>
            <a:xfrm>
              <a:off x="6876288" y="2968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64233647-71D7-4820-A1E8-FB038B902191}"/>
                </a:ext>
              </a:extLst>
            </p:cNvPr>
            <p:cNvSpPr/>
            <p:nvPr/>
          </p:nvSpPr>
          <p:spPr>
            <a:xfrm>
              <a:off x="6876288" y="38827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60E113EB-D490-4692-811D-DA25E343DCEA}"/>
                </a:ext>
              </a:extLst>
            </p:cNvPr>
            <p:cNvSpPr/>
            <p:nvPr/>
          </p:nvSpPr>
          <p:spPr>
            <a:xfrm>
              <a:off x="6876288" y="43399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D0107447-6C6F-4215-9673-D720B796052C}"/>
                </a:ext>
              </a:extLst>
            </p:cNvPr>
            <p:cNvSpPr/>
            <p:nvPr/>
          </p:nvSpPr>
          <p:spPr>
            <a:xfrm>
              <a:off x="6876288" y="34255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261D6D7C-BBFD-4374-84F9-539EE85F4C91}"/>
                </a:ext>
              </a:extLst>
            </p:cNvPr>
            <p:cNvSpPr/>
            <p:nvPr/>
          </p:nvSpPr>
          <p:spPr>
            <a:xfrm>
              <a:off x="6876288" y="47971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7B090409-FCFF-4383-A43F-5EB3F4F7FDBA}"/>
                </a:ext>
              </a:extLst>
            </p:cNvPr>
            <p:cNvSpPr/>
            <p:nvPr/>
          </p:nvSpPr>
          <p:spPr>
            <a:xfrm>
              <a:off x="6876288" y="5254377"/>
              <a:ext cx="3703320" cy="79623"/>
            </a:xfrm>
            <a:custGeom>
              <a:avLst/>
              <a:gdLst>
                <a:gd name="connsiteX0" fmla="*/ 3168031 w 3703320"/>
                <a:gd name="connsiteY0" fmla="*/ 0 h 79623"/>
                <a:gd name="connsiteX1" fmla="*/ 3703320 w 3703320"/>
                <a:gd name="connsiteY1" fmla="*/ 0 h 79623"/>
                <a:gd name="connsiteX2" fmla="*/ 3703320 w 3703320"/>
                <a:gd name="connsiteY2" fmla="*/ 79623 h 79623"/>
                <a:gd name="connsiteX3" fmla="*/ 3168031 w 3703320"/>
                <a:gd name="connsiteY3" fmla="*/ 79623 h 79623"/>
                <a:gd name="connsiteX4" fmla="*/ 0 w 3703320"/>
                <a:gd name="connsiteY4" fmla="*/ 0 h 79623"/>
                <a:gd name="connsiteX5" fmla="*/ 569904 w 3703320"/>
                <a:gd name="connsiteY5" fmla="*/ 0 h 79623"/>
                <a:gd name="connsiteX6" fmla="*/ 569904 w 3703320"/>
                <a:gd name="connsiteY6" fmla="*/ 79623 h 79623"/>
                <a:gd name="connsiteX7" fmla="*/ 0 w 3703320"/>
                <a:gd name="connsiteY7" fmla="*/ 79623 h 796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03320" h="79623">
                  <a:moveTo>
                    <a:pt x="3168031" y="0"/>
                  </a:moveTo>
                  <a:lnTo>
                    <a:pt x="3703320" y="0"/>
                  </a:lnTo>
                  <a:lnTo>
                    <a:pt x="3703320" y="79623"/>
                  </a:lnTo>
                  <a:lnTo>
                    <a:pt x="3168031" y="79623"/>
                  </a:lnTo>
                  <a:close/>
                  <a:moveTo>
                    <a:pt x="0" y="0"/>
                  </a:moveTo>
                  <a:lnTo>
                    <a:pt x="569904" y="0"/>
                  </a:lnTo>
                  <a:lnTo>
                    <a:pt x="569904" y="79623"/>
                  </a:lnTo>
                  <a:lnTo>
                    <a:pt x="0" y="79623"/>
                  </a:lnTo>
                  <a:close/>
                </a:path>
              </a:pathLst>
            </a:cu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29FA1A4C-8CEB-406F-A151-8DF5C4C9B0DB}"/>
              </a:ext>
            </a:extLst>
          </p:cNvPr>
          <p:cNvSpPr txBox="1"/>
          <p:nvPr/>
        </p:nvSpPr>
        <p:spPr>
          <a:xfrm>
            <a:off x="9817892" y="3437606"/>
            <a:ext cx="683451" cy="430887"/>
          </a:xfrm>
          <a:prstGeom prst="rect">
            <a:avLst/>
          </a:prstGeom>
          <a:noFill/>
        </p:spPr>
        <p:txBody>
          <a:bodyPr wrap="square" lIns="0" tIns="0" rIns="0" bIns="0" rtlCol="0" anchor="t">
            <a:spAutoFit/>
          </a:bodyPr>
          <a:lstStyle/>
          <a:p>
            <a:pPr algn="ctr"/>
            <a:r>
              <a:rPr lang="en-US" sz="2800" dirty="0">
                <a:solidFill>
                  <a:schemeClr val="bg1"/>
                </a:solidFill>
                <a:latin typeface="Bernard MT Condensed" panose="02050806060905020404" pitchFamily="18" charset="0"/>
              </a:rPr>
              <a:t>83%</a:t>
            </a:r>
          </a:p>
        </p:txBody>
      </p:sp>
      <p:sp>
        <p:nvSpPr>
          <p:cNvPr id="56" name="TextBox 55">
            <a:extLst>
              <a:ext uri="{FF2B5EF4-FFF2-40B4-BE49-F238E27FC236}">
                <a16:creationId xmlns:a16="http://schemas.microsoft.com/office/drawing/2014/main" id="{418D2A0D-63F9-40F8-8CE3-6C7D1DB27FD2}"/>
              </a:ext>
            </a:extLst>
          </p:cNvPr>
          <p:cNvSpPr txBox="1"/>
          <p:nvPr/>
        </p:nvSpPr>
        <p:spPr>
          <a:xfrm>
            <a:off x="9144000" y="4699540"/>
            <a:ext cx="2542297"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64792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fade">
                                      <p:cBhvr>
                                        <p:cTn id="11" dur="1000"/>
                                        <p:tgtEl>
                                          <p:spTgt spid="9"/>
                                        </p:tgtEl>
                                      </p:cBhvr>
                                    </p:animEffect>
                                    <p:anim calcmode="lin" valueType="num">
                                      <p:cBhvr>
                                        <p:cTn id="12" dur="1000" fill="hold"/>
                                        <p:tgtEl>
                                          <p:spTgt spid="9"/>
                                        </p:tgtEl>
                                        <p:attrNameLst>
                                          <p:attrName>ppt_x</p:attrName>
                                        </p:attrNameLst>
                                      </p:cBhvr>
                                      <p:tavLst>
                                        <p:tav tm="0">
                                          <p:val>
                                            <p:strVal val="#ppt_x"/>
                                          </p:val>
                                        </p:tav>
                                        <p:tav tm="100000">
                                          <p:val>
                                            <p:strVal val="#ppt_x"/>
                                          </p:val>
                                        </p:tav>
                                      </p:tavLst>
                                    </p:anim>
                                    <p:anim calcmode="lin" valueType="num">
                                      <p:cBhvr>
                                        <p:cTn id="13" dur="1000" fill="hold"/>
                                        <p:tgtEl>
                                          <p:spTgt spid="9"/>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4"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1000"/>
                                        <p:tgtEl>
                                          <p:spTgt spid="8"/>
                                        </p:tgtEl>
                                      </p:cBhvr>
                                    </p:animEffect>
                                  </p:childTnLst>
                                </p:cTn>
                              </p:par>
                              <p:par>
                                <p:cTn id="18" presetID="42" presetClass="entr" presetSubtype="0" fill="hold" grpId="0" nodeType="with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fade">
                                      <p:cBhvr>
                                        <p:cTn id="20" dur="1000"/>
                                        <p:tgtEl>
                                          <p:spTgt spid="20"/>
                                        </p:tgtEl>
                                      </p:cBhvr>
                                    </p:animEffect>
                                    <p:anim calcmode="lin" valueType="num">
                                      <p:cBhvr>
                                        <p:cTn id="21" dur="1000" fill="hold"/>
                                        <p:tgtEl>
                                          <p:spTgt spid="20"/>
                                        </p:tgtEl>
                                        <p:attrNameLst>
                                          <p:attrName>ppt_x</p:attrName>
                                        </p:attrNameLst>
                                      </p:cBhvr>
                                      <p:tavLst>
                                        <p:tav tm="0">
                                          <p:val>
                                            <p:strVal val="#ppt_x"/>
                                          </p:val>
                                        </p:tav>
                                        <p:tav tm="100000">
                                          <p:val>
                                            <p:strVal val="#ppt_x"/>
                                          </p:val>
                                        </p:tav>
                                      </p:tavLst>
                                    </p:anim>
                                    <p:anim calcmode="lin" valueType="num">
                                      <p:cBhvr>
                                        <p:cTn id="22" dur="1000" fill="hold"/>
                                        <p:tgtEl>
                                          <p:spTgt spid="20"/>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1000"/>
                                        <p:tgtEl>
                                          <p:spTgt spid="21"/>
                                        </p:tgtEl>
                                      </p:cBhvr>
                                    </p:animEffect>
                                    <p:anim calcmode="lin" valueType="num">
                                      <p:cBhvr>
                                        <p:cTn id="27" dur="1000" fill="hold"/>
                                        <p:tgtEl>
                                          <p:spTgt spid="21"/>
                                        </p:tgtEl>
                                        <p:attrNameLst>
                                          <p:attrName>ppt_x</p:attrName>
                                        </p:attrNameLst>
                                      </p:cBhvr>
                                      <p:tavLst>
                                        <p:tav tm="0">
                                          <p:val>
                                            <p:strVal val="#ppt_x"/>
                                          </p:val>
                                        </p:tav>
                                        <p:tav tm="100000">
                                          <p:val>
                                            <p:strVal val="#ppt_x"/>
                                          </p:val>
                                        </p:tav>
                                      </p:tavLst>
                                    </p:anim>
                                    <p:anim calcmode="lin" valueType="num">
                                      <p:cBhvr>
                                        <p:cTn id="28" dur="1000" fill="hold"/>
                                        <p:tgtEl>
                                          <p:spTgt spid="21"/>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42" presetClass="entr" presetSubtype="0" fill="hold" nodeType="afterEffect">
                                  <p:stCondLst>
                                    <p:cond delay="0"/>
                                  </p:stCondLst>
                                  <p:childTnLst>
                                    <p:set>
                                      <p:cBhvr>
                                        <p:cTn id="31" dur="1" fill="hold">
                                          <p:stCondLst>
                                            <p:cond delay="0"/>
                                          </p:stCondLst>
                                        </p:cTn>
                                        <p:tgtEl>
                                          <p:spTgt spid="26"/>
                                        </p:tgtEl>
                                        <p:attrNameLst>
                                          <p:attrName>style.visibility</p:attrName>
                                        </p:attrNameLst>
                                      </p:cBhvr>
                                      <p:to>
                                        <p:strVal val="visible"/>
                                      </p:to>
                                    </p:set>
                                    <p:animEffect transition="in" filter="fade">
                                      <p:cBhvr>
                                        <p:cTn id="32" dur="1000"/>
                                        <p:tgtEl>
                                          <p:spTgt spid="26"/>
                                        </p:tgtEl>
                                      </p:cBhvr>
                                    </p:animEffect>
                                    <p:anim calcmode="lin" valueType="num">
                                      <p:cBhvr>
                                        <p:cTn id="33" dur="1000" fill="hold"/>
                                        <p:tgtEl>
                                          <p:spTgt spid="26"/>
                                        </p:tgtEl>
                                        <p:attrNameLst>
                                          <p:attrName>ppt_x</p:attrName>
                                        </p:attrNameLst>
                                      </p:cBhvr>
                                      <p:tavLst>
                                        <p:tav tm="0">
                                          <p:val>
                                            <p:strVal val="#ppt_x"/>
                                          </p:val>
                                        </p:tav>
                                        <p:tav tm="100000">
                                          <p:val>
                                            <p:strVal val="#ppt_x"/>
                                          </p:val>
                                        </p:tav>
                                      </p:tavLst>
                                    </p:anim>
                                    <p:anim calcmode="lin" valueType="num">
                                      <p:cBhvr>
                                        <p:cTn id="34" dur="1000" fill="hold"/>
                                        <p:tgtEl>
                                          <p:spTgt spid="26"/>
                                        </p:tgtEl>
                                        <p:attrNameLst>
                                          <p:attrName>ppt_y</p:attrName>
                                        </p:attrNameLst>
                                      </p:cBhvr>
                                      <p:tavLst>
                                        <p:tav tm="0">
                                          <p:val>
                                            <p:strVal val="#ppt_y+.1"/>
                                          </p:val>
                                        </p:tav>
                                        <p:tav tm="100000">
                                          <p:val>
                                            <p:strVal val="#ppt_y"/>
                                          </p:val>
                                        </p:tav>
                                      </p:tavLst>
                                    </p:anim>
                                  </p:childTnLst>
                                </p:cTn>
                              </p:par>
                            </p:childTnLst>
                          </p:cTn>
                        </p:par>
                        <p:par>
                          <p:cTn id="35" fill="hold">
                            <p:stCondLst>
                              <p:cond delay="4500"/>
                            </p:stCondLst>
                            <p:childTnLst>
                              <p:par>
                                <p:cTn id="36" presetID="22" presetClass="entr" presetSubtype="4"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down)">
                                      <p:cBhvr>
                                        <p:cTn id="38" dur="1000"/>
                                        <p:tgtEl>
                                          <p:spTgt spid="25"/>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fade">
                                      <p:cBhvr>
                                        <p:cTn id="41" dur="1000"/>
                                        <p:tgtEl>
                                          <p:spTgt spid="27"/>
                                        </p:tgtEl>
                                      </p:cBhvr>
                                    </p:animEffect>
                                    <p:anim calcmode="lin" valueType="num">
                                      <p:cBhvr>
                                        <p:cTn id="42" dur="1000" fill="hold"/>
                                        <p:tgtEl>
                                          <p:spTgt spid="27"/>
                                        </p:tgtEl>
                                        <p:attrNameLst>
                                          <p:attrName>ppt_x</p:attrName>
                                        </p:attrNameLst>
                                      </p:cBhvr>
                                      <p:tavLst>
                                        <p:tav tm="0">
                                          <p:val>
                                            <p:strVal val="#ppt_x"/>
                                          </p:val>
                                        </p:tav>
                                        <p:tav tm="100000">
                                          <p:val>
                                            <p:strVal val="#ppt_x"/>
                                          </p:val>
                                        </p:tav>
                                      </p:tavLst>
                                    </p:anim>
                                    <p:anim calcmode="lin" valueType="num">
                                      <p:cBhvr>
                                        <p:cTn id="43" dur="1000" fill="hold"/>
                                        <p:tgtEl>
                                          <p:spTgt spid="27"/>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Effect transition="in" filter="fade">
                                      <p:cBhvr>
                                        <p:cTn id="47" dur="1000"/>
                                        <p:tgtEl>
                                          <p:spTgt spid="24"/>
                                        </p:tgtEl>
                                      </p:cBhvr>
                                    </p:animEffect>
                                    <p:anim calcmode="lin" valueType="num">
                                      <p:cBhvr>
                                        <p:cTn id="48" dur="1000" fill="hold"/>
                                        <p:tgtEl>
                                          <p:spTgt spid="24"/>
                                        </p:tgtEl>
                                        <p:attrNameLst>
                                          <p:attrName>ppt_x</p:attrName>
                                        </p:attrNameLst>
                                      </p:cBhvr>
                                      <p:tavLst>
                                        <p:tav tm="0">
                                          <p:val>
                                            <p:strVal val="#ppt_x"/>
                                          </p:val>
                                        </p:tav>
                                        <p:tav tm="100000">
                                          <p:val>
                                            <p:strVal val="#ppt_x"/>
                                          </p:val>
                                        </p:tav>
                                      </p:tavLst>
                                    </p:anim>
                                    <p:anim calcmode="lin" valueType="num">
                                      <p:cBhvr>
                                        <p:cTn id="49" dur="1000" fill="hold"/>
                                        <p:tgtEl>
                                          <p:spTgt spid="24"/>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nodeType="afterEffect">
                                  <p:stCondLst>
                                    <p:cond delay="0"/>
                                  </p:stCondLst>
                                  <p:childTnLst>
                                    <p:set>
                                      <p:cBhvr>
                                        <p:cTn id="52" dur="1" fill="hold">
                                          <p:stCondLst>
                                            <p:cond delay="0"/>
                                          </p:stCondLst>
                                        </p:cTn>
                                        <p:tgtEl>
                                          <p:spTgt spid="42"/>
                                        </p:tgtEl>
                                        <p:attrNameLst>
                                          <p:attrName>style.visibility</p:attrName>
                                        </p:attrNameLst>
                                      </p:cBhvr>
                                      <p:to>
                                        <p:strVal val="visible"/>
                                      </p:to>
                                    </p:set>
                                    <p:animEffect transition="in" filter="fade">
                                      <p:cBhvr>
                                        <p:cTn id="53" dur="1000"/>
                                        <p:tgtEl>
                                          <p:spTgt spid="42"/>
                                        </p:tgtEl>
                                      </p:cBhvr>
                                    </p:animEffect>
                                    <p:anim calcmode="lin" valueType="num">
                                      <p:cBhvr>
                                        <p:cTn id="54" dur="1000" fill="hold"/>
                                        <p:tgtEl>
                                          <p:spTgt spid="42"/>
                                        </p:tgtEl>
                                        <p:attrNameLst>
                                          <p:attrName>ppt_x</p:attrName>
                                        </p:attrNameLst>
                                      </p:cBhvr>
                                      <p:tavLst>
                                        <p:tav tm="0">
                                          <p:val>
                                            <p:strVal val="#ppt_x"/>
                                          </p:val>
                                        </p:tav>
                                        <p:tav tm="100000">
                                          <p:val>
                                            <p:strVal val="#ppt_x"/>
                                          </p:val>
                                        </p:tav>
                                      </p:tavLst>
                                    </p:anim>
                                    <p:anim calcmode="lin" valueType="num">
                                      <p:cBhvr>
                                        <p:cTn id="55" dur="1000" fill="hold"/>
                                        <p:tgtEl>
                                          <p:spTgt spid="4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22" presetClass="entr" presetSubtype="4"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down)">
                                      <p:cBhvr>
                                        <p:cTn id="59" dur="1000"/>
                                        <p:tgtEl>
                                          <p:spTgt spid="41"/>
                                        </p:tgtEl>
                                      </p:cBhvr>
                                    </p:animEffect>
                                  </p:childTnLst>
                                </p:cTn>
                              </p:par>
                              <p:par>
                                <p:cTn id="60" presetID="42" presetClass="entr" presetSubtype="0" fill="hold" grpId="0" nodeType="withEffect">
                                  <p:stCondLst>
                                    <p:cond delay="0"/>
                                  </p:stCondLst>
                                  <p:childTnLst>
                                    <p:set>
                                      <p:cBhvr>
                                        <p:cTn id="61" dur="1" fill="hold">
                                          <p:stCondLst>
                                            <p:cond delay="0"/>
                                          </p:stCondLst>
                                        </p:cTn>
                                        <p:tgtEl>
                                          <p:spTgt spid="43"/>
                                        </p:tgtEl>
                                        <p:attrNameLst>
                                          <p:attrName>style.visibility</p:attrName>
                                        </p:attrNameLst>
                                      </p:cBhvr>
                                      <p:to>
                                        <p:strVal val="visible"/>
                                      </p:to>
                                    </p:set>
                                    <p:animEffect transition="in" filter="fade">
                                      <p:cBhvr>
                                        <p:cTn id="62" dur="1000"/>
                                        <p:tgtEl>
                                          <p:spTgt spid="43"/>
                                        </p:tgtEl>
                                      </p:cBhvr>
                                    </p:animEffect>
                                    <p:anim calcmode="lin" valueType="num">
                                      <p:cBhvr>
                                        <p:cTn id="63" dur="1000" fill="hold"/>
                                        <p:tgtEl>
                                          <p:spTgt spid="43"/>
                                        </p:tgtEl>
                                        <p:attrNameLst>
                                          <p:attrName>ppt_x</p:attrName>
                                        </p:attrNameLst>
                                      </p:cBhvr>
                                      <p:tavLst>
                                        <p:tav tm="0">
                                          <p:val>
                                            <p:strVal val="#ppt_x"/>
                                          </p:val>
                                        </p:tav>
                                        <p:tav tm="100000">
                                          <p:val>
                                            <p:strVal val="#ppt_x"/>
                                          </p:val>
                                        </p:tav>
                                      </p:tavLst>
                                    </p:anim>
                                    <p:anim calcmode="lin" valueType="num">
                                      <p:cBhvr>
                                        <p:cTn id="64" dur="1000" fill="hold"/>
                                        <p:tgtEl>
                                          <p:spTgt spid="43"/>
                                        </p:tgtEl>
                                        <p:attrNameLst>
                                          <p:attrName>ppt_y</p:attrName>
                                        </p:attrNameLst>
                                      </p:cBhvr>
                                      <p:tavLst>
                                        <p:tav tm="0">
                                          <p:val>
                                            <p:strVal val="#ppt_y+.1"/>
                                          </p:val>
                                        </p:tav>
                                        <p:tav tm="100000">
                                          <p:val>
                                            <p:strVal val="#ppt_y"/>
                                          </p:val>
                                        </p:tav>
                                      </p:tavLst>
                                    </p:anim>
                                  </p:childTnLst>
                                </p:cTn>
                              </p:par>
                            </p:childTnLst>
                          </p:cTn>
                        </p:par>
                        <p:par>
                          <p:cTn id="65" fill="hold">
                            <p:stCondLst>
                              <p:cond delay="85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childTnLst>
                          </p:cTn>
                        </p:par>
                        <p:par>
                          <p:cTn id="71" fill="hold">
                            <p:stCondLst>
                              <p:cond delay="9500"/>
                            </p:stCondLst>
                            <p:childTnLst>
                              <p:par>
                                <p:cTn id="72" presetID="42" presetClass="entr" presetSubtype="0" fill="hold" nodeType="afterEffect">
                                  <p:stCondLst>
                                    <p:cond delay="0"/>
                                  </p:stCondLst>
                                  <p:childTnLst>
                                    <p:set>
                                      <p:cBhvr>
                                        <p:cTn id="73" dur="1" fill="hold">
                                          <p:stCondLst>
                                            <p:cond delay="0"/>
                                          </p:stCondLst>
                                        </p:cTn>
                                        <p:tgtEl>
                                          <p:spTgt spid="58"/>
                                        </p:tgtEl>
                                        <p:attrNameLst>
                                          <p:attrName>style.visibility</p:attrName>
                                        </p:attrNameLst>
                                      </p:cBhvr>
                                      <p:to>
                                        <p:strVal val="visible"/>
                                      </p:to>
                                    </p:set>
                                    <p:animEffect transition="in" filter="fade">
                                      <p:cBhvr>
                                        <p:cTn id="74" dur="1000"/>
                                        <p:tgtEl>
                                          <p:spTgt spid="58"/>
                                        </p:tgtEl>
                                      </p:cBhvr>
                                    </p:animEffect>
                                    <p:anim calcmode="lin" valueType="num">
                                      <p:cBhvr>
                                        <p:cTn id="75" dur="1000" fill="hold"/>
                                        <p:tgtEl>
                                          <p:spTgt spid="58"/>
                                        </p:tgtEl>
                                        <p:attrNameLst>
                                          <p:attrName>ppt_x</p:attrName>
                                        </p:attrNameLst>
                                      </p:cBhvr>
                                      <p:tavLst>
                                        <p:tav tm="0">
                                          <p:val>
                                            <p:strVal val="#ppt_x"/>
                                          </p:val>
                                        </p:tav>
                                        <p:tav tm="100000">
                                          <p:val>
                                            <p:strVal val="#ppt_x"/>
                                          </p:val>
                                        </p:tav>
                                      </p:tavLst>
                                    </p:anim>
                                    <p:anim calcmode="lin" valueType="num">
                                      <p:cBhvr>
                                        <p:cTn id="76" dur="1000" fill="hold"/>
                                        <p:tgtEl>
                                          <p:spTgt spid="58"/>
                                        </p:tgtEl>
                                        <p:attrNameLst>
                                          <p:attrName>ppt_y</p:attrName>
                                        </p:attrNameLst>
                                      </p:cBhvr>
                                      <p:tavLst>
                                        <p:tav tm="0">
                                          <p:val>
                                            <p:strVal val="#ppt_y+.1"/>
                                          </p:val>
                                        </p:tav>
                                        <p:tav tm="100000">
                                          <p:val>
                                            <p:strVal val="#ppt_y"/>
                                          </p:val>
                                        </p:tav>
                                      </p:tavLst>
                                    </p:anim>
                                  </p:childTnLst>
                                </p:cTn>
                              </p:par>
                            </p:childTnLst>
                          </p:cTn>
                        </p:par>
                        <p:par>
                          <p:cTn id="77" fill="hold">
                            <p:stCondLst>
                              <p:cond delay="10500"/>
                            </p:stCondLst>
                            <p:childTnLst>
                              <p:par>
                                <p:cTn id="78" presetID="22" presetClass="entr" presetSubtype="4"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down)">
                                      <p:cBhvr>
                                        <p:cTn id="80" dur="1000"/>
                                        <p:tgtEl>
                                          <p:spTgt spid="57"/>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fade">
                                      <p:cBhvr>
                                        <p:cTn id="83" dur="1000"/>
                                        <p:tgtEl>
                                          <p:spTgt spid="59"/>
                                        </p:tgtEl>
                                      </p:cBhvr>
                                    </p:animEffect>
                                    <p:anim calcmode="lin" valueType="num">
                                      <p:cBhvr>
                                        <p:cTn id="84" dur="1000" fill="hold"/>
                                        <p:tgtEl>
                                          <p:spTgt spid="59"/>
                                        </p:tgtEl>
                                        <p:attrNameLst>
                                          <p:attrName>ppt_x</p:attrName>
                                        </p:attrNameLst>
                                      </p:cBhvr>
                                      <p:tavLst>
                                        <p:tav tm="0">
                                          <p:val>
                                            <p:strVal val="#ppt_x"/>
                                          </p:val>
                                        </p:tav>
                                        <p:tav tm="100000">
                                          <p:val>
                                            <p:strVal val="#ppt_x"/>
                                          </p:val>
                                        </p:tav>
                                      </p:tavLst>
                                    </p:anim>
                                    <p:anim calcmode="lin" valueType="num">
                                      <p:cBhvr>
                                        <p:cTn id="85" dur="1000" fill="hold"/>
                                        <p:tgtEl>
                                          <p:spTgt spid="59"/>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56"/>
                                        </p:tgtEl>
                                        <p:attrNameLst>
                                          <p:attrName>style.visibility</p:attrName>
                                        </p:attrNameLst>
                                      </p:cBhvr>
                                      <p:to>
                                        <p:strVal val="visible"/>
                                      </p:to>
                                    </p:set>
                                    <p:animEffect transition="in" filter="fade">
                                      <p:cBhvr>
                                        <p:cTn id="89" dur="1000"/>
                                        <p:tgtEl>
                                          <p:spTgt spid="56"/>
                                        </p:tgtEl>
                                      </p:cBhvr>
                                    </p:animEffect>
                                    <p:anim calcmode="lin" valueType="num">
                                      <p:cBhvr>
                                        <p:cTn id="90" dur="1000" fill="hold"/>
                                        <p:tgtEl>
                                          <p:spTgt spid="56"/>
                                        </p:tgtEl>
                                        <p:attrNameLst>
                                          <p:attrName>ppt_x</p:attrName>
                                        </p:attrNameLst>
                                      </p:cBhvr>
                                      <p:tavLst>
                                        <p:tav tm="0">
                                          <p:val>
                                            <p:strVal val="#ppt_x"/>
                                          </p:val>
                                        </p:tav>
                                        <p:tav tm="100000">
                                          <p:val>
                                            <p:strVal val="#ppt_x"/>
                                          </p:val>
                                        </p:tav>
                                      </p:tavLst>
                                    </p:anim>
                                    <p:anim calcmode="lin" valueType="num">
                                      <p:cBhvr>
                                        <p:cTn id="91"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24" grpId="0"/>
      <p:bldP spid="40" grpId="0"/>
      <p:bldP spid="8" grpId="0" animBg="1"/>
      <p:bldP spid="20" grpId="0"/>
      <p:bldP spid="25" grpId="0" animBg="1"/>
      <p:bldP spid="27" grpId="0"/>
      <p:bldP spid="41" grpId="0" animBg="1"/>
      <p:bldP spid="43" grpId="0"/>
      <p:bldP spid="57" grpId="0" animBg="1"/>
      <p:bldP spid="59" grpId="0"/>
      <p:bldP spid="56"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E5265D40-D958-4256-BAD1-4BC97E8A4C7A}"/>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7C4DCD8E-0920-4445-A42B-E8B5C8A8A1D7}"/>
              </a:ext>
            </a:extLst>
          </p:cNvPr>
          <p:cNvSpPr txBox="1"/>
          <p:nvPr/>
        </p:nvSpPr>
        <p:spPr>
          <a:xfrm>
            <a:off x="134319" y="3215429"/>
            <a:ext cx="2542297"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E244D3C4-51FA-4225-A09E-B04FFADDE96D}"/>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5D3FC4BD-9AB7-4674-90BA-D97CD959B2CE}"/>
              </a:ext>
            </a:extLst>
          </p:cNvPr>
          <p:cNvSpPr txBox="1"/>
          <p:nvPr/>
        </p:nvSpPr>
        <p:spPr>
          <a:xfrm>
            <a:off x="4288742" y="1327839"/>
            <a:ext cx="3614515"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0281CAB0-9693-417E-9C14-A60EF467792D}"/>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727E9B1-94CB-4ACA-A5ED-4954B038428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7CF7AAE6-78FE-4E13-B63E-3DE64AC82FED}"/>
              </a:ext>
            </a:extLst>
          </p:cNvPr>
          <p:cNvGrpSpPr/>
          <p:nvPr/>
        </p:nvGrpSpPr>
        <p:grpSpPr>
          <a:xfrm>
            <a:off x="2438400" y="2523418"/>
            <a:ext cx="2163412" cy="2153800"/>
            <a:chOff x="2438400" y="2523418"/>
            <a:chExt cx="2163412" cy="2153800"/>
          </a:xfrm>
          <a:effectLst>
            <a:outerShdw blurRad="127000" dist="88900" dir="18900000" algn="bl" rotWithShape="0">
              <a:prstClr val="black">
                <a:alpha val="40000"/>
              </a:prstClr>
            </a:outerShdw>
          </a:effectLst>
        </p:grpSpPr>
        <p:grpSp>
          <p:nvGrpSpPr>
            <p:cNvPr id="30" name="Group 29">
              <a:extLst>
                <a:ext uri="{FF2B5EF4-FFF2-40B4-BE49-F238E27FC236}">
                  <a16:creationId xmlns:a16="http://schemas.microsoft.com/office/drawing/2014/main" id="{76A2CAC7-D163-437B-B160-E5890AB6FB46}"/>
                </a:ext>
              </a:extLst>
            </p:cNvPr>
            <p:cNvGrpSpPr/>
            <p:nvPr/>
          </p:nvGrpSpPr>
          <p:grpSpPr>
            <a:xfrm>
              <a:off x="2438400" y="2523418"/>
              <a:ext cx="2163412" cy="2153800"/>
              <a:chOff x="198827" y="1828799"/>
              <a:chExt cx="3204966" cy="3190716"/>
            </a:xfrm>
          </p:grpSpPr>
          <p:sp>
            <p:nvSpPr>
              <p:cNvPr id="16" name="Freeform: Shape 15">
                <a:extLst>
                  <a:ext uri="{FF2B5EF4-FFF2-40B4-BE49-F238E27FC236}">
                    <a16:creationId xmlns:a16="http://schemas.microsoft.com/office/drawing/2014/main" id="{A6752D69-FEDB-47A0-902D-020339BBD651}"/>
                  </a:ext>
                </a:extLst>
              </p:cNvPr>
              <p:cNvSpPr>
                <a:spLocks noChangeAspect="1"/>
              </p:cNvSpPr>
              <p:nvPr/>
            </p:nvSpPr>
            <p:spPr>
              <a:xfrm>
                <a:off x="198827" y="1828799"/>
                <a:ext cx="3204966" cy="3190716"/>
              </a:xfrm>
              <a:custGeom>
                <a:avLst/>
                <a:gdLst>
                  <a:gd name="connsiteX0" fmla="*/ 1118396 w 3204966"/>
                  <a:gd name="connsiteY0" fmla="*/ 0 h 3190716"/>
                  <a:gd name="connsiteX1" fmla="*/ 1829800 w 3204966"/>
                  <a:gd name="connsiteY1" fmla="*/ 255387 h 3190716"/>
                  <a:gd name="connsiteX2" fmla="*/ 1867486 w 3204966"/>
                  <a:gd name="connsiteY2" fmla="*/ 289639 h 3190716"/>
                  <a:gd name="connsiteX3" fmla="*/ 1869328 w 3204966"/>
                  <a:gd name="connsiteY3" fmla="*/ 287747 h 3190716"/>
                  <a:gd name="connsiteX4" fmla="*/ 3204966 w 3204966"/>
                  <a:gd name="connsiteY4" fmla="*/ 1587955 h 3190716"/>
                  <a:gd name="connsiteX5" fmla="*/ 1644721 w 3204966"/>
                  <a:gd name="connsiteY5" fmla="*/ 3190716 h 3190716"/>
                  <a:gd name="connsiteX6" fmla="*/ 338569 w 3204966"/>
                  <a:gd name="connsiteY6" fmla="*/ 1919212 h 3190716"/>
                  <a:gd name="connsiteX7" fmla="*/ 327571 w 3204966"/>
                  <a:gd name="connsiteY7" fmla="*/ 1909216 h 3190716"/>
                  <a:gd name="connsiteX8" fmla="*/ 321966 w 3204966"/>
                  <a:gd name="connsiteY8" fmla="*/ 1903050 h 3190716"/>
                  <a:gd name="connsiteX9" fmla="*/ 309083 w 3204966"/>
                  <a:gd name="connsiteY9" fmla="*/ 1890508 h 3190716"/>
                  <a:gd name="connsiteX10" fmla="*/ 309851 w 3204966"/>
                  <a:gd name="connsiteY10" fmla="*/ 1889720 h 3190716"/>
                  <a:gd name="connsiteX11" fmla="*/ 255387 w 3204966"/>
                  <a:gd name="connsiteY11" fmla="*/ 1829795 h 3190716"/>
                  <a:gd name="connsiteX12" fmla="*/ 0 w 3204966"/>
                  <a:gd name="connsiteY12" fmla="*/ 1118393 h 3190716"/>
                  <a:gd name="connsiteX13" fmla="*/ 1118396 w 3204966"/>
                  <a:gd name="connsiteY13" fmla="*/ 0 h 31907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4966" h="3190716">
                    <a:moveTo>
                      <a:pt x="1118396" y="0"/>
                    </a:moveTo>
                    <a:cubicBezTo>
                      <a:pt x="1388628" y="0"/>
                      <a:pt x="1636475" y="95841"/>
                      <a:pt x="1829800" y="255387"/>
                    </a:cubicBezTo>
                    <a:lnTo>
                      <a:pt x="1867486" y="289639"/>
                    </a:lnTo>
                    <a:lnTo>
                      <a:pt x="1869328" y="287747"/>
                    </a:lnTo>
                    <a:lnTo>
                      <a:pt x="3204966" y="1587955"/>
                    </a:lnTo>
                    <a:lnTo>
                      <a:pt x="1644721" y="3190716"/>
                    </a:lnTo>
                    <a:lnTo>
                      <a:pt x="338569" y="1919212"/>
                    </a:lnTo>
                    <a:lnTo>
                      <a:pt x="327571" y="1909216"/>
                    </a:lnTo>
                    <a:lnTo>
                      <a:pt x="321966" y="1903050"/>
                    </a:lnTo>
                    <a:lnTo>
                      <a:pt x="309083" y="1890508"/>
                    </a:lnTo>
                    <a:lnTo>
                      <a:pt x="309851" y="1889720"/>
                    </a:lnTo>
                    <a:lnTo>
                      <a:pt x="255387" y="1829795"/>
                    </a:lnTo>
                    <a:cubicBezTo>
                      <a:pt x="95842" y="1636471"/>
                      <a:pt x="0" y="1388624"/>
                      <a:pt x="0" y="1118393"/>
                    </a:cubicBezTo>
                    <a:cubicBezTo>
                      <a:pt x="0" y="500722"/>
                      <a:pt x="500723" y="0"/>
                      <a:pt x="111839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381F482B-779B-4687-81AA-20D5F6345E7E}"/>
                  </a:ext>
                </a:extLst>
              </p:cNvPr>
              <p:cNvSpPr>
                <a:spLocks noChangeAspect="1"/>
              </p:cNvSpPr>
              <p:nvPr/>
            </p:nvSpPr>
            <p:spPr>
              <a:xfrm>
                <a:off x="301752" y="1938529"/>
                <a:ext cx="2962265" cy="2946855"/>
              </a:xfrm>
              <a:custGeom>
                <a:avLst/>
                <a:gdLst>
                  <a:gd name="connsiteX0" fmla="*/ 1026836 w 2962265"/>
                  <a:gd name="connsiteY0" fmla="*/ 0 h 2946855"/>
                  <a:gd name="connsiteX1" fmla="*/ 1679999 w 2962265"/>
                  <a:gd name="connsiteY1" fmla="*/ 234480 h 2946855"/>
                  <a:gd name="connsiteX2" fmla="*/ 1734001 w 2962265"/>
                  <a:gd name="connsiteY2" fmla="*/ 283560 h 2946855"/>
                  <a:gd name="connsiteX3" fmla="*/ 1735971 w 2962265"/>
                  <a:gd name="connsiteY3" fmla="*/ 281537 h 2946855"/>
                  <a:gd name="connsiteX4" fmla="*/ 2962265 w 2962265"/>
                  <a:gd name="connsiteY4" fmla="*/ 1475301 h 2946855"/>
                  <a:gd name="connsiteX5" fmla="*/ 1529746 w 2962265"/>
                  <a:gd name="connsiteY5" fmla="*/ 2946855 h 2946855"/>
                  <a:gd name="connsiteX6" fmla="*/ 338804 w 2962265"/>
                  <a:gd name="connsiteY6" fmla="*/ 1787505 h 2946855"/>
                  <a:gd name="connsiteX7" fmla="*/ 300753 w 2962265"/>
                  <a:gd name="connsiteY7" fmla="*/ 1752922 h 2946855"/>
                  <a:gd name="connsiteX8" fmla="*/ 0 w 2962265"/>
                  <a:gd name="connsiteY8" fmla="*/ 1026838 h 2946855"/>
                  <a:gd name="connsiteX9" fmla="*/ 1026836 w 2962265"/>
                  <a:gd name="connsiteY9" fmla="*/ 0 h 29468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962265" h="2946855">
                    <a:moveTo>
                      <a:pt x="1026836" y="0"/>
                    </a:moveTo>
                    <a:cubicBezTo>
                      <a:pt x="1274945" y="0"/>
                      <a:pt x="1502501" y="87996"/>
                      <a:pt x="1679999" y="234480"/>
                    </a:cubicBezTo>
                    <a:lnTo>
                      <a:pt x="1734001" y="283560"/>
                    </a:lnTo>
                    <a:lnTo>
                      <a:pt x="1735971" y="281537"/>
                    </a:lnTo>
                    <a:lnTo>
                      <a:pt x="2962265" y="1475301"/>
                    </a:lnTo>
                    <a:lnTo>
                      <a:pt x="1529746" y="2946855"/>
                    </a:lnTo>
                    <a:lnTo>
                      <a:pt x="338804" y="1787505"/>
                    </a:lnTo>
                    <a:lnTo>
                      <a:pt x="300753" y="1752922"/>
                    </a:lnTo>
                    <a:cubicBezTo>
                      <a:pt x="114933" y="1567101"/>
                      <a:pt x="0" y="1310392"/>
                      <a:pt x="0" y="1026838"/>
                    </a:cubicBezTo>
                    <a:cubicBezTo>
                      <a:pt x="0" y="459731"/>
                      <a:pt x="459730" y="0"/>
                      <a:pt x="1026836"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Freeform 6">
              <a:extLst>
                <a:ext uri="{FF2B5EF4-FFF2-40B4-BE49-F238E27FC236}">
                  <a16:creationId xmlns:a16="http://schemas.microsoft.com/office/drawing/2014/main" id="{5E43E4B0-B7FD-4692-A28F-640BCEA06C1E}"/>
                </a:ext>
              </a:extLst>
            </p:cNvPr>
            <p:cNvSpPr>
              <a:spLocks noChangeAspect="1" noChangeArrowheads="1"/>
            </p:cNvSpPr>
            <p:nvPr/>
          </p:nvSpPr>
          <p:spPr bwMode="auto">
            <a:xfrm>
              <a:off x="2944145" y="2971285"/>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chemeClr val="bg1"/>
            </a:solidFill>
            <a:ln>
              <a:noFill/>
            </a:ln>
            <a:effectLst/>
          </p:spPr>
          <p:txBody>
            <a:bodyPr wrap="none" anchor="ctr"/>
            <a:lstStyle/>
            <a:p>
              <a:endParaRPr lang="en-US"/>
            </a:p>
          </p:txBody>
        </p:sp>
        <p:sp>
          <p:nvSpPr>
            <p:cNvPr id="47" name="TextBox 46">
              <a:extLst>
                <a:ext uri="{FF2B5EF4-FFF2-40B4-BE49-F238E27FC236}">
                  <a16:creationId xmlns:a16="http://schemas.microsoft.com/office/drawing/2014/main" id="{FBC2ECE4-EB4E-4A39-B73F-2610D43BE486}"/>
                </a:ext>
              </a:extLst>
            </p:cNvPr>
            <p:cNvSpPr txBox="1"/>
            <p:nvPr/>
          </p:nvSpPr>
          <p:spPr>
            <a:xfrm>
              <a:off x="2988558"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$2,162</a:t>
              </a:r>
            </a:p>
          </p:txBody>
        </p:sp>
      </p:grpSp>
      <p:grpSp>
        <p:nvGrpSpPr>
          <p:cNvPr id="53" name="Group 52">
            <a:extLst>
              <a:ext uri="{FF2B5EF4-FFF2-40B4-BE49-F238E27FC236}">
                <a16:creationId xmlns:a16="http://schemas.microsoft.com/office/drawing/2014/main" id="{92B66F0E-2E06-4962-A4AC-F1679788C90C}"/>
              </a:ext>
            </a:extLst>
          </p:cNvPr>
          <p:cNvGrpSpPr/>
          <p:nvPr/>
        </p:nvGrpSpPr>
        <p:grpSpPr>
          <a:xfrm>
            <a:off x="3991704" y="4037757"/>
            <a:ext cx="1509876" cy="1509876"/>
            <a:chOff x="3991704" y="4037757"/>
            <a:chExt cx="1509876" cy="1509876"/>
          </a:xfrm>
          <a:effectLst>
            <a:outerShdw blurRad="127000" dist="88900" dir="18900000" algn="bl" rotWithShape="0">
              <a:prstClr val="black">
                <a:alpha val="40000"/>
              </a:prstClr>
            </a:outerShdw>
          </a:effectLst>
        </p:grpSpPr>
        <p:grpSp>
          <p:nvGrpSpPr>
            <p:cNvPr id="31" name="Group 30">
              <a:extLst>
                <a:ext uri="{FF2B5EF4-FFF2-40B4-BE49-F238E27FC236}">
                  <a16:creationId xmlns:a16="http://schemas.microsoft.com/office/drawing/2014/main" id="{EBFF975B-31E9-41FB-88CA-0797863AE7F6}"/>
                </a:ext>
              </a:extLst>
            </p:cNvPr>
            <p:cNvGrpSpPr/>
            <p:nvPr/>
          </p:nvGrpSpPr>
          <p:grpSpPr>
            <a:xfrm>
              <a:off x="3991704" y="4037757"/>
              <a:ext cx="1509876" cy="1509876"/>
              <a:chOff x="2499955" y="4072194"/>
              <a:chExt cx="2236791" cy="2236785"/>
            </a:xfrm>
          </p:grpSpPr>
          <p:sp>
            <p:nvSpPr>
              <p:cNvPr id="11" name="Freeform: Shape 10">
                <a:extLst>
                  <a:ext uri="{FF2B5EF4-FFF2-40B4-BE49-F238E27FC236}">
                    <a16:creationId xmlns:a16="http://schemas.microsoft.com/office/drawing/2014/main" id="{131E0078-ED65-49FD-BECE-EF594DACCCE3}"/>
                  </a:ext>
                </a:extLst>
              </p:cNvPr>
              <p:cNvSpPr/>
              <p:nvPr/>
            </p:nvSpPr>
            <p:spPr>
              <a:xfrm rot="13500000">
                <a:off x="2499958" y="407219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BEA9C6F8-8314-48C7-9107-92ACFD50860C}"/>
                  </a:ext>
                </a:extLst>
              </p:cNvPr>
              <p:cNvSpPr>
                <a:spLocks noChangeAspect="1"/>
              </p:cNvSpPr>
              <p:nvPr/>
            </p:nvSpPr>
            <p:spPr>
              <a:xfrm rot="13500000">
                <a:off x="2606995" y="417206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18">
              <a:extLst>
                <a:ext uri="{FF2B5EF4-FFF2-40B4-BE49-F238E27FC236}">
                  <a16:creationId xmlns:a16="http://schemas.microsoft.com/office/drawing/2014/main" id="{E8E94C3D-02E0-49E6-BF93-FF180E7DD51E}"/>
                </a:ext>
              </a:extLst>
            </p:cNvPr>
            <p:cNvSpPr>
              <a:spLocks noChangeAspect="1" noChangeArrowheads="1"/>
            </p:cNvSpPr>
            <p:nvPr/>
          </p:nvSpPr>
          <p:spPr bwMode="auto">
            <a:xfrm>
              <a:off x="4606544" y="4981758"/>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chemeClr val="bg1"/>
            </a:solidFill>
            <a:ln>
              <a:noFill/>
            </a:ln>
            <a:effectLst/>
          </p:spPr>
          <p:txBody>
            <a:bodyPr wrap="none" anchor="ctr"/>
            <a:lstStyle/>
            <a:p>
              <a:endParaRPr lang="en-US"/>
            </a:p>
          </p:txBody>
        </p:sp>
        <p:sp>
          <p:nvSpPr>
            <p:cNvPr id="48" name="TextBox 47">
              <a:extLst>
                <a:ext uri="{FF2B5EF4-FFF2-40B4-BE49-F238E27FC236}">
                  <a16:creationId xmlns:a16="http://schemas.microsoft.com/office/drawing/2014/main" id="{8E70A0D4-5D22-4FED-A2E3-54FB9B1BFF03}"/>
                </a:ext>
              </a:extLst>
            </p:cNvPr>
            <p:cNvSpPr txBox="1"/>
            <p:nvPr/>
          </p:nvSpPr>
          <p:spPr>
            <a:xfrm>
              <a:off x="4243566" y="4434058"/>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$1,561</a:t>
              </a:r>
            </a:p>
          </p:txBody>
        </p:sp>
      </p:grpSp>
      <p:grpSp>
        <p:nvGrpSpPr>
          <p:cNvPr id="54" name="Group 53">
            <a:extLst>
              <a:ext uri="{FF2B5EF4-FFF2-40B4-BE49-F238E27FC236}">
                <a16:creationId xmlns:a16="http://schemas.microsoft.com/office/drawing/2014/main" id="{68E5FCC2-0161-4570-B3BB-77968D288E09}"/>
              </a:ext>
            </a:extLst>
          </p:cNvPr>
          <p:cNvGrpSpPr/>
          <p:nvPr/>
        </p:nvGrpSpPr>
        <p:grpSpPr>
          <a:xfrm>
            <a:off x="5226327" y="2831073"/>
            <a:ext cx="1509876" cy="1509876"/>
            <a:chOff x="5226327" y="2831073"/>
            <a:chExt cx="1509876" cy="1509876"/>
          </a:xfrm>
          <a:effectLst>
            <a:outerShdw blurRad="127000" dist="88900" dir="18900000" algn="bl" rotWithShape="0">
              <a:prstClr val="black">
                <a:alpha val="40000"/>
              </a:prstClr>
            </a:outerShdw>
          </a:effectLst>
        </p:grpSpPr>
        <p:grpSp>
          <p:nvGrpSpPr>
            <p:cNvPr id="32" name="Group 31">
              <a:extLst>
                <a:ext uri="{FF2B5EF4-FFF2-40B4-BE49-F238E27FC236}">
                  <a16:creationId xmlns:a16="http://schemas.microsoft.com/office/drawing/2014/main" id="{FE1BF9C0-0447-47D3-BEDF-C611114A5F89}"/>
                </a:ext>
              </a:extLst>
            </p:cNvPr>
            <p:cNvGrpSpPr/>
            <p:nvPr/>
          </p:nvGrpSpPr>
          <p:grpSpPr>
            <a:xfrm>
              <a:off x="5226327" y="2831073"/>
              <a:ext cx="1509876" cy="1509876"/>
              <a:chOff x="4328975" y="2284569"/>
              <a:chExt cx="2236791" cy="2236785"/>
            </a:xfrm>
          </p:grpSpPr>
          <p:sp>
            <p:nvSpPr>
              <p:cNvPr id="9" name="Freeform: Shape 8">
                <a:extLst>
                  <a:ext uri="{FF2B5EF4-FFF2-40B4-BE49-F238E27FC236}">
                    <a16:creationId xmlns:a16="http://schemas.microsoft.com/office/drawing/2014/main" id="{56437984-8604-4564-9F07-DD97F33A6206}"/>
                  </a:ext>
                </a:extLst>
              </p:cNvPr>
              <p:cNvSpPr/>
              <p:nvPr/>
            </p:nvSpPr>
            <p:spPr>
              <a:xfrm rot="2700000">
                <a:off x="4328978" y="2284566"/>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47917B6-4322-46C6-93CB-4E6C2A934D21}"/>
                  </a:ext>
                </a:extLst>
              </p:cNvPr>
              <p:cNvSpPr>
                <a:spLocks noChangeAspect="1"/>
              </p:cNvSpPr>
              <p:nvPr/>
            </p:nvSpPr>
            <p:spPr>
              <a:xfrm rot="2700000">
                <a:off x="4432386" y="2387977"/>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13">
              <a:extLst>
                <a:ext uri="{FF2B5EF4-FFF2-40B4-BE49-F238E27FC236}">
                  <a16:creationId xmlns:a16="http://schemas.microsoft.com/office/drawing/2014/main" id="{77B546E7-8246-455A-BD85-B41AADEFF2F1}"/>
                </a:ext>
              </a:extLst>
            </p:cNvPr>
            <p:cNvSpPr>
              <a:spLocks noChangeAspect="1" noChangeArrowheads="1"/>
            </p:cNvSpPr>
            <p:nvPr/>
          </p:nvSpPr>
          <p:spPr bwMode="auto">
            <a:xfrm>
              <a:off x="5805921" y="3027983"/>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chemeClr val="bg1"/>
            </a:solidFill>
            <a:ln>
              <a:noFill/>
            </a:ln>
            <a:effectLst/>
          </p:spPr>
          <p:txBody>
            <a:bodyPr wrap="none" anchor="ctr"/>
            <a:lstStyle/>
            <a:p>
              <a:endParaRPr lang="en-US"/>
            </a:p>
          </p:txBody>
        </p:sp>
        <p:sp>
          <p:nvSpPr>
            <p:cNvPr id="49" name="TextBox 48">
              <a:extLst>
                <a:ext uri="{FF2B5EF4-FFF2-40B4-BE49-F238E27FC236}">
                  <a16:creationId xmlns:a16="http://schemas.microsoft.com/office/drawing/2014/main" id="{F0382D54-9D06-451D-8D82-BB284429E61C}"/>
                </a:ext>
              </a:extLst>
            </p:cNvPr>
            <p:cNvSpPr txBox="1"/>
            <p:nvPr/>
          </p:nvSpPr>
          <p:spPr>
            <a:xfrm>
              <a:off x="5497589" y="350482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$1,297</a:t>
              </a:r>
            </a:p>
          </p:txBody>
        </p:sp>
      </p:grpSp>
      <p:grpSp>
        <p:nvGrpSpPr>
          <p:cNvPr id="55" name="Group 54">
            <a:extLst>
              <a:ext uri="{FF2B5EF4-FFF2-40B4-BE49-F238E27FC236}">
                <a16:creationId xmlns:a16="http://schemas.microsoft.com/office/drawing/2014/main" id="{CED2B7DC-8527-46A3-ADD4-663EBE53048E}"/>
              </a:ext>
            </a:extLst>
          </p:cNvPr>
          <p:cNvGrpSpPr/>
          <p:nvPr/>
        </p:nvGrpSpPr>
        <p:grpSpPr>
          <a:xfrm>
            <a:off x="6397870" y="4001022"/>
            <a:ext cx="1509876" cy="1509876"/>
            <a:chOff x="6397870" y="4001022"/>
            <a:chExt cx="1509876" cy="1509876"/>
          </a:xfrm>
          <a:effectLst>
            <a:outerShdw blurRad="127000" dist="88900" dir="18900000" algn="bl" rotWithShape="0">
              <a:prstClr val="black">
                <a:alpha val="40000"/>
              </a:prstClr>
            </a:outerShdw>
          </a:effectLst>
        </p:grpSpPr>
        <p:grpSp>
          <p:nvGrpSpPr>
            <p:cNvPr id="33" name="Group 32">
              <a:extLst>
                <a:ext uri="{FF2B5EF4-FFF2-40B4-BE49-F238E27FC236}">
                  <a16:creationId xmlns:a16="http://schemas.microsoft.com/office/drawing/2014/main" id="{D71C92FC-38DA-4A34-9837-F0AC26689C78}"/>
                </a:ext>
              </a:extLst>
            </p:cNvPr>
            <p:cNvGrpSpPr/>
            <p:nvPr/>
          </p:nvGrpSpPr>
          <p:grpSpPr>
            <a:xfrm>
              <a:off x="6397870" y="4001022"/>
              <a:ext cx="1509876" cy="1509876"/>
              <a:chOff x="6064547" y="4017774"/>
              <a:chExt cx="2236791" cy="2236785"/>
            </a:xfrm>
          </p:grpSpPr>
          <p:sp>
            <p:nvSpPr>
              <p:cNvPr id="10" name="Freeform: Shape 9">
                <a:extLst>
                  <a:ext uri="{FF2B5EF4-FFF2-40B4-BE49-F238E27FC236}">
                    <a16:creationId xmlns:a16="http://schemas.microsoft.com/office/drawing/2014/main" id="{C3B657D5-E006-40EF-8998-0A49584F3EDA}"/>
                  </a:ext>
                </a:extLst>
              </p:cNvPr>
              <p:cNvSpPr/>
              <p:nvPr/>
            </p:nvSpPr>
            <p:spPr>
              <a:xfrm rot="13500000">
                <a:off x="6064550" y="4017771"/>
                <a:ext cx="2236785" cy="2236791"/>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B911920-9D48-4B2D-847A-C39F05C53AB6}"/>
                  </a:ext>
                </a:extLst>
              </p:cNvPr>
              <p:cNvSpPr>
                <a:spLocks noChangeAspect="1"/>
              </p:cNvSpPr>
              <p:nvPr/>
            </p:nvSpPr>
            <p:spPr>
              <a:xfrm rot="13500000">
                <a:off x="6167958" y="4114800"/>
                <a:ext cx="2029968" cy="2029968"/>
              </a:xfrm>
              <a:custGeom>
                <a:avLst/>
                <a:gdLst>
                  <a:gd name="connsiteX0" fmla="*/ 159226 w 1295566"/>
                  <a:gd name="connsiteY0" fmla="*/ 159226 h 1353248"/>
                  <a:gd name="connsiteX1" fmla="*/ 543631 w 1295566"/>
                  <a:gd name="connsiteY1" fmla="*/ 0 h 1353248"/>
                  <a:gd name="connsiteX2" fmla="*/ 1270761 w 1295566"/>
                  <a:gd name="connsiteY2" fmla="*/ 0 h 1353248"/>
                  <a:gd name="connsiteX3" fmla="*/ 1295566 w 1295566"/>
                  <a:gd name="connsiteY3" fmla="*/ 1353248 h 1353248"/>
                  <a:gd name="connsiteX4" fmla="*/ 0 w 1295566"/>
                  <a:gd name="connsiteY4" fmla="*/ 1329500 h 1353248"/>
                  <a:gd name="connsiteX5" fmla="*/ 0 w 1295566"/>
                  <a:gd name="connsiteY5" fmla="*/ 543631 h 1353248"/>
                  <a:gd name="connsiteX6" fmla="*/ 159226 w 1295566"/>
                  <a:gd name="connsiteY6" fmla="*/ 159226 h 1353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566" h="1353248">
                    <a:moveTo>
                      <a:pt x="159226" y="159226"/>
                    </a:moveTo>
                    <a:cubicBezTo>
                      <a:pt x="257604" y="60848"/>
                      <a:pt x="393511" y="0"/>
                      <a:pt x="543631" y="0"/>
                    </a:cubicBezTo>
                    <a:lnTo>
                      <a:pt x="1270761" y="0"/>
                    </a:lnTo>
                    <a:lnTo>
                      <a:pt x="1295566" y="1353248"/>
                    </a:lnTo>
                    <a:lnTo>
                      <a:pt x="0" y="1329500"/>
                    </a:lnTo>
                    <a:lnTo>
                      <a:pt x="0" y="543631"/>
                    </a:lnTo>
                    <a:cubicBezTo>
                      <a:pt x="0" y="393511"/>
                      <a:pt x="60848" y="257603"/>
                      <a:pt x="159226" y="159226"/>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Freeform 17">
              <a:extLst>
                <a:ext uri="{FF2B5EF4-FFF2-40B4-BE49-F238E27FC236}">
                  <a16:creationId xmlns:a16="http://schemas.microsoft.com/office/drawing/2014/main" id="{B19C05CC-7316-40B5-91BF-8F92957843B5}"/>
                </a:ext>
              </a:extLst>
            </p:cNvPr>
            <p:cNvSpPr>
              <a:spLocks noChangeAspect="1" noChangeArrowheads="1"/>
            </p:cNvSpPr>
            <p:nvPr/>
          </p:nvSpPr>
          <p:spPr bwMode="auto">
            <a:xfrm>
              <a:off x="6950192" y="5022907"/>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chemeClr val="bg1"/>
            </a:solidFill>
            <a:ln>
              <a:noFill/>
            </a:ln>
            <a:effectLst/>
          </p:spPr>
          <p:txBody>
            <a:bodyPr wrap="none" anchor="ctr"/>
            <a:lstStyle/>
            <a:p>
              <a:endParaRPr lang="en-US"/>
            </a:p>
          </p:txBody>
        </p:sp>
        <p:sp>
          <p:nvSpPr>
            <p:cNvPr id="50" name="TextBox 49">
              <a:extLst>
                <a:ext uri="{FF2B5EF4-FFF2-40B4-BE49-F238E27FC236}">
                  <a16:creationId xmlns:a16="http://schemas.microsoft.com/office/drawing/2014/main" id="{9819723D-B35F-489F-BDFD-A48FD33425AF}"/>
                </a:ext>
              </a:extLst>
            </p:cNvPr>
            <p:cNvSpPr txBox="1"/>
            <p:nvPr/>
          </p:nvSpPr>
          <p:spPr>
            <a:xfrm>
              <a:off x="6661491" y="4420971"/>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$1,432</a:t>
              </a:r>
            </a:p>
          </p:txBody>
        </p:sp>
      </p:grpSp>
      <p:grpSp>
        <p:nvGrpSpPr>
          <p:cNvPr id="56" name="Group 55">
            <a:extLst>
              <a:ext uri="{FF2B5EF4-FFF2-40B4-BE49-F238E27FC236}">
                <a16:creationId xmlns:a16="http://schemas.microsoft.com/office/drawing/2014/main" id="{7A06E5DF-B144-400E-B59A-DF969F9ADF4B}"/>
              </a:ext>
            </a:extLst>
          </p:cNvPr>
          <p:cNvGrpSpPr/>
          <p:nvPr/>
        </p:nvGrpSpPr>
        <p:grpSpPr>
          <a:xfrm>
            <a:off x="7416956" y="1905000"/>
            <a:ext cx="2793844" cy="2508806"/>
            <a:chOff x="7416956" y="1905000"/>
            <a:chExt cx="2793844" cy="2508806"/>
          </a:xfrm>
          <a:effectLst>
            <a:outerShdw blurRad="127000" dist="88900" dir="18900000" algn="bl" rotWithShape="0">
              <a:prstClr val="black">
                <a:alpha val="40000"/>
              </a:prstClr>
            </a:outerShdw>
          </a:effectLst>
        </p:grpSpPr>
        <p:grpSp>
          <p:nvGrpSpPr>
            <p:cNvPr id="34" name="Group 33">
              <a:extLst>
                <a:ext uri="{FF2B5EF4-FFF2-40B4-BE49-F238E27FC236}">
                  <a16:creationId xmlns:a16="http://schemas.microsoft.com/office/drawing/2014/main" id="{8D818738-490A-43E7-ABBE-062AA8E5C240}"/>
                </a:ext>
              </a:extLst>
            </p:cNvPr>
            <p:cNvGrpSpPr/>
            <p:nvPr/>
          </p:nvGrpSpPr>
          <p:grpSpPr>
            <a:xfrm>
              <a:off x="7416956" y="1905000"/>
              <a:ext cx="2793844" cy="2508806"/>
              <a:chOff x="7574262" y="912652"/>
              <a:chExt cx="4138913" cy="3716635"/>
            </a:xfrm>
          </p:grpSpPr>
          <p:sp>
            <p:nvSpPr>
              <p:cNvPr id="18" name="Freeform: Shape 17">
                <a:extLst>
                  <a:ext uri="{FF2B5EF4-FFF2-40B4-BE49-F238E27FC236}">
                    <a16:creationId xmlns:a16="http://schemas.microsoft.com/office/drawing/2014/main" id="{7AD37C3C-82AF-4D80-8E5C-0C21096CB853}"/>
                  </a:ext>
                </a:extLst>
              </p:cNvPr>
              <p:cNvSpPr/>
              <p:nvPr/>
            </p:nvSpPr>
            <p:spPr>
              <a:xfrm rot="2750394">
                <a:off x="7785401" y="701513"/>
                <a:ext cx="3716635" cy="4138913"/>
              </a:xfrm>
              <a:custGeom>
                <a:avLst/>
                <a:gdLst>
                  <a:gd name="connsiteX0" fmla="*/ 1858318 w 3716635"/>
                  <a:gd name="connsiteY0" fmla="*/ 0 h 4138913"/>
                  <a:gd name="connsiteX1" fmla="*/ 3716635 w 3716635"/>
                  <a:gd name="connsiteY1" fmla="*/ 1997590 h 4138913"/>
                  <a:gd name="connsiteX2" fmla="*/ 2961423 w 3716635"/>
                  <a:gd name="connsiteY2" fmla="*/ 1997590 h 4138913"/>
                  <a:gd name="connsiteX3" fmla="*/ 2955440 w 3716635"/>
                  <a:gd name="connsiteY3" fmla="*/ 4138913 h 4138913"/>
                  <a:gd name="connsiteX4" fmla="*/ 718664 w 3716635"/>
                  <a:gd name="connsiteY4" fmla="*/ 4132662 h 4138913"/>
                  <a:gd name="connsiteX5" fmla="*/ 724630 w 3716635"/>
                  <a:gd name="connsiteY5" fmla="*/ 1997590 h 4138913"/>
                  <a:gd name="connsiteX6" fmla="*/ 0 w 3716635"/>
                  <a:gd name="connsiteY6" fmla="*/ 1997590 h 41389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716635" h="4138913">
                    <a:moveTo>
                      <a:pt x="1858318" y="0"/>
                    </a:moveTo>
                    <a:lnTo>
                      <a:pt x="3716635" y="1997590"/>
                    </a:lnTo>
                    <a:lnTo>
                      <a:pt x="2961423" y="1997590"/>
                    </a:lnTo>
                    <a:lnTo>
                      <a:pt x="2955440" y="4138913"/>
                    </a:lnTo>
                    <a:lnTo>
                      <a:pt x="718664" y="4132662"/>
                    </a:lnTo>
                    <a:lnTo>
                      <a:pt x="724630" y="1997590"/>
                    </a:lnTo>
                    <a:lnTo>
                      <a:pt x="0" y="1997590"/>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D9460FAA-9240-4C24-8725-85C3A6C0C5DE}"/>
                  </a:ext>
                </a:extLst>
              </p:cNvPr>
              <p:cNvSpPr/>
              <p:nvPr/>
            </p:nvSpPr>
            <p:spPr>
              <a:xfrm rot="2760000">
                <a:off x="7976220" y="822395"/>
                <a:ext cx="3298837" cy="3910603"/>
              </a:xfrm>
              <a:custGeom>
                <a:avLst/>
                <a:gdLst>
                  <a:gd name="connsiteX0" fmla="*/ 1644464 w 3298837"/>
                  <a:gd name="connsiteY0" fmla="*/ 0 h 3910603"/>
                  <a:gd name="connsiteX1" fmla="*/ 3298837 w 3298837"/>
                  <a:gd name="connsiteY1" fmla="*/ 1768423 h 3910603"/>
                  <a:gd name="connsiteX2" fmla="*/ 2666868 w 3298837"/>
                  <a:gd name="connsiteY2" fmla="*/ 1770190 h 3910603"/>
                  <a:gd name="connsiteX3" fmla="*/ 2666868 w 3298837"/>
                  <a:gd name="connsiteY3" fmla="*/ 3910603 h 3910603"/>
                  <a:gd name="connsiteX4" fmla="*/ 618611 w 3298837"/>
                  <a:gd name="connsiteY4" fmla="*/ 3910603 h 3910603"/>
                  <a:gd name="connsiteX5" fmla="*/ 618611 w 3298837"/>
                  <a:gd name="connsiteY5" fmla="*/ 1775912 h 3910603"/>
                  <a:gd name="connsiteX6" fmla="*/ 0 w 3298837"/>
                  <a:gd name="connsiteY6" fmla="*/ 1777641 h 39106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98837" h="3910603">
                    <a:moveTo>
                      <a:pt x="1644464" y="0"/>
                    </a:moveTo>
                    <a:lnTo>
                      <a:pt x="3298837" y="1768423"/>
                    </a:lnTo>
                    <a:lnTo>
                      <a:pt x="2666868" y="1770190"/>
                    </a:lnTo>
                    <a:lnTo>
                      <a:pt x="2666868" y="3910603"/>
                    </a:lnTo>
                    <a:lnTo>
                      <a:pt x="618611" y="3910603"/>
                    </a:lnTo>
                    <a:lnTo>
                      <a:pt x="618611" y="1775912"/>
                    </a:lnTo>
                    <a:lnTo>
                      <a:pt x="0" y="1777641"/>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Freeform 6">
              <a:extLst>
                <a:ext uri="{FF2B5EF4-FFF2-40B4-BE49-F238E27FC236}">
                  <a16:creationId xmlns:a16="http://schemas.microsoft.com/office/drawing/2014/main" id="{14281F95-6679-481B-9B8E-1CDB8410A6BD}"/>
                </a:ext>
              </a:extLst>
            </p:cNvPr>
            <p:cNvSpPr>
              <a:spLocks noChangeAspect="1" noChangeArrowheads="1"/>
            </p:cNvSpPr>
            <p:nvPr/>
          </p:nvSpPr>
          <p:spPr bwMode="auto">
            <a:xfrm>
              <a:off x="8968840" y="2582159"/>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chemeClr val="bg1"/>
            </a:solidFill>
            <a:ln>
              <a:noFill/>
            </a:ln>
            <a:effectLst/>
          </p:spPr>
          <p:txBody>
            <a:bodyPr wrap="none" anchor="ctr"/>
            <a:lstStyle/>
            <a:p>
              <a:endParaRPr lang="en-US"/>
            </a:p>
          </p:txBody>
        </p:sp>
        <p:sp>
          <p:nvSpPr>
            <p:cNvPr id="51" name="TextBox 50">
              <a:extLst>
                <a:ext uri="{FF2B5EF4-FFF2-40B4-BE49-F238E27FC236}">
                  <a16:creationId xmlns:a16="http://schemas.microsoft.com/office/drawing/2014/main" id="{CA75EAC3-39D2-4CBC-806C-D0561F97F546}"/>
                </a:ext>
              </a:extLst>
            </p:cNvPr>
            <p:cNvSpPr txBox="1"/>
            <p:nvPr/>
          </p:nvSpPr>
          <p:spPr>
            <a:xfrm>
              <a:off x="7931321" y="3401344"/>
              <a:ext cx="963858" cy="369332"/>
            </a:xfrm>
            <a:prstGeom prst="rect">
              <a:avLst/>
            </a:prstGeom>
            <a:noFill/>
          </p:spPr>
          <p:txBody>
            <a:bodyPr wrap="square" lIns="0" tIns="0" rIns="0" bIns="0" rtlCol="0" anchor="t">
              <a:spAutoFit/>
            </a:bodyPr>
            <a:lstStyle/>
            <a:p>
              <a:pPr algn="ctr"/>
              <a:r>
                <a:rPr lang="en-US" sz="2400" dirty="0">
                  <a:solidFill>
                    <a:schemeClr val="bg1"/>
                  </a:solidFill>
                  <a:latin typeface="Bernard MT Condensed" panose="02050806060905020404" pitchFamily="18" charset="0"/>
                </a:rPr>
                <a:t>$3,428</a:t>
              </a:r>
            </a:p>
          </p:txBody>
        </p:sp>
      </p:grpSp>
    </p:spTree>
    <p:extLst>
      <p:ext uri="{BB962C8B-B14F-4D97-AF65-F5344CB8AC3E}">
        <p14:creationId xmlns:p14="http://schemas.microsoft.com/office/powerpoint/2010/main" val="2460233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750"/>
                                        <p:tgtEl>
                                          <p:spTgt spid="41"/>
                                        </p:tgtEl>
                                      </p:cBhvr>
                                    </p:animEffect>
                                  </p:childTnLst>
                                </p:cTn>
                              </p:par>
                            </p:childTnLst>
                          </p:cTn>
                        </p:par>
                        <p:par>
                          <p:cTn id="8" fill="hold">
                            <p:stCondLst>
                              <p:cond delay="750"/>
                            </p:stCondLst>
                            <p:childTnLst>
                              <p:par>
                                <p:cTn id="9" presetID="31" presetClass="entr" presetSubtype="0" fill="hold"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1000" fill="hold"/>
                                        <p:tgtEl>
                                          <p:spTgt spid="52"/>
                                        </p:tgtEl>
                                        <p:attrNameLst>
                                          <p:attrName>ppt_w</p:attrName>
                                        </p:attrNameLst>
                                      </p:cBhvr>
                                      <p:tavLst>
                                        <p:tav tm="0">
                                          <p:val>
                                            <p:fltVal val="0"/>
                                          </p:val>
                                        </p:tav>
                                        <p:tav tm="100000">
                                          <p:val>
                                            <p:strVal val="#ppt_w"/>
                                          </p:val>
                                        </p:tav>
                                      </p:tavLst>
                                    </p:anim>
                                    <p:anim calcmode="lin" valueType="num">
                                      <p:cBhvr>
                                        <p:cTn id="12" dur="1000" fill="hold"/>
                                        <p:tgtEl>
                                          <p:spTgt spid="52"/>
                                        </p:tgtEl>
                                        <p:attrNameLst>
                                          <p:attrName>ppt_h</p:attrName>
                                        </p:attrNameLst>
                                      </p:cBhvr>
                                      <p:tavLst>
                                        <p:tav tm="0">
                                          <p:val>
                                            <p:fltVal val="0"/>
                                          </p:val>
                                        </p:tav>
                                        <p:tav tm="100000">
                                          <p:val>
                                            <p:strVal val="#ppt_h"/>
                                          </p:val>
                                        </p:tav>
                                      </p:tavLst>
                                    </p:anim>
                                    <p:anim calcmode="lin" valueType="num">
                                      <p:cBhvr>
                                        <p:cTn id="13" dur="1000" fill="hold"/>
                                        <p:tgtEl>
                                          <p:spTgt spid="52"/>
                                        </p:tgtEl>
                                        <p:attrNameLst>
                                          <p:attrName>style.rotation</p:attrName>
                                        </p:attrNameLst>
                                      </p:cBhvr>
                                      <p:tavLst>
                                        <p:tav tm="0">
                                          <p:val>
                                            <p:fltVal val="90"/>
                                          </p:val>
                                        </p:tav>
                                        <p:tav tm="100000">
                                          <p:val>
                                            <p:fltVal val="0"/>
                                          </p:val>
                                        </p:tav>
                                      </p:tavLst>
                                    </p:anim>
                                    <p:animEffect transition="in" filter="fade">
                                      <p:cBhvr>
                                        <p:cTn id="14" dur="1000"/>
                                        <p:tgtEl>
                                          <p:spTgt spid="52"/>
                                        </p:tgtEl>
                                      </p:cBhvr>
                                    </p:animEffect>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1000"/>
                                        <p:tgtEl>
                                          <p:spTgt spid="37"/>
                                        </p:tgtEl>
                                      </p:cBhvr>
                                    </p:animEffect>
                                    <p:anim calcmode="lin" valueType="num">
                                      <p:cBhvr>
                                        <p:cTn id="19" dur="1000" fill="hold"/>
                                        <p:tgtEl>
                                          <p:spTgt spid="37"/>
                                        </p:tgtEl>
                                        <p:attrNameLst>
                                          <p:attrName>ppt_x</p:attrName>
                                        </p:attrNameLst>
                                      </p:cBhvr>
                                      <p:tavLst>
                                        <p:tav tm="0">
                                          <p:val>
                                            <p:strVal val="#ppt_x"/>
                                          </p:val>
                                        </p:tav>
                                        <p:tav tm="100000">
                                          <p:val>
                                            <p:strVal val="#ppt_x"/>
                                          </p:val>
                                        </p:tav>
                                      </p:tavLst>
                                    </p:anim>
                                    <p:anim calcmode="lin" valueType="num">
                                      <p:cBhvr>
                                        <p:cTn id="20" dur="1000" fill="hold"/>
                                        <p:tgtEl>
                                          <p:spTgt spid="37"/>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31" presetClass="entr" presetSubtype="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1000" fill="hold"/>
                                        <p:tgtEl>
                                          <p:spTgt spid="53"/>
                                        </p:tgtEl>
                                        <p:attrNameLst>
                                          <p:attrName>ppt_w</p:attrName>
                                        </p:attrNameLst>
                                      </p:cBhvr>
                                      <p:tavLst>
                                        <p:tav tm="0">
                                          <p:val>
                                            <p:fltVal val="0"/>
                                          </p:val>
                                        </p:tav>
                                        <p:tav tm="100000">
                                          <p:val>
                                            <p:strVal val="#ppt_w"/>
                                          </p:val>
                                        </p:tav>
                                      </p:tavLst>
                                    </p:anim>
                                    <p:anim calcmode="lin" valueType="num">
                                      <p:cBhvr>
                                        <p:cTn id="25" dur="1000" fill="hold"/>
                                        <p:tgtEl>
                                          <p:spTgt spid="53"/>
                                        </p:tgtEl>
                                        <p:attrNameLst>
                                          <p:attrName>ppt_h</p:attrName>
                                        </p:attrNameLst>
                                      </p:cBhvr>
                                      <p:tavLst>
                                        <p:tav tm="0">
                                          <p:val>
                                            <p:fltVal val="0"/>
                                          </p:val>
                                        </p:tav>
                                        <p:tav tm="100000">
                                          <p:val>
                                            <p:strVal val="#ppt_h"/>
                                          </p:val>
                                        </p:tav>
                                      </p:tavLst>
                                    </p:anim>
                                    <p:anim calcmode="lin" valueType="num">
                                      <p:cBhvr>
                                        <p:cTn id="26" dur="1000" fill="hold"/>
                                        <p:tgtEl>
                                          <p:spTgt spid="53"/>
                                        </p:tgtEl>
                                        <p:attrNameLst>
                                          <p:attrName>style.rotation</p:attrName>
                                        </p:attrNameLst>
                                      </p:cBhvr>
                                      <p:tavLst>
                                        <p:tav tm="0">
                                          <p:val>
                                            <p:fltVal val="90"/>
                                          </p:val>
                                        </p:tav>
                                        <p:tav tm="100000">
                                          <p:val>
                                            <p:fltVal val="0"/>
                                          </p:val>
                                        </p:tav>
                                      </p:tavLst>
                                    </p:anim>
                                    <p:animEffect transition="in" filter="fade">
                                      <p:cBhvr>
                                        <p:cTn id="27" dur="1000"/>
                                        <p:tgtEl>
                                          <p:spTgt spid="53"/>
                                        </p:tgtEl>
                                      </p:cBhvr>
                                    </p:animEffect>
                                  </p:childTnLst>
                                </p:cTn>
                              </p:par>
                            </p:childTnLst>
                          </p:cTn>
                        </p:par>
                        <p:par>
                          <p:cTn id="28" fill="hold">
                            <p:stCondLst>
                              <p:cond delay="3750"/>
                            </p:stCondLst>
                            <p:childTnLst>
                              <p:par>
                                <p:cTn id="29" presetID="42" presetClass="entr" presetSubtype="0" fill="hold" grpId="0"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fade">
                                      <p:cBhvr>
                                        <p:cTn id="31" dur="1000"/>
                                        <p:tgtEl>
                                          <p:spTgt spid="36"/>
                                        </p:tgtEl>
                                      </p:cBhvr>
                                    </p:animEffect>
                                    <p:anim calcmode="lin" valueType="num">
                                      <p:cBhvr>
                                        <p:cTn id="32" dur="1000" fill="hold"/>
                                        <p:tgtEl>
                                          <p:spTgt spid="36"/>
                                        </p:tgtEl>
                                        <p:attrNameLst>
                                          <p:attrName>ppt_x</p:attrName>
                                        </p:attrNameLst>
                                      </p:cBhvr>
                                      <p:tavLst>
                                        <p:tav tm="0">
                                          <p:val>
                                            <p:strVal val="#ppt_x"/>
                                          </p:val>
                                        </p:tav>
                                        <p:tav tm="100000">
                                          <p:val>
                                            <p:strVal val="#ppt_x"/>
                                          </p:val>
                                        </p:tav>
                                      </p:tavLst>
                                    </p:anim>
                                    <p:anim calcmode="lin" valueType="num">
                                      <p:cBhvr>
                                        <p:cTn id="33" dur="1000" fill="hold"/>
                                        <p:tgtEl>
                                          <p:spTgt spid="36"/>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31" presetClass="entr" presetSubtype="0" fill="hold" nodeType="afterEffect">
                                  <p:stCondLst>
                                    <p:cond delay="0"/>
                                  </p:stCondLst>
                                  <p:childTnLst>
                                    <p:set>
                                      <p:cBhvr>
                                        <p:cTn id="36" dur="1" fill="hold">
                                          <p:stCondLst>
                                            <p:cond delay="0"/>
                                          </p:stCondLst>
                                        </p:cTn>
                                        <p:tgtEl>
                                          <p:spTgt spid="54"/>
                                        </p:tgtEl>
                                        <p:attrNameLst>
                                          <p:attrName>style.visibility</p:attrName>
                                        </p:attrNameLst>
                                      </p:cBhvr>
                                      <p:to>
                                        <p:strVal val="visible"/>
                                      </p:to>
                                    </p:set>
                                    <p:anim calcmode="lin" valueType="num">
                                      <p:cBhvr>
                                        <p:cTn id="37" dur="1000" fill="hold"/>
                                        <p:tgtEl>
                                          <p:spTgt spid="54"/>
                                        </p:tgtEl>
                                        <p:attrNameLst>
                                          <p:attrName>ppt_w</p:attrName>
                                        </p:attrNameLst>
                                      </p:cBhvr>
                                      <p:tavLst>
                                        <p:tav tm="0">
                                          <p:val>
                                            <p:fltVal val="0"/>
                                          </p:val>
                                        </p:tav>
                                        <p:tav tm="100000">
                                          <p:val>
                                            <p:strVal val="#ppt_w"/>
                                          </p:val>
                                        </p:tav>
                                      </p:tavLst>
                                    </p:anim>
                                    <p:anim calcmode="lin" valueType="num">
                                      <p:cBhvr>
                                        <p:cTn id="38" dur="1000" fill="hold"/>
                                        <p:tgtEl>
                                          <p:spTgt spid="54"/>
                                        </p:tgtEl>
                                        <p:attrNameLst>
                                          <p:attrName>ppt_h</p:attrName>
                                        </p:attrNameLst>
                                      </p:cBhvr>
                                      <p:tavLst>
                                        <p:tav tm="0">
                                          <p:val>
                                            <p:fltVal val="0"/>
                                          </p:val>
                                        </p:tav>
                                        <p:tav tm="100000">
                                          <p:val>
                                            <p:strVal val="#ppt_h"/>
                                          </p:val>
                                        </p:tav>
                                      </p:tavLst>
                                    </p:anim>
                                    <p:anim calcmode="lin" valueType="num">
                                      <p:cBhvr>
                                        <p:cTn id="39" dur="1000" fill="hold"/>
                                        <p:tgtEl>
                                          <p:spTgt spid="54"/>
                                        </p:tgtEl>
                                        <p:attrNameLst>
                                          <p:attrName>style.rotation</p:attrName>
                                        </p:attrNameLst>
                                      </p:cBhvr>
                                      <p:tavLst>
                                        <p:tav tm="0">
                                          <p:val>
                                            <p:fltVal val="90"/>
                                          </p:val>
                                        </p:tav>
                                        <p:tav tm="100000">
                                          <p:val>
                                            <p:fltVal val="0"/>
                                          </p:val>
                                        </p:tav>
                                      </p:tavLst>
                                    </p:anim>
                                    <p:animEffect transition="in" filter="fade">
                                      <p:cBhvr>
                                        <p:cTn id="40" dur="1000"/>
                                        <p:tgtEl>
                                          <p:spTgt spid="54"/>
                                        </p:tgtEl>
                                      </p:cBhvr>
                                    </p:animEffect>
                                  </p:childTnLst>
                                </p:cTn>
                              </p:par>
                            </p:childTnLst>
                          </p:cTn>
                        </p:par>
                        <p:par>
                          <p:cTn id="41" fill="hold">
                            <p:stCondLst>
                              <p:cond delay="5750"/>
                            </p:stCondLst>
                            <p:childTnLst>
                              <p:par>
                                <p:cTn id="42" presetID="47" presetClass="entr" presetSubtype="0" fill="hold" grpId="0" nodeType="afterEffect">
                                  <p:stCondLst>
                                    <p:cond delay="0"/>
                                  </p:stCondLst>
                                  <p:childTnLst>
                                    <p:set>
                                      <p:cBhvr>
                                        <p:cTn id="43" dur="1" fill="hold">
                                          <p:stCondLst>
                                            <p:cond delay="0"/>
                                          </p:stCondLst>
                                        </p:cTn>
                                        <p:tgtEl>
                                          <p:spTgt spid="39"/>
                                        </p:tgtEl>
                                        <p:attrNameLst>
                                          <p:attrName>style.visibility</p:attrName>
                                        </p:attrNameLst>
                                      </p:cBhvr>
                                      <p:to>
                                        <p:strVal val="visible"/>
                                      </p:to>
                                    </p:set>
                                    <p:animEffect transition="in" filter="fade">
                                      <p:cBhvr>
                                        <p:cTn id="44" dur="1000"/>
                                        <p:tgtEl>
                                          <p:spTgt spid="39"/>
                                        </p:tgtEl>
                                      </p:cBhvr>
                                    </p:animEffect>
                                    <p:anim calcmode="lin" valueType="num">
                                      <p:cBhvr>
                                        <p:cTn id="45" dur="1000" fill="hold"/>
                                        <p:tgtEl>
                                          <p:spTgt spid="39"/>
                                        </p:tgtEl>
                                        <p:attrNameLst>
                                          <p:attrName>ppt_x</p:attrName>
                                        </p:attrNameLst>
                                      </p:cBhvr>
                                      <p:tavLst>
                                        <p:tav tm="0">
                                          <p:val>
                                            <p:strVal val="#ppt_x"/>
                                          </p:val>
                                        </p:tav>
                                        <p:tav tm="100000">
                                          <p:val>
                                            <p:strVal val="#ppt_x"/>
                                          </p:val>
                                        </p:tav>
                                      </p:tavLst>
                                    </p:anim>
                                    <p:anim calcmode="lin" valueType="num">
                                      <p:cBhvr>
                                        <p:cTn id="46" dur="1000" fill="hold"/>
                                        <p:tgtEl>
                                          <p:spTgt spid="39"/>
                                        </p:tgtEl>
                                        <p:attrNameLst>
                                          <p:attrName>ppt_y</p:attrName>
                                        </p:attrNameLst>
                                      </p:cBhvr>
                                      <p:tavLst>
                                        <p:tav tm="0">
                                          <p:val>
                                            <p:strVal val="#ppt_y-.1"/>
                                          </p:val>
                                        </p:tav>
                                        <p:tav tm="100000">
                                          <p:val>
                                            <p:strVal val="#ppt_y"/>
                                          </p:val>
                                        </p:tav>
                                      </p:tavLst>
                                    </p:anim>
                                  </p:childTnLst>
                                </p:cTn>
                              </p:par>
                            </p:childTnLst>
                          </p:cTn>
                        </p:par>
                        <p:par>
                          <p:cTn id="47" fill="hold">
                            <p:stCondLst>
                              <p:cond delay="6750"/>
                            </p:stCondLst>
                            <p:childTnLst>
                              <p:par>
                                <p:cTn id="48" presetID="31" presetClass="entr" presetSubtype="0" fill="hold" nodeType="afterEffect">
                                  <p:stCondLst>
                                    <p:cond delay="0"/>
                                  </p:stCondLst>
                                  <p:childTnLst>
                                    <p:set>
                                      <p:cBhvr>
                                        <p:cTn id="49" dur="1" fill="hold">
                                          <p:stCondLst>
                                            <p:cond delay="0"/>
                                          </p:stCondLst>
                                        </p:cTn>
                                        <p:tgtEl>
                                          <p:spTgt spid="55"/>
                                        </p:tgtEl>
                                        <p:attrNameLst>
                                          <p:attrName>style.visibility</p:attrName>
                                        </p:attrNameLst>
                                      </p:cBhvr>
                                      <p:to>
                                        <p:strVal val="visible"/>
                                      </p:to>
                                    </p:set>
                                    <p:anim calcmode="lin" valueType="num">
                                      <p:cBhvr>
                                        <p:cTn id="50" dur="1000" fill="hold"/>
                                        <p:tgtEl>
                                          <p:spTgt spid="55"/>
                                        </p:tgtEl>
                                        <p:attrNameLst>
                                          <p:attrName>ppt_w</p:attrName>
                                        </p:attrNameLst>
                                      </p:cBhvr>
                                      <p:tavLst>
                                        <p:tav tm="0">
                                          <p:val>
                                            <p:fltVal val="0"/>
                                          </p:val>
                                        </p:tav>
                                        <p:tav tm="100000">
                                          <p:val>
                                            <p:strVal val="#ppt_w"/>
                                          </p:val>
                                        </p:tav>
                                      </p:tavLst>
                                    </p:anim>
                                    <p:anim calcmode="lin" valueType="num">
                                      <p:cBhvr>
                                        <p:cTn id="51" dur="1000" fill="hold"/>
                                        <p:tgtEl>
                                          <p:spTgt spid="55"/>
                                        </p:tgtEl>
                                        <p:attrNameLst>
                                          <p:attrName>ppt_h</p:attrName>
                                        </p:attrNameLst>
                                      </p:cBhvr>
                                      <p:tavLst>
                                        <p:tav tm="0">
                                          <p:val>
                                            <p:fltVal val="0"/>
                                          </p:val>
                                        </p:tav>
                                        <p:tav tm="100000">
                                          <p:val>
                                            <p:strVal val="#ppt_h"/>
                                          </p:val>
                                        </p:tav>
                                      </p:tavLst>
                                    </p:anim>
                                    <p:anim calcmode="lin" valueType="num">
                                      <p:cBhvr>
                                        <p:cTn id="52" dur="1000" fill="hold"/>
                                        <p:tgtEl>
                                          <p:spTgt spid="55"/>
                                        </p:tgtEl>
                                        <p:attrNameLst>
                                          <p:attrName>style.rotation</p:attrName>
                                        </p:attrNameLst>
                                      </p:cBhvr>
                                      <p:tavLst>
                                        <p:tav tm="0">
                                          <p:val>
                                            <p:fltVal val="90"/>
                                          </p:val>
                                        </p:tav>
                                        <p:tav tm="100000">
                                          <p:val>
                                            <p:fltVal val="0"/>
                                          </p:val>
                                        </p:tav>
                                      </p:tavLst>
                                    </p:anim>
                                    <p:animEffect transition="in" filter="fade">
                                      <p:cBhvr>
                                        <p:cTn id="53" dur="1000"/>
                                        <p:tgtEl>
                                          <p:spTgt spid="5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8"/>
                                        </p:tgtEl>
                                        <p:attrNameLst>
                                          <p:attrName>style.visibility</p:attrName>
                                        </p:attrNameLst>
                                      </p:cBhvr>
                                      <p:to>
                                        <p:strVal val="visible"/>
                                      </p:to>
                                    </p:set>
                                    <p:animEffect transition="in" filter="fade">
                                      <p:cBhvr>
                                        <p:cTn id="57" dur="1000"/>
                                        <p:tgtEl>
                                          <p:spTgt spid="38"/>
                                        </p:tgtEl>
                                      </p:cBhvr>
                                    </p:animEffect>
                                    <p:anim calcmode="lin" valueType="num">
                                      <p:cBhvr>
                                        <p:cTn id="58" dur="1000" fill="hold"/>
                                        <p:tgtEl>
                                          <p:spTgt spid="38"/>
                                        </p:tgtEl>
                                        <p:attrNameLst>
                                          <p:attrName>ppt_x</p:attrName>
                                        </p:attrNameLst>
                                      </p:cBhvr>
                                      <p:tavLst>
                                        <p:tav tm="0">
                                          <p:val>
                                            <p:strVal val="#ppt_x"/>
                                          </p:val>
                                        </p:tav>
                                        <p:tav tm="100000">
                                          <p:val>
                                            <p:strVal val="#ppt_x"/>
                                          </p:val>
                                        </p:tav>
                                      </p:tavLst>
                                    </p:anim>
                                    <p:anim calcmode="lin" valueType="num">
                                      <p:cBhvr>
                                        <p:cTn id="59" dur="1000" fill="hold"/>
                                        <p:tgtEl>
                                          <p:spTgt spid="38"/>
                                        </p:tgtEl>
                                        <p:attrNameLst>
                                          <p:attrName>ppt_y</p:attrName>
                                        </p:attrNameLst>
                                      </p:cBhvr>
                                      <p:tavLst>
                                        <p:tav tm="0">
                                          <p:val>
                                            <p:strVal val="#ppt_y+.1"/>
                                          </p:val>
                                        </p:tav>
                                        <p:tav tm="100000">
                                          <p:val>
                                            <p:strVal val="#ppt_y"/>
                                          </p:val>
                                        </p:tav>
                                      </p:tavLst>
                                    </p:anim>
                                  </p:childTnLst>
                                </p:cTn>
                              </p:par>
                            </p:childTnLst>
                          </p:cTn>
                        </p:par>
                        <p:par>
                          <p:cTn id="60" fill="hold">
                            <p:stCondLst>
                              <p:cond delay="8750"/>
                            </p:stCondLst>
                            <p:childTnLst>
                              <p:par>
                                <p:cTn id="61" presetID="31" presetClass="entr" presetSubtype="0" fill="hold" nodeType="afterEffect">
                                  <p:stCondLst>
                                    <p:cond delay="0"/>
                                  </p:stCondLst>
                                  <p:childTnLst>
                                    <p:set>
                                      <p:cBhvr>
                                        <p:cTn id="62" dur="1" fill="hold">
                                          <p:stCondLst>
                                            <p:cond delay="0"/>
                                          </p:stCondLst>
                                        </p:cTn>
                                        <p:tgtEl>
                                          <p:spTgt spid="56"/>
                                        </p:tgtEl>
                                        <p:attrNameLst>
                                          <p:attrName>style.visibility</p:attrName>
                                        </p:attrNameLst>
                                      </p:cBhvr>
                                      <p:to>
                                        <p:strVal val="visible"/>
                                      </p:to>
                                    </p:set>
                                    <p:anim calcmode="lin" valueType="num">
                                      <p:cBhvr>
                                        <p:cTn id="63" dur="1000" fill="hold"/>
                                        <p:tgtEl>
                                          <p:spTgt spid="56"/>
                                        </p:tgtEl>
                                        <p:attrNameLst>
                                          <p:attrName>ppt_w</p:attrName>
                                        </p:attrNameLst>
                                      </p:cBhvr>
                                      <p:tavLst>
                                        <p:tav tm="0">
                                          <p:val>
                                            <p:fltVal val="0"/>
                                          </p:val>
                                        </p:tav>
                                        <p:tav tm="100000">
                                          <p:val>
                                            <p:strVal val="#ppt_w"/>
                                          </p:val>
                                        </p:tav>
                                      </p:tavLst>
                                    </p:anim>
                                    <p:anim calcmode="lin" valueType="num">
                                      <p:cBhvr>
                                        <p:cTn id="64" dur="1000" fill="hold"/>
                                        <p:tgtEl>
                                          <p:spTgt spid="56"/>
                                        </p:tgtEl>
                                        <p:attrNameLst>
                                          <p:attrName>ppt_h</p:attrName>
                                        </p:attrNameLst>
                                      </p:cBhvr>
                                      <p:tavLst>
                                        <p:tav tm="0">
                                          <p:val>
                                            <p:fltVal val="0"/>
                                          </p:val>
                                        </p:tav>
                                        <p:tav tm="100000">
                                          <p:val>
                                            <p:strVal val="#ppt_h"/>
                                          </p:val>
                                        </p:tav>
                                      </p:tavLst>
                                    </p:anim>
                                    <p:anim calcmode="lin" valueType="num">
                                      <p:cBhvr>
                                        <p:cTn id="65" dur="1000" fill="hold"/>
                                        <p:tgtEl>
                                          <p:spTgt spid="56"/>
                                        </p:tgtEl>
                                        <p:attrNameLst>
                                          <p:attrName>style.rotation</p:attrName>
                                        </p:attrNameLst>
                                      </p:cBhvr>
                                      <p:tavLst>
                                        <p:tav tm="0">
                                          <p:val>
                                            <p:fltVal val="90"/>
                                          </p:val>
                                        </p:tav>
                                        <p:tav tm="100000">
                                          <p:val>
                                            <p:fltVal val="0"/>
                                          </p:val>
                                        </p:tav>
                                      </p:tavLst>
                                    </p:anim>
                                    <p:animEffect transition="in" filter="fade">
                                      <p:cBhvr>
                                        <p:cTn id="66" dur="1000"/>
                                        <p:tgtEl>
                                          <p:spTgt spid="56"/>
                                        </p:tgtEl>
                                      </p:cBhvr>
                                    </p:animEffect>
                                  </p:childTnLst>
                                </p:cTn>
                              </p:par>
                            </p:childTnLst>
                          </p:cTn>
                        </p:par>
                        <p:par>
                          <p:cTn id="67" fill="hold">
                            <p:stCondLst>
                              <p:cond delay="9750"/>
                            </p:stCondLst>
                            <p:childTnLst>
                              <p:par>
                                <p:cTn id="68" presetID="47" presetClass="entr" presetSubtype="0"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1ED65ABE-A746-4B80-9858-19D8A59E8976}"/>
              </a:ext>
            </a:extLst>
          </p:cNvPr>
          <p:cNvSpPr>
            <a:spLocks noChangeAspect="1"/>
          </p:cNvSpPr>
          <p:nvPr/>
        </p:nvSpPr>
        <p:spPr>
          <a:xfrm>
            <a:off x="5037621" y="2608770"/>
            <a:ext cx="6217920" cy="3891622"/>
          </a:xfrm>
          <a:custGeom>
            <a:avLst/>
            <a:gdLst>
              <a:gd name="connsiteX0" fmla="*/ 82905 w 6217920"/>
              <a:gd name="connsiteY0" fmla="*/ 0 h 3891622"/>
              <a:gd name="connsiteX1" fmla="*/ 80044 w 6217920"/>
              <a:gd name="connsiteY1" fmla="*/ 56653 h 3891622"/>
              <a:gd name="connsiteX2" fmla="*/ 1863124 w 6217920"/>
              <a:gd name="connsiteY2" fmla="*/ 1839733 h 3891622"/>
              <a:gd name="connsiteX3" fmla="*/ 3123952 w 6217920"/>
              <a:gd name="connsiteY3" fmla="*/ 1317481 h 3891622"/>
              <a:gd name="connsiteX4" fmla="*/ 3168297 w 6217920"/>
              <a:gd name="connsiteY4" fmla="*/ 1268690 h 3891622"/>
              <a:gd name="connsiteX5" fmla="*/ 3247151 w 6217920"/>
              <a:gd name="connsiteY5" fmla="*/ 1371555 h 3891622"/>
              <a:gd name="connsiteX6" fmla="*/ 4526280 w 6217920"/>
              <a:gd name="connsiteY6" fmla="*/ 1956142 h 3891622"/>
              <a:gd name="connsiteX7" fmla="*/ 6183552 w 6217920"/>
              <a:gd name="connsiteY7" fmla="*/ 605427 h 3891622"/>
              <a:gd name="connsiteX8" fmla="*/ 6202915 w 6217920"/>
              <a:gd name="connsiteY8" fmla="*/ 478552 h 3891622"/>
              <a:gd name="connsiteX9" fmla="*/ 6213875 w 6217920"/>
              <a:gd name="connsiteY9" fmla="*/ 622676 h 3891622"/>
              <a:gd name="connsiteX10" fmla="*/ 6217920 w 6217920"/>
              <a:gd name="connsiteY10" fmla="*/ 782662 h 3891622"/>
              <a:gd name="connsiteX11" fmla="*/ 3108960 w 6217920"/>
              <a:gd name="connsiteY11" fmla="*/ 3891622 h 3891622"/>
              <a:gd name="connsiteX12" fmla="*/ 16051 w 6217920"/>
              <a:gd name="connsiteY12" fmla="*/ 1100535 h 3891622"/>
              <a:gd name="connsiteX13" fmla="*/ 11037 w 6217920"/>
              <a:gd name="connsiteY13" fmla="*/ 1001228 h 3891622"/>
              <a:gd name="connsiteX14" fmla="*/ 8734 w 6217920"/>
              <a:gd name="connsiteY14" fmla="*/ 980022 h 3891622"/>
              <a:gd name="connsiteX15" fmla="*/ 5695 w 6217920"/>
              <a:gd name="connsiteY15" fmla="*/ 895439 h 3891622"/>
              <a:gd name="connsiteX16" fmla="*/ 0 w 6217920"/>
              <a:gd name="connsiteY16" fmla="*/ 782662 h 3891622"/>
              <a:gd name="connsiteX17" fmla="*/ 906 w 6217920"/>
              <a:gd name="connsiteY17" fmla="*/ 762161 h 3891622"/>
              <a:gd name="connsiteX18" fmla="*/ 0 w 6217920"/>
              <a:gd name="connsiteY18" fmla="*/ 736942 h 3891622"/>
              <a:gd name="connsiteX19" fmla="*/ 82350 w 6217920"/>
              <a:gd name="connsiteY19" fmla="*/ 2122 h 38916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217920" h="3891622">
                <a:moveTo>
                  <a:pt x="82905" y="0"/>
                </a:moveTo>
                <a:lnTo>
                  <a:pt x="80044" y="56653"/>
                </a:lnTo>
                <a:cubicBezTo>
                  <a:pt x="80044" y="1041421"/>
                  <a:pt x="878356" y="1839733"/>
                  <a:pt x="1863124" y="1839733"/>
                </a:cubicBezTo>
                <a:cubicBezTo>
                  <a:pt x="2355508" y="1839733"/>
                  <a:pt x="2801278" y="1640155"/>
                  <a:pt x="3123952" y="1317481"/>
                </a:cubicBezTo>
                <a:lnTo>
                  <a:pt x="3168297" y="1268690"/>
                </a:lnTo>
                <a:lnTo>
                  <a:pt x="3247151" y="1371555"/>
                </a:lnTo>
                <a:cubicBezTo>
                  <a:pt x="3557330" y="1729633"/>
                  <a:pt x="4015353" y="1956142"/>
                  <a:pt x="4526280" y="1956142"/>
                </a:cubicBezTo>
                <a:cubicBezTo>
                  <a:pt x="5343764" y="1956142"/>
                  <a:pt x="6025813" y="1376278"/>
                  <a:pt x="6183552" y="605427"/>
                </a:cubicBezTo>
                <a:lnTo>
                  <a:pt x="6202915" y="478552"/>
                </a:lnTo>
                <a:lnTo>
                  <a:pt x="6213875" y="622676"/>
                </a:lnTo>
                <a:cubicBezTo>
                  <a:pt x="6216561" y="675665"/>
                  <a:pt x="6217920" y="729005"/>
                  <a:pt x="6217920" y="782662"/>
                </a:cubicBezTo>
                <a:cubicBezTo>
                  <a:pt x="6217920" y="2499693"/>
                  <a:pt x="4825991" y="3891622"/>
                  <a:pt x="3108960" y="3891622"/>
                </a:cubicBezTo>
                <a:cubicBezTo>
                  <a:pt x="1499244" y="3891622"/>
                  <a:pt x="175261" y="2668247"/>
                  <a:pt x="16051" y="1100535"/>
                </a:cubicBezTo>
                <a:lnTo>
                  <a:pt x="11037" y="1001228"/>
                </a:lnTo>
                <a:lnTo>
                  <a:pt x="8734" y="980022"/>
                </a:lnTo>
                <a:lnTo>
                  <a:pt x="5695" y="895439"/>
                </a:lnTo>
                <a:lnTo>
                  <a:pt x="0" y="782662"/>
                </a:lnTo>
                <a:lnTo>
                  <a:pt x="906" y="762161"/>
                </a:lnTo>
                <a:lnTo>
                  <a:pt x="0" y="736942"/>
                </a:lnTo>
                <a:cubicBezTo>
                  <a:pt x="0" y="480492"/>
                  <a:pt x="28892" y="233526"/>
                  <a:pt x="82350" y="2122"/>
                </a:cubicBezTo>
                <a:close/>
              </a:path>
            </a:pathLst>
          </a:custGeom>
          <a:solidFill>
            <a:schemeClr val="bg1">
              <a:lumMod val="6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2ABB568A-F9E3-43D5-9A27-749DF15E606A}"/>
              </a:ext>
            </a:extLst>
          </p:cNvPr>
          <p:cNvGrpSpPr/>
          <p:nvPr/>
        </p:nvGrpSpPr>
        <p:grpSpPr>
          <a:xfrm>
            <a:off x="7848600" y="1173480"/>
            <a:ext cx="3429000" cy="3429000"/>
            <a:chOff x="6542387" y="1173480"/>
            <a:chExt cx="3429000" cy="3429000"/>
          </a:xfrm>
          <a:effectLst>
            <a:outerShdw blurRad="63500" dist="63500" dir="18000000" algn="l" rotWithShape="0">
              <a:prstClr val="black">
                <a:alpha val="40000"/>
              </a:prstClr>
            </a:outerShdw>
          </a:effectLst>
        </p:grpSpPr>
        <p:sp>
          <p:nvSpPr>
            <p:cNvPr id="8" name="Oval 7">
              <a:extLst>
                <a:ext uri="{FF2B5EF4-FFF2-40B4-BE49-F238E27FC236}">
                  <a16:creationId xmlns:a16="http://schemas.microsoft.com/office/drawing/2014/main" id="{A548B3F8-6C26-4368-B683-95CDEC7F3F8B}"/>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73896011-9C5E-400B-BF7C-3925CB7FE42D}"/>
                </a:ext>
              </a:extLst>
            </p:cNvPr>
            <p:cNvSpPr>
              <a:spLocks noChangeAspect="1"/>
            </p:cNvSpPr>
            <p:nvPr/>
          </p:nvSpPr>
          <p:spPr>
            <a:xfrm>
              <a:off x="6629255" y="1260348"/>
              <a:ext cx="3255264" cy="3255264"/>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a:extLst>
              <a:ext uri="{FF2B5EF4-FFF2-40B4-BE49-F238E27FC236}">
                <a16:creationId xmlns:a16="http://schemas.microsoft.com/office/drawing/2014/main" id="{F796F305-5E77-41A9-B5E1-D72E7B50C492}"/>
              </a:ext>
            </a:extLst>
          </p:cNvPr>
          <p:cNvGrpSpPr/>
          <p:nvPr/>
        </p:nvGrpSpPr>
        <p:grpSpPr>
          <a:xfrm>
            <a:off x="6487813" y="426720"/>
            <a:ext cx="3429000" cy="3429000"/>
            <a:chOff x="6542387" y="1173480"/>
            <a:chExt cx="3429000" cy="3429000"/>
          </a:xfrm>
          <a:effectLst>
            <a:outerShdw blurRad="63500" dist="63500" dir="18000000" algn="l" rotWithShape="0">
              <a:prstClr val="black">
                <a:alpha val="40000"/>
              </a:prstClr>
            </a:outerShdw>
          </a:effectLst>
        </p:grpSpPr>
        <p:sp>
          <p:nvSpPr>
            <p:cNvPr id="12" name="Oval 11">
              <a:extLst>
                <a:ext uri="{FF2B5EF4-FFF2-40B4-BE49-F238E27FC236}">
                  <a16:creationId xmlns:a16="http://schemas.microsoft.com/office/drawing/2014/main" id="{9297AF03-80F0-42D8-B67C-4D97D1581F27}"/>
                </a:ext>
              </a:extLst>
            </p:cNvPr>
            <p:cNvSpPr>
              <a:spLocks noChangeAspect="1"/>
            </p:cNvSpPr>
            <p:nvPr/>
          </p:nvSpPr>
          <p:spPr>
            <a:xfrm>
              <a:off x="6542387" y="1173480"/>
              <a:ext cx="3429000" cy="342900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8E637812-00F0-44D1-9C69-4E2009C50014}"/>
                </a:ext>
              </a:extLst>
            </p:cNvPr>
            <p:cNvSpPr>
              <a:spLocks noChangeAspect="1"/>
            </p:cNvSpPr>
            <p:nvPr/>
          </p:nvSpPr>
          <p:spPr>
            <a:xfrm>
              <a:off x="6629255" y="1260348"/>
              <a:ext cx="3255264" cy="3255264"/>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3" name="Freeform: Shape 32">
            <a:extLst>
              <a:ext uri="{FF2B5EF4-FFF2-40B4-BE49-F238E27FC236}">
                <a16:creationId xmlns:a16="http://schemas.microsoft.com/office/drawing/2014/main" id="{6B45DA24-4396-4DA6-9552-83D8B48F2AE2}"/>
              </a:ext>
            </a:extLst>
          </p:cNvPr>
          <p:cNvSpPr>
            <a:spLocks noChangeAspect="1"/>
          </p:cNvSpPr>
          <p:nvPr/>
        </p:nvSpPr>
        <p:spPr>
          <a:xfrm>
            <a:off x="5117665" y="960120"/>
            <a:ext cx="3489164" cy="3507663"/>
          </a:xfrm>
          <a:custGeom>
            <a:avLst/>
            <a:gdLst>
              <a:gd name="connsiteX0" fmla="*/ 1797524 w 3489164"/>
              <a:gd name="connsiteY0" fmla="*/ 0 h 3507663"/>
              <a:gd name="connsiteX1" fmla="*/ 3489164 w 3489164"/>
              <a:gd name="connsiteY1" fmla="*/ 1691640 h 3507663"/>
              <a:gd name="connsiteX2" fmla="*/ 3102876 w 3489164"/>
              <a:gd name="connsiteY2" fmla="*/ 2767680 h 3507663"/>
              <a:gd name="connsiteX3" fmla="*/ 3027030 w 3489164"/>
              <a:gd name="connsiteY3" fmla="*/ 2851131 h 3507663"/>
              <a:gd name="connsiteX4" fmla="*/ 3030415 w 3489164"/>
              <a:gd name="connsiteY4" fmla="*/ 2856703 h 3507663"/>
              <a:gd name="connsiteX5" fmla="*/ 3007863 w 3489164"/>
              <a:gd name="connsiteY5" fmla="*/ 2881516 h 3507663"/>
              <a:gd name="connsiteX6" fmla="*/ 3067469 w 3489164"/>
              <a:gd name="connsiteY6" fmla="*/ 2959488 h 3507663"/>
              <a:gd name="connsiteX7" fmla="*/ 3043908 w 3489164"/>
              <a:gd name="connsiteY7" fmla="*/ 2985411 h 3507663"/>
              <a:gd name="connsiteX8" fmla="*/ 1783080 w 3489164"/>
              <a:gd name="connsiteY8" fmla="*/ 3507663 h 3507663"/>
              <a:gd name="connsiteX9" fmla="*/ 0 w 3489164"/>
              <a:gd name="connsiteY9" fmla="*/ 1724583 h 3507663"/>
              <a:gd name="connsiteX10" fmla="*/ 2861 w 3489164"/>
              <a:gd name="connsiteY10" fmla="*/ 1667930 h 3507663"/>
              <a:gd name="connsiteX11" fmla="*/ 46938 w 3489164"/>
              <a:gd name="connsiteY11" fmla="*/ 1499511 h 3507663"/>
              <a:gd name="connsiteX12" fmla="*/ 232055 w 3489164"/>
              <a:gd name="connsiteY12" fmla="*/ 1028602 h 3507663"/>
              <a:gd name="connsiteX13" fmla="*/ 288372 w 3489164"/>
              <a:gd name="connsiteY13" fmla="*/ 930317 h 3507663"/>
              <a:gd name="connsiteX14" fmla="*/ 310056 w 3489164"/>
              <a:gd name="connsiteY14" fmla="*/ 885304 h 3507663"/>
              <a:gd name="connsiteX15" fmla="*/ 601354 w 3489164"/>
              <a:gd name="connsiteY15" fmla="*/ 495470 h 3507663"/>
              <a:gd name="connsiteX16" fmla="*/ 645309 w 3489164"/>
              <a:gd name="connsiteY16" fmla="*/ 455521 h 3507663"/>
              <a:gd name="connsiteX17" fmla="*/ 665784 w 3489164"/>
              <a:gd name="connsiteY17" fmla="*/ 433462 h 3507663"/>
              <a:gd name="connsiteX18" fmla="*/ 665998 w 3489164"/>
              <a:gd name="connsiteY18" fmla="*/ 433279 h 3507663"/>
              <a:gd name="connsiteX19" fmla="*/ 667998 w 3489164"/>
              <a:gd name="connsiteY19" fmla="*/ 431078 h 3507663"/>
              <a:gd name="connsiteX20" fmla="*/ 675242 w 3489164"/>
              <a:gd name="connsiteY20" fmla="*/ 425387 h 3507663"/>
              <a:gd name="connsiteX21" fmla="*/ 805260 w 3489164"/>
              <a:gd name="connsiteY21" fmla="*/ 314376 h 3507663"/>
              <a:gd name="connsiteX22" fmla="*/ 1270672 w 3489164"/>
              <a:gd name="connsiteY22" fmla="*/ 75733 h 3507663"/>
              <a:gd name="connsiteX23" fmla="*/ 1421762 w 3489164"/>
              <a:gd name="connsiteY23" fmla="*/ 43326 h 3507663"/>
              <a:gd name="connsiteX24" fmla="*/ 1456600 w 3489164"/>
              <a:gd name="connsiteY24" fmla="*/ 34368 h 3507663"/>
              <a:gd name="connsiteX25" fmla="*/ 1797524 w 3489164"/>
              <a:gd name="connsiteY25" fmla="*/ 0 h 35076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489164" h="3507663">
                <a:moveTo>
                  <a:pt x="1797524" y="0"/>
                </a:moveTo>
                <a:cubicBezTo>
                  <a:pt x="2731791" y="0"/>
                  <a:pt x="3489164" y="757373"/>
                  <a:pt x="3489164" y="1691640"/>
                </a:cubicBezTo>
                <a:cubicBezTo>
                  <a:pt x="3489164" y="2100382"/>
                  <a:pt x="3344198" y="2475265"/>
                  <a:pt x="3102876" y="2767680"/>
                </a:cubicBezTo>
                <a:lnTo>
                  <a:pt x="3027030" y="2851131"/>
                </a:lnTo>
                <a:lnTo>
                  <a:pt x="3030415" y="2856703"/>
                </a:lnTo>
                <a:lnTo>
                  <a:pt x="3007863" y="2881516"/>
                </a:lnTo>
                <a:lnTo>
                  <a:pt x="3067469" y="2959488"/>
                </a:lnTo>
                <a:lnTo>
                  <a:pt x="3043908" y="2985411"/>
                </a:lnTo>
                <a:cubicBezTo>
                  <a:pt x="2721234" y="3308085"/>
                  <a:pt x="2275464" y="3507663"/>
                  <a:pt x="1783080" y="3507663"/>
                </a:cubicBezTo>
                <a:cubicBezTo>
                  <a:pt x="798312" y="3507663"/>
                  <a:pt x="0" y="2709351"/>
                  <a:pt x="0" y="1724583"/>
                </a:cubicBezTo>
                <a:lnTo>
                  <a:pt x="2861" y="1667930"/>
                </a:lnTo>
                <a:lnTo>
                  <a:pt x="46938" y="1499511"/>
                </a:lnTo>
                <a:cubicBezTo>
                  <a:pt x="96041" y="1332078"/>
                  <a:pt x="158355" y="1174254"/>
                  <a:pt x="232055" y="1028602"/>
                </a:cubicBezTo>
                <a:lnTo>
                  <a:pt x="288372" y="930317"/>
                </a:lnTo>
                <a:lnTo>
                  <a:pt x="310056" y="885304"/>
                </a:lnTo>
                <a:cubicBezTo>
                  <a:pt x="388182" y="741488"/>
                  <a:pt x="486557" y="610268"/>
                  <a:pt x="601354" y="495470"/>
                </a:cubicBezTo>
                <a:lnTo>
                  <a:pt x="645309" y="455521"/>
                </a:lnTo>
                <a:lnTo>
                  <a:pt x="665784" y="433462"/>
                </a:lnTo>
                <a:lnTo>
                  <a:pt x="665998" y="433279"/>
                </a:lnTo>
                <a:lnTo>
                  <a:pt x="667998" y="431078"/>
                </a:lnTo>
                <a:lnTo>
                  <a:pt x="675242" y="425387"/>
                </a:lnTo>
                <a:lnTo>
                  <a:pt x="805260" y="314376"/>
                </a:lnTo>
                <a:cubicBezTo>
                  <a:pt x="949077" y="204578"/>
                  <a:pt x="1105489" y="123238"/>
                  <a:pt x="1270672" y="75733"/>
                </a:cubicBezTo>
                <a:lnTo>
                  <a:pt x="1421762" y="43326"/>
                </a:lnTo>
                <a:lnTo>
                  <a:pt x="1456600" y="34368"/>
                </a:lnTo>
                <a:cubicBezTo>
                  <a:pt x="1566722" y="11834"/>
                  <a:pt x="1680741" y="0"/>
                  <a:pt x="1797524" y="0"/>
                </a:cubicBezTo>
                <a:close/>
              </a:path>
            </a:pathLst>
          </a:custGeom>
          <a:solidFill>
            <a:schemeClr val="bg1">
              <a:lumMod val="65000"/>
            </a:schemeClr>
          </a:solidFill>
          <a:ln>
            <a:noFill/>
          </a:ln>
          <a:effectLst>
            <a:outerShdw blurRad="50800" dist="50800" dir="174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5A19959E-472E-4D1F-97FE-2649F5D1A71C}"/>
              </a:ext>
            </a:extLst>
          </p:cNvPr>
          <p:cNvSpPr txBox="1"/>
          <p:nvPr/>
        </p:nvSpPr>
        <p:spPr>
          <a:xfrm>
            <a:off x="5496059" y="1613845"/>
            <a:ext cx="2616021" cy="1680460"/>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 DOLOR</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58" name="Group 57">
            <a:extLst>
              <a:ext uri="{FF2B5EF4-FFF2-40B4-BE49-F238E27FC236}">
                <a16:creationId xmlns:a16="http://schemas.microsoft.com/office/drawing/2014/main" id="{FC51D01C-5989-45D7-8D91-046018E5A2BA}"/>
              </a:ext>
            </a:extLst>
          </p:cNvPr>
          <p:cNvGrpSpPr/>
          <p:nvPr/>
        </p:nvGrpSpPr>
        <p:grpSpPr>
          <a:xfrm>
            <a:off x="5627217" y="4236766"/>
            <a:ext cx="731520" cy="731520"/>
            <a:chOff x="4303254" y="4198360"/>
            <a:chExt cx="731520" cy="731520"/>
          </a:xfrm>
        </p:grpSpPr>
        <p:sp>
          <p:nvSpPr>
            <p:cNvPr id="56" name="TextBox 55">
              <a:extLst>
                <a:ext uri="{FF2B5EF4-FFF2-40B4-BE49-F238E27FC236}">
                  <a16:creationId xmlns:a16="http://schemas.microsoft.com/office/drawing/2014/main" id="{57C11B34-6ADE-4252-9776-B1BD46C48825}"/>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34738D"/>
                  </a:solidFill>
                  <a:latin typeface="Bernard MT Condensed" panose="02050806060905020404" pitchFamily="18" charset="0"/>
                </a:rPr>
                <a:t>01</a:t>
              </a:r>
            </a:p>
            <a:p>
              <a:pPr algn="ctr"/>
              <a:r>
                <a:rPr lang="en-US" sz="1000" b="1" dirty="0">
                  <a:solidFill>
                    <a:srgbClr val="34738D"/>
                  </a:solidFill>
                </a:rPr>
                <a:t>OPTION</a:t>
              </a:r>
            </a:p>
          </p:txBody>
        </p:sp>
        <p:sp>
          <p:nvSpPr>
            <p:cNvPr id="57" name="Oval 56">
              <a:extLst>
                <a:ext uri="{FF2B5EF4-FFF2-40B4-BE49-F238E27FC236}">
                  <a16:creationId xmlns:a16="http://schemas.microsoft.com/office/drawing/2014/main" id="{9BF9EF91-F318-4D93-A70C-0BF3FA4D411D}"/>
                </a:ext>
              </a:extLst>
            </p:cNvPr>
            <p:cNvSpPr>
              <a:spLocks noChangeAspect="1"/>
            </p:cNvSpPr>
            <p:nvPr/>
          </p:nvSpPr>
          <p:spPr>
            <a:xfrm>
              <a:off x="4303254" y="4198360"/>
              <a:ext cx="731520" cy="731520"/>
            </a:xfrm>
            <a:prstGeom prst="ellipse">
              <a:avLst/>
            </a:prstGeom>
            <a:no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9" name="TextBox 58">
            <a:extLst>
              <a:ext uri="{FF2B5EF4-FFF2-40B4-BE49-F238E27FC236}">
                <a16:creationId xmlns:a16="http://schemas.microsoft.com/office/drawing/2014/main" id="{3974B3EB-3467-45CE-8EBF-5301F40FC6CE}"/>
              </a:ext>
            </a:extLst>
          </p:cNvPr>
          <p:cNvSpPr txBox="1"/>
          <p:nvPr/>
        </p:nvSpPr>
        <p:spPr>
          <a:xfrm>
            <a:off x="6405090" y="4165937"/>
            <a:ext cx="2368723"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0" name="Group 59">
            <a:extLst>
              <a:ext uri="{FF2B5EF4-FFF2-40B4-BE49-F238E27FC236}">
                <a16:creationId xmlns:a16="http://schemas.microsoft.com/office/drawing/2014/main" id="{FB7A84EB-42C8-43B1-B5BF-C572565326EC}"/>
              </a:ext>
            </a:extLst>
          </p:cNvPr>
          <p:cNvGrpSpPr/>
          <p:nvPr/>
        </p:nvGrpSpPr>
        <p:grpSpPr>
          <a:xfrm>
            <a:off x="6561364" y="5232208"/>
            <a:ext cx="731520" cy="731520"/>
            <a:chOff x="4303254" y="4198360"/>
            <a:chExt cx="731520" cy="731520"/>
          </a:xfrm>
        </p:grpSpPr>
        <p:sp>
          <p:nvSpPr>
            <p:cNvPr id="61" name="TextBox 60">
              <a:extLst>
                <a:ext uri="{FF2B5EF4-FFF2-40B4-BE49-F238E27FC236}">
                  <a16:creationId xmlns:a16="http://schemas.microsoft.com/office/drawing/2014/main" id="{530EB9CF-696A-4729-8AAB-DBC20AF37166}"/>
                </a:ext>
              </a:extLst>
            </p:cNvPr>
            <p:cNvSpPr txBox="1"/>
            <p:nvPr/>
          </p:nvSpPr>
          <p:spPr>
            <a:xfrm>
              <a:off x="4323248" y="4271732"/>
              <a:ext cx="683451" cy="584775"/>
            </a:xfrm>
            <a:prstGeom prst="rect">
              <a:avLst/>
            </a:prstGeom>
            <a:noFill/>
          </p:spPr>
          <p:txBody>
            <a:bodyPr wrap="square" lIns="0" tIns="0" rIns="0" bIns="0" rtlCol="0" anchor="t">
              <a:spAutoFit/>
            </a:bodyPr>
            <a:lstStyle/>
            <a:p>
              <a:pPr algn="ctr"/>
              <a:r>
                <a:rPr lang="en-US" sz="2800" dirty="0">
                  <a:solidFill>
                    <a:srgbClr val="189A80"/>
                  </a:solidFill>
                  <a:latin typeface="Bernard MT Condensed" panose="02050806060905020404" pitchFamily="18" charset="0"/>
                </a:rPr>
                <a:t>02</a:t>
              </a:r>
            </a:p>
            <a:p>
              <a:pPr algn="ctr"/>
              <a:r>
                <a:rPr lang="en-US" sz="1000" b="1" dirty="0">
                  <a:solidFill>
                    <a:srgbClr val="189A80"/>
                  </a:solidFill>
                </a:rPr>
                <a:t>OPTION</a:t>
              </a:r>
            </a:p>
          </p:txBody>
        </p:sp>
        <p:sp>
          <p:nvSpPr>
            <p:cNvPr id="62" name="Oval 61">
              <a:extLst>
                <a:ext uri="{FF2B5EF4-FFF2-40B4-BE49-F238E27FC236}">
                  <a16:creationId xmlns:a16="http://schemas.microsoft.com/office/drawing/2014/main" id="{EF3E55A7-D412-44F2-91AA-338B3070EB34}"/>
                </a:ext>
              </a:extLst>
            </p:cNvPr>
            <p:cNvSpPr>
              <a:spLocks noChangeAspect="1"/>
            </p:cNvSpPr>
            <p:nvPr/>
          </p:nvSpPr>
          <p:spPr>
            <a:xfrm>
              <a:off x="4303254" y="4198360"/>
              <a:ext cx="731520" cy="731520"/>
            </a:xfrm>
            <a:prstGeom prst="ellipse">
              <a:avLst/>
            </a:prstGeom>
            <a:no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Box 62">
            <a:extLst>
              <a:ext uri="{FF2B5EF4-FFF2-40B4-BE49-F238E27FC236}">
                <a16:creationId xmlns:a16="http://schemas.microsoft.com/office/drawing/2014/main" id="{8D1C8989-E215-419F-99FF-E0ADD45AAA17}"/>
              </a:ext>
            </a:extLst>
          </p:cNvPr>
          <p:cNvSpPr txBox="1"/>
          <p:nvPr/>
        </p:nvSpPr>
        <p:spPr>
          <a:xfrm>
            <a:off x="7336199" y="5188803"/>
            <a:ext cx="288541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70" name="Freeform: Shape 69">
            <a:extLst>
              <a:ext uri="{FF2B5EF4-FFF2-40B4-BE49-F238E27FC236}">
                <a16:creationId xmlns:a16="http://schemas.microsoft.com/office/drawing/2014/main" id="{A301B930-117B-4170-88DD-92A120067B0C}"/>
              </a:ext>
            </a:extLst>
          </p:cNvPr>
          <p:cNvSpPr>
            <a:spLocks noChangeAspect="1"/>
          </p:cNvSpPr>
          <p:nvPr/>
        </p:nvSpPr>
        <p:spPr>
          <a:xfrm rot="16200000">
            <a:off x="10285621" y="253288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1" name="Freeform: Shape 70">
            <a:extLst>
              <a:ext uri="{FF2B5EF4-FFF2-40B4-BE49-F238E27FC236}">
                <a16:creationId xmlns:a16="http://schemas.microsoft.com/office/drawing/2014/main" id="{08AFFA6F-46D8-4907-9100-65552544BC25}"/>
              </a:ext>
            </a:extLst>
          </p:cNvPr>
          <p:cNvSpPr>
            <a:spLocks noChangeAspect="1"/>
          </p:cNvSpPr>
          <p:nvPr/>
        </p:nvSpPr>
        <p:spPr>
          <a:xfrm rot="16200000">
            <a:off x="8926347" y="1790408"/>
            <a:ext cx="1097280" cy="701624"/>
          </a:xfrm>
          <a:custGeom>
            <a:avLst/>
            <a:gdLst>
              <a:gd name="connsiteX0" fmla="*/ 1097280 w 1097280"/>
              <a:gd name="connsiteY0" fmla="*/ 548640 h 701624"/>
              <a:gd name="connsiteX1" fmla="*/ 1091402 w 1097280"/>
              <a:gd name="connsiteY1" fmla="*/ 606944 h 701624"/>
              <a:gd name="connsiteX2" fmla="*/ 1032648 w 1097280"/>
              <a:gd name="connsiteY2" fmla="*/ 628449 h 701624"/>
              <a:gd name="connsiteX3" fmla="*/ 548640 w 1097280"/>
              <a:gd name="connsiteY3" fmla="*/ 701624 h 701624"/>
              <a:gd name="connsiteX4" fmla="*/ 64632 w 1097280"/>
              <a:gd name="connsiteY4" fmla="*/ 628449 h 701624"/>
              <a:gd name="connsiteX5" fmla="*/ 5878 w 1097280"/>
              <a:gd name="connsiteY5" fmla="*/ 606944 h 701624"/>
              <a:gd name="connsiteX6" fmla="*/ 0 w 1097280"/>
              <a:gd name="connsiteY6" fmla="*/ 548640 h 701624"/>
              <a:gd name="connsiteX7" fmla="*/ 548640 w 1097280"/>
              <a:gd name="connsiteY7" fmla="*/ 0 h 701624"/>
              <a:gd name="connsiteX8" fmla="*/ 1097280 w 1097280"/>
              <a:gd name="connsiteY8" fmla="*/ 548640 h 7016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701624">
                <a:moveTo>
                  <a:pt x="1097280" y="548640"/>
                </a:moveTo>
                <a:lnTo>
                  <a:pt x="1091402" y="606944"/>
                </a:lnTo>
                <a:lnTo>
                  <a:pt x="1032648" y="628449"/>
                </a:lnTo>
                <a:cubicBezTo>
                  <a:pt x="879750" y="676005"/>
                  <a:pt x="717187" y="701624"/>
                  <a:pt x="548640" y="701624"/>
                </a:cubicBezTo>
                <a:cubicBezTo>
                  <a:pt x="380093" y="701624"/>
                  <a:pt x="217530" y="676005"/>
                  <a:pt x="64632" y="628449"/>
                </a:cubicBezTo>
                <a:lnTo>
                  <a:pt x="5878" y="606944"/>
                </a:lnTo>
                <a:lnTo>
                  <a:pt x="0" y="548640"/>
                </a:lnTo>
                <a:cubicBezTo>
                  <a:pt x="0" y="245634"/>
                  <a:pt x="245634" y="0"/>
                  <a:pt x="548640" y="0"/>
                </a:cubicBezTo>
                <a:cubicBezTo>
                  <a:pt x="851646" y="0"/>
                  <a:pt x="1097280" y="245634"/>
                  <a:pt x="1097280" y="548640"/>
                </a:cubicBez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6" name="Text Box 10">
            <a:extLst>
              <a:ext uri="{FF2B5EF4-FFF2-40B4-BE49-F238E27FC236}">
                <a16:creationId xmlns:a16="http://schemas.microsoft.com/office/drawing/2014/main" id="{9275E81E-05A1-4701-B257-A2A0EF10A277}"/>
              </a:ext>
            </a:extLst>
          </p:cNvPr>
          <p:cNvSpPr txBox="1">
            <a:spLocks noChangeArrowheads="1"/>
          </p:cNvSpPr>
          <p:nvPr/>
        </p:nvSpPr>
        <p:spPr bwMode="auto">
          <a:xfrm>
            <a:off x="8197231" y="116169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$1,729</a:t>
            </a:r>
          </a:p>
        </p:txBody>
      </p:sp>
      <p:sp>
        <p:nvSpPr>
          <p:cNvPr id="77" name="Text Box 10">
            <a:extLst>
              <a:ext uri="{FF2B5EF4-FFF2-40B4-BE49-F238E27FC236}">
                <a16:creationId xmlns:a16="http://schemas.microsoft.com/office/drawing/2014/main" id="{CD40F893-10B2-495A-A6D8-1A81DC3DDD29}"/>
              </a:ext>
            </a:extLst>
          </p:cNvPr>
          <p:cNvSpPr txBox="1">
            <a:spLocks noChangeArrowheads="1"/>
          </p:cNvSpPr>
          <p:nvPr/>
        </p:nvSpPr>
        <p:spPr bwMode="auto">
          <a:xfrm>
            <a:off x="9336047" y="3424833"/>
            <a:ext cx="1335267"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2400" dirty="0">
                <a:solidFill>
                  <a:schemeClr val="bg1"/>
                </a:solidFill>
                <a:latin typeface="Bernard MT Condensed" panose="02050806060905020404" pitchFamily="18" charset="0"/>
              </a:rPr>
              <a:t>$2,173</a:t>
            </a:r>
          </a:p>
        </p:txBody>
      </p:sp>
      <p:sp>
        <p:nvSpPr>
          <p:cNvPr id="79" name="TextBox 78">
            <a:extLst>
              <a:ext uri="{FF2B5EF4-FFF2-40B4-BE49-F238E27FC236}">
                <a16:creationId xmlns:a16="http://schemas.microsoft.com/office/drawing/2014/main" id="{6C721F6B-C827-4F31-9155-2EB9DCB18AB6}"/>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80" name="TextBox 79">
            <a:extLst>
              <a:ext uri="{FF2B5EF4-FFF2-40B4-BE49-F238E27FC236}">
                <a16:creationId xmlns:a16="http://schemas.microsoft.com/office/drawing/2014/main" id="{410449DF-65F1-4A56-9D4E-5E91E9AC9AE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7317603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wipe(left)">
                                      <p:cBhvr>
                                        <p:cTn id="7" dur="750"/>
                                        <p:tgtEl>
                                          <p:spTgt spid="80"/>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79">
                                            <p:txEl>
                                              <p:pRg st="0" end="0"/>
                                            </p:txEl>
                                          </p:spTgt>
                                        </p:tgtEl>
                                        <p:attrNameLst>
                                          <p:attrName>style.visibility</p:attrName>
                                        </p:attrNameLst>
                                      </p:cBhvr>
                                      <p:to>
                                        <p:strVal val="visible"/>
                                      </p:to>
                                    </p:set>
                                    <p:animEffect transition="in" filter="fade">
                                      <p:cBhvr>
                                        <p:cTn id="11" dur="500"/>
                                        <p:tgtEl>
                                          <p:spTgt spid="79">
                                            <p:txEl>
                                              <p:pRg st="0" end="0"/>
                                            </p:txEl>
                                          </p:spTgt>
                                        </p:tgtEl>
                                      </p:cBhvr>
                                    </p:animEffect>
                                    <p:anim calcmode="lin" valueType="num">
                                      <p:cBhvr>
                                        <p:cTn id="12" dur="500" fill="hold"/>
                                        <p:tgtEl>
                                          <p:spTgt spid="7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79">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79">
                                            <p:txEl>
                                              <p:pRg st="2" end="2"/>
                                            </p:txEl>
                                          </p:spTgt>
                                        </p:tgtEl>
                                        <p:attrNameLst>
                                          <p:attrName>style.visibility</p:attrName>
                                        </p:attrNameLst>
                                      </p:cBhvr>
                                      <p:to>
                                        <p:strVal val="visible"/>
                                      </p:to>
                                    </p:set>
                                    <p:animEffect transition="in" filter="fade">
                                      <p:cBhvr>
                                        <p:cTn id="17" dur="500"/>
                                        <p:tgtEl>
                                          <p:spTgt spid="79">
                                            <p:txEl>
                                              <p:pRg st="2" end="2"/>
                                            </p:txEl>
                                          </p:spTgt>
                                        </p:tgtEl>
                                      </p:cBhvr>
                                    </p:animEffect>
                                    <p:anim calcmode="lin" valueType="num">
                                      <p:cBhvr>
                                        <p:cTn id="18" dur="500" fill="hold"/>
                                        <p:tgtEl>
                                          <p:spTgt spid="79">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79">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79">
                                            <p:txEl>
                                              <p:pRg st="3" end="3"/>
                                            </p:txEl>
                                          </p:spTgt>
                                        </p:tgtEl>
                                        <p:attrNameLst>
                                          <p:attrName>style.visibility</p:attrName>
                                        </p:attrNameLst>
                                      </p:cBhvr>
                                      <p:to>
                                        <p:strVal val="visible"/>
                                      </p:to>
                                    </p:set>
                                    <p:animEffect transition="in" filter="fade">
                                      <p:cBhvr>
                                        <p:cTn id="23" dur="500"/>
                                        <p:tgtEl>
                                          <p:spTgt spid="79">
                                            <p:txEl>
                                              <p:pRg st="3" end="3"/>
                                            </p:txEl>
                                          </p:spTgt>
                                        </p:tgtEl>
                                      </p:cBhvr>
                                    </p:animEffect>
                                    <p:anim calcmode="lin" valueType="num">
                                      <p:cBhvr>
                                        <p:cTn id="24" dur="500" fill="hold"/>
                                        <p:tgtEl>
                                          <p:spTgt spid="79">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79">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250"/>
                            </p:stCondLst>
                            <p:childTnLst>
                              <p:par>
                                <p:cTn id="27" presetID="42" presetClass="entr" presetSubtype="0" fill="hold" grpId="0" nodeType="afterEffect">
                                  <p:stCondLst>
                                    <p:cond delay="0"/>
                                  </p:stCondLst>
                                  <p:childTnLst>
                                    <p:set>
                                      <p:cBhvr>
                                        <p:cTn id="28" dur="1" fill="hold">
                                          <p:stCondLst>
                                            <p:cond delay="0"/>
                                          </p:stCondLst>
                                        </p:cTn>
                                        <p:tgtEl>
                                          <p:spTgt spid="79">
                                            <p:txEl>
                                              <p:pRg st="5" end="5"/>
                                            </p:txEl>
                                          </p:spTgt>
                                        </p:tgtEl>
                                        <p:attrNameLst>
                                          <p:attrName>style.visibility</p:attrName>
                                        </p:attrNameLst>
                                      </p:cBhvr>
                                      <p:to>
                                        <p:strVal val="visible"/>
                                      </p:to>
                                    </p:set>
                                    <p:animEffect transition="in" filter="fade">
                                      <p:cBhvr>
                                        <p:cTn id="29" dur="500"/>
                                        <p:tgtEl>
                                          <p:spTgt spid="79">
                                            <p:txEl>
                                              <p:pRg st="5" end="5"/>
                                            </p:txEl>
                                          </p:spTgt>
                                        </p:tgtEl>
                                      </p:cBhvr>
                                    </p:animEffect>
                                    <p:anim calcmode="lin" valueType="num">
                                      <p:cBhvr>
                                        <p:cTn id="30" dur="500" fill="hold"/>
                                        <p:tgtEl>
                                          <p:spTgt spid="79">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79">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79">
                                            <p:txEl>
                                              <p:pRg st="7" end="7"/>
                                            </p:txEl>
                                          </p:spTgt>
                                        </p:tgtEl>
                                        <p:attrNameLst>
                                          <p:attrName>style.visibility</p:attrName>
                                        </p:attrNameLst>
                                      </p:cBhvr>
                                      <p:to>
                                        <p:strVal val="visible"/>
                                      </p:to>
                                    </p:set>
                                    <p:animEffect transition="in" filter="fade">
                                      <p:cBhvr>
                                        <p:cTn id="35" dur="500"/>
                                        <p:tgtEl>
                                          <p:spTgt spid="79">
                                            <p:txEl>
                                              <p:pRg st="7" end="7"/>
                                            </p:txEl>
                                          </p:spTgt>
                                        </p:tgtEl>
                                      </p:cBhvr>
                                    </p:animEffect>
                                    <p:anim calcmode="lin" valueType="num">
                                      <p:cBhvr>
                                        <p:cTn id="36" dur="500" fill="hold"/>
                                        <p:tgtEl>
                                          <p:spTgt spid="79">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79">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250"/>
                            </p:stCondLst>
                            <p:childTnLst>
                              <p:par>
                                <p:cTn id="39" presetID="42" presetClass="entr" presetSubtype="0" fill="hold" grpId="0" nodeType="afterEffect">
                                  <p:stCondLst>
                                    <p:cond delay="0"/>
                                  </p:stCondLst>
                                  <p:childTnLst>
                                    <p:set>
                                      <p:cBhvr>
                                        <p:cTn id="40" dur="1" fill="hold">
                                          <p:stCondLst>
                                            <p:cond delay="0"/>
                                          </p:stCondLst>
                                        </p:cTn>
                                        <p:tgtEl>
                                          <p:spTgt spid="79">
                                            <p:txEl>
                                              <p:pRg st="9" end="9"/>
                                            </p:txEl>
                                          </p:spTgt>
                                        </p:tgtEl>
                                        <p:attrNameLst>
                                          <p:attrName>style.visibility</p:attrName>
                                        </p:attrNameLst>
                                      </p:cBhvr>
                                      <p:to>
                                        <p:strVal val="visible"/>
                                      </p:to>
                                    </p:set>
                                    <p:animEffect transition="in" filter="fade">
                                      <p:cBhvr>
                                        <p:cTn id="41" dur="500"/>
                                        <p:tgtEl>
                                          <p:spTgt spid="79">
                                            <p:txEl>
                                              <p:pRg st="9" end="9"/>
                                            </p:txEl>
                                          </p:spTgt>
                                        </p:tgtEl>
                                      </p:cBhvr>
                                    </p:animEffect>
                                    <p:anim calcmode="lin" valueType="num">
                                      <p:cBhvr>
                                        <p:cTn id="42" dur="500" fill="hold"/>
                                        <p:tgtEl>
                                          <p:spTgt spid="79">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79">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fade">
                                      <p:cBhvr>
                                        <p:cTn id="47" dur="1000"/>
                                        <p:tgtEl>
                                          <p:spTgt spid="33"/>
                                        </p:tgtEl>
                                      </p:cBhvr>
                                    </p:animEffect>
                                    <p:anim calcmode="lin" valueType="num">
                                      <p:cBhvr>
                                        <p:cTn id="48" dur="1000" fill="hold"/>
                                        <p:tgtEl>
                                          <p:spTgt spid="33"/>
                                        </p:tgtEl>
                                        <p:attrNameLst>
                                          <p:attrName>ppt_x</p:attrName>
                                        </p:attrNameLst>
                                      </p:cBhvr>
                                      <p:tavLst>
                                        <p:tav tm="0">
                                          <p:val>
                                            <p:strVal val="#ppt_x"/>
                                          </p:val>
                                        </p:tav>
                                        <p:tav tm="100000">
                                          <p:val>
                                            <p:strVal val="#ppt_x"/>
                                          </p:val>
                                        </p:tav>
                                      </p:tavLst>
                                    </p:anim>
                                    <p:anim calcmode="lin" valueType="num">
                                      <p:cBhvr>
                                        <p:cTn id="49" dur="1000" fill="hold"/>
                                        <p:tgtEl>
                                          <p:spTgt spid="33"/>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6"/>
                                        </p:tgtEl>
                                        <p:attrNameLst>
                                          <p:attrName>style.visibility</p:attrName>
                                        </p:attrNameLst>
                                      </p:cBhvr>
                                      <p:to>
                                        <p:strVal val="visible"/>
                                      </p:to>
                                    </p:set>
                                    <p:animEffect transition="in" filter="fade">
                                      <p:cBhvr>
                                        <p:cTn id="52" dur="1000"/>
                                        <p:tgtEl>
                                          <p:spTgt spid="16"/>
                                        </p:tgtEl>
                                      </p:cBhvr>
                                    </p:animEffect>
                                    <p:anim calcmode="lin" valueType="num">
                                      <p:cBhvr>
                                        <p:cTn id="53" dur="1000" fill="hold"/>
                                        <p:tgtEl>
                                          <p:spTgt spid="16"/>
                                        </p:tgtEl>
                                        <p:attrNameLst>
                                          <p:attrName>ppt_x</p:attrName>
                                        </p:attrNameLst>
                                      </p:cBhvr>
                                      <p:tavLst>
                                        <p:tav tm="0">
                                          <p:val>
                                            <p:strVal val="#ppt_x"/>
                                          </p:val>
                                        </p:tav>
                                        <p:tav tm="100000">
                                          <p:val>
                                            <p:strVal val="#ppt_x"/>
                                          </p:val>
                                        </p:tav>
                                      </p:tavLst>
                                    </p:anim>
                                    <p:anim calcmode="lin" valueType="num">
                                      <p:cBhvr>
                                        <p:cTn id="54" dur="1000" fill="hold"/>
                                        <p:tgtEl>
                                          <p:spTgt spid="16"/>
                                        </p:tgtEl>
                                        <p:attrNameLst>
                                          <p:attrName>ppt_y</p:attrName>
                                        </p:attrNameLst>
                                      </p:cBhvr>
                                      <p:tavLst>
                                        <p:tav tm="0">
                                          <p:val>
                                            <p:strVal val="#ppt_y+.1"/>
                                          </p:val>
                                        </p:tav>
                                        <p:tav tm="100000">
                                          <p:val>
                                            <p:strVal val="#ppt_y"/>
                                          </p:val>
                                        </p:tav>
                                      </p:tavLst>
                                    </p:anim>
                                  </p:childTnLst>
                                </p:cTn>
                              </p:par>
                              <p:par>
                                <p:cTn id="55" presetID="47" presetClass="entr" presetSubtype="0" fill="hold" nodeType="with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1000"/>
                                        <p:tgtEl>
                                          <p:spTgt spid="11"/>
                                        </p:tgtEl>
                                      </p:cBhvr>
                                    </p:animEffect>
                                    <p:anim calcmode="lin" valueType="num">
                                      <p:cBhvr>
                                        <p:cTn id="58" dur="1000" fill="hold"/>
                                        <p:tgtEl>
                                          <p:spTgt spid="11"/>
                                        </p:tgtEl>
                                        <p:attrNameLst>
                                          <p:attrName>ppt_x</p:attrName>
                                        </p:attrNameLst>
                                      </p:cBhvr>
                                      <p:tavLst>
                                        <p:tav tm="0">
                                          <p:val>
                                            <p:strVal val="#ppt_x"/>
                                          </p:val>
                                        </p:tav>
                                        <p:tav tm="100000">
                                          <p:val>
                                            <p:strVal val="#ppt_x"/>
                                          </p:val>
                                        </p:tav>
                                      </p:tavLst>
                                    </p:anim>
                                    <p:anim calcmode="lin" valueType="num">
                                      <p:cBhvr>
                                        <p:cTn id="59" dur="1000" fill="hold"/>
                                        <p:tgtEl>
                                          <p:spTgt spid="11"/>
                                        </p:tgtEl>
                                        <p:attrNameLst>
                                          <p:attrName>ppt_y</p:attrName>
                                        </p:attrNameLst>
                                      </p:cBhvr>
                                      <p:tavLst>
                                        <p:tav tm="0">
                                          <p:val>
                                            <p:strVal val="#ppt_y-.1"/>
                                          </p:val>
                                        </p:tav>
                                        <p:tav tm="100000">
                                          <p:val>
                                            <p:strVal val="#ppt_y"/>
                                          </p:val>
                                        </p:tav>
                                      </p:tavLst>
                                    </p:anim>
                                  </p:childTnLst>
                                </p:cTn>
                              </p:par>
                              <p:par>
                                <p:cTn id="60" presetID="47" presetClass="entr" presetSubtype="0" fill="hold" nodeType="withEffect">
                                  <p:stCondLst>
                                    <p:cond delay="0"/>
                                  </p:stCondLst>
                                  <p:childTnLst>
                                    <p:set>
                                      <p:cBhvr>
                                        <p:cTn id="61" dur="1" fill="hold">
                                          <p:stCondLst>
                                            <p:cond delay="0"/>
                                          </p:stCondLst>
                                        </p:cTn>
                                        <p:tgtEl>
                                          <p:spTgt spid="3"/>
                                        </p:tgtEl>
                                        <p:attrNameLst>
                                          <p:attrName>style.visibility</p:attrName>
                                        </p:attrNameLst>
                                      </p:cBhvr>
                                      <p:to>
                                        <p:strVal val="visible"/>
                                      </p:to>
                                    </p:set>
                                    <p:animEffect transition="in" filter="fade">
                                      <p:cBhvr>
                                        <p:cTn id="62" dur="1000"/>
                                        <p:tgtEl>
                                          <p:spTgt spid="3"/>
                                        </p:tgtEl>
                                      </p:cBhvr>
                                    </p:animEffect>
                                    <p:anim calcmode="lin" valueType="num">
                                      <p:cBhvr>
                                        <p:cTn id="63" dur="1000" fill="hold"/>
                                        <p:tgtEl>
                                          <p:spTgt spid="3"/>
                                        </p:tgtEl>
                                        <p:attrNameLst>
                                          <p:attrName>ppt_x</p:attrName>
                                        </p:attrNameLst>
                                      </p:cBhvr>
                                      <p:tavLst>
                                        <p:tav tm="0">
                                          <p:val>
                                            <p:strVal val="#ppt_x"/>
                                          </p:val>
                                        </p:tav>
                                        <p:tav tm="100000">
                                          <p:val>
                                            <p:strVal val="#ppt_x"/>
                                          </p:val>
                                        </p:tav>
                                      </p:tavLst>
                                    </p:anim>
                                    <p:anim calcmode="lin" valueType="num">
                                      <p:cBhvr>
                                        <p:cTn id="64" dur="1000" fill="hold"/>
                                        <p:tgtEl>
                                          <p:spTgt spid="3"/>
                                        </p:tgtEl>
                                        <p:attrNameLst>
                                          <p:attrName>ppt_y</p:attrName>
                                        </p:attrNameLst>
                                      </p:cBhvr>
                                      <p:tavLst>
                                        <p:tav tm="0">
                                          <p:val>
                                            <p:strVal val="#ppt_y-.1"/>
                                          </p:val>
                                        </p:tav>
                                        <p:tav tm="100000">
                                          <p:val>
                                            <p:strVal val="#ppt_y"/>
                                          </p:val>
                                        </p:tav>
                                      </p:tavLst>
                                    </p:anim>
                                  </p:childTnLst>
                                </p:cTn>
                              </p:par>
                            </p:childTnLst>
                          </p:cTn>
                        </p:par>
                        <p:par>
                          <p:cTn id="65" fill="hold">
                            <p:stCondLst>
                              <p:cond delay="4750"/>
                            </p:stCondLst>
                            <p:childTnLst>
                              <p:par>
                                <p:cTn id="66" presetID="22" presetClass="entr" presetSubtype="1" fill="hold" grpId="0" nodeType="afterEffect">
                                  <p:stCondLst>
                                    <p:cond delay="0"/>
                                  </p:stCondLst>
                                  <p:childTnLst>
                                    <p:set>
                                      <p:cBhvr>
                                        <p:cTn id="67" dur="1" fill="hold">
                                          <p:stCondLst>
                                            <p:cond delay="0"/>
                                          </p:stCondLst>
                                        </p:cTn>
                                        <p:tgtEl>
                                          <p:spTgt spid="55"/>
                                        </p:tgtEl>
                                        <p:attrNameLst>
                                          <p:attrName>style.visibility</p:attrName>
                                        </p:attrNameLst>
                                      </p:cBhvr>
                                      <p:to>
                                        <p:strVal val="visible"/>
                                      </p:to>
                                    </p:set>
                                    <p:animEffect transition="in" filter="wipe(up)">
                                      <p:cBhvr>
                                        <p:cTn id="68" dur="500"/>
                                        <p:tgtEl>
                                          <p:spTgt spid="55"/>
                                        </p:tgtEl>
                                      </p:cBhvr>
                                    </p:animEffect>
                                  </p:childTnLst>
                                </p:cTn>
                              </p:par>
                            </p:childTnLst>
                          </p:cTn>
                        </p:par>
                        <p:par>
                          <p:cTn id="69" fill="hold">
                            <p:stCondLst>
                              <p:cond delay="5250"/>
                            </p:stCondLst>
                            <p:childTnLst>
                              <p:par>
                                <p:cTn id="70" presetID="22" presetClass="entr" presetSubtype="2" fill="hold" grpId="0" nodeType="afterEffect">
                                  <p:stCondLst>
                                    <p:cond delay="0"/>
                                  </p:stCondLst>
                                  <p:childTnLst>
                                    <p:set>
                                      <p:cBhvr>
                                        <p:cTn id="71" dur="1" fill="hold">
                                          <p:stCondLst>
                                            <p:cond delay="0"/>
                                          </p:stCondLst>
                                        </p:cTn>
                                        <p:tgtEl>
                                          <p:spTgt spid="71"/>
                                        </p:tgtEl>
                                        <p:attrNameLst>
                                          <p:attrName>style.visibility</p:attrName>
                                        </p:attrNameLst>
                                      </p:cBhvr>
                                      <p:to>
                                        <p:strVal val="visible"/>
                                      </p:to>
                                    </p:set>
                                    <p:animEffect transition="in" filter="wipe(right)">
                                      <p:cBhvr>
                                        <p:cTn id="72" dur="1000"/>
                                        <p:tgtEl>
                                          <p:spTgt spid="71"/>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6"/>
                                        </p:tgtEl>
                                        <p:attrNameLst>
                                          <p:attrName>style.visibility</p:attrName>
                                        </p:attrNameLst>
                                      </p:cBhvr>
                                      <p:to>
                                        <p:strVal val="visible"/>
                                      </p:to>
                                    </p:set>
                                    <p:animEffect transition="in" filter="fade">
                                      <p:cBhvr>
                                        <p:cTn id="75" dur="1000"/>
                                        <p:tgtEl>
                                          <p:spTgt spid="76"/>
                                        </p:tgtEl>
                                      </p:cBhvr>
                                    </p:animEffect>
                                    <p:anim calcmode="lin" valueType="num">
                                      <p:cBhvr>
                                        <p:cTn id="76" dur="1000" fill="hold"/>
                                        <p:tgtEl>
                                          <p:spTgt spid="76"/>
                                        </p:tgtEl>
                                        <p:attrNameLst>
                                          <p:attrName>ppt_x</p:attrName>
                                        </p:attrNameLst>
                                      </p:cBhvr>
                                      <p:tavLst>
                                        <p:tav tm="0">
                                          <p:val>
                                            <p:strVal val="#ppt_x"/>
                                          </p:val>
                                        </p:tav>
                                        <p:tav tm="100000">
                                          <p:val>
                                            <p:strVal val="#ppt_x"/>
                                          </p:val>
                                        </p:tav>
                                      </p:tavLst>
                                    </p:anim>
                                    <p:anim calcmode="lin" valueType="num">
                                      <p:cBhvr>
                                        <p:cTn id="77" dur="1000" fill="hold"/>
                                        <p:tgtEl>
                                          <p:spTgt spid="76"/>
                                        </p:tgtEl>
                                        <p:attrNameLst>
                                          <p:attrName>ppt_y</p:attrName>
                                        </p:attrNameLst>
                                      </p:cBhvr>
                                      <p:tavLst>
                                        <p:tav tm="0">
                                          <p:val>
                                            <p:strVal val="#ppt_y+.1"/>
                                          </p:val>
                                        </p:tav>
                                        <p:tav tm="100000">
                                          <p:val>
                                            <p:strVal val="#ppt_y"/>
                                          </p:val>
                                        </p:tav>
                                      </p:tavLst>
                                    </p:anim>
                                  </p:childTnLst>
                                </p:cTn>
                              </p:par>
                            </p:childTnLst>
                          </p:cTn>
                        </p:par>
                        <p:par>
                          <p:cTn id="78" fill="hold">
                            <p:stCondLst>
                              <p:cond delay="6250"/>
                            </p:stCondLst>
                            <p:childTnLst>
                              <p:par>
                                <p:cTn id="79" presetID="53" presetClass="entr" presetSubtype="528" fill="hold" nodeType="afterEffect">
                                  <p:stCondLst>
                                    <p:cond delay="0"/>
                                  </p:stCondLst>
                                  <p:childTnLst>
                                    <p:set>
                                      <p:cBhvr>
                                        <p:cTn id="80" dur="1" fill="hold">
                                          <p:stCondLst>
                                            <p:cond delay="0"/>
                                          </p:stCondLst>
                                        </p:cTn>
                                        <p:tgtEl>
                                          <p:spTgt spid="58"/>
                                        </p:tgtEl>
                                        <p:attrNameLst>
                                          <p:attrName>style.visibility</p:attrName>
                                        </p:attrNameLst>
                                      </p:cBhvr>
                                      <p:to>
                                        <p:strVal val="visible"/>
                                      </p:to>
                                    </p:set>
                                    <p:anim calcmode="lin" valueType="num">
                                      <p:cBhvr>
                                        <p:cTn id="81" dur="750" fill="hold"/>
                                        <p:tgtEl>
                                          <p:spTgt spid="58"/>
                                        </p:tgtEl>
                                        <p:attrNameLst>
                                          <p:attrName>ppt_w</p:attrName>
                                        </p:attrNameLst>
                                      </p:cBhvr>
                                      <p:tavLst>
                                        <p:tav tm="0">
                                          <p:val>
                                            <p:fltVal val="0"/>
                                          </p:val>
                                        </p:tav>
                                        <p:tav tm="100000">
                                          <p:val>
                                            <p:strVal val="#ppt_w"/>
                                          </p:val>
                                        </p:tav>
                                      </p:tavLst>
                                    </p:anim>
                                    <p:anim calcmode="lin" valueType="num">
                                      <p:cBhvr>
                                        <p:cTn id="82" dur="750" fill="hold"/>
                                        <p:tgtEl>
                                          <p:spTgt spid="58"/>
                                        </p:tgtEl>
                                        <p:attrNameLst>
                                          <p:attrName>ppt_h</p:attrName>
                                        </p:attrNameLst>
                                      </p:cBhvr>
                                      <p:tavLst>
                                        <p:tav tm="0">
                                          <p:val>
                                            <p:fltVal val="0"/>
                                          </p:val>
                                        </p:tav>
                                        <p:tav tm="100000">
                                          <p:val>
                                            <p:strVal val="#ppt_h"/>
                                          </p:val>
                                        </p:tav>
                                      </p:tavLst>
                                    </p:anim>
                                    <p:animEffect transition="in" filter="fade">
                                      <p:cBhvr>
                                        <p:cTn id="83" dur="750"/>
                                        <p:tgtEl>
                                          <p:spTgt spid="58"/>
                                        </p:tgtEl>
                                      </p:cBhvr>
                                    </p:animEffect>
                                    <p:anim calcmode="lin" valueType="num">
                                      <p:cBhvr>
                                        <p:cTn id="84" dur="750" fill="hold"/>
                                        <p:tgtEl>
                                          <p:spTgt spid="58"/>
                                        </p:tgtEl>
                                        <p:attrNameLst>
                                          <p:attrName>ppt_x</p:attrName>
                                        </p:attrNameLst>
                                      </p:cBhvr>
                                      <p:tavLst>
                                        <p:tav tm="0">
                                          <p:val>
                                            <p:fltVal val="0.5"/>
                                          </p:val>
                                        </p:tav>
                                        <p:tav tm="100000">
                                          <p:val>
                                            <p:strVal val="#ppt_x"/>
                                          </p:val>
                                        </p:tav>
                                      </p:tavLst>
                                    </p:anim>
                                    <p:anim calcmode="lin" valueType="num">
                                      <p:cBhvr>
                                        <p:cTn id="85" dur="750" fill="hold"/>
                                        <p:tgtEl>
                                          <p:spTgt spid="58"/>
                                        </p:tgtEl>
                                        <p:attrNameLst>
                                          <p:attrName>ppt_y</p:attrName>
                                        </p:attrNameLst>
                                      </p:cBhvr>
                                      <p:tavLst>
                                        <p:tav tm="0">
                                          <p:val>
                                            <p:fltVal val="0.5"/>
                                          </p:val>
                                        </p:tav>
                                        <p:tav tm="100000">
                                          <p:val>
                                            <p:strVal val="#ppt_y"/>
                                          </p:val>
                                        </p:tav>
                                      </p:tavLst>
                                    </p:anim>
                                  </p:childTnLst>
                                </p:cTn>
                              </p:par>
                            </p:childTnLst>
                          </p:cTn>
                        </p:par>
                        <p:par>
                          <p:cTn id="86" fill="hold">
                            <p:stCondLst>
                              <p:cond delay="7000"/>
                            </p:stCondLst>
                            <p:childTnLst>
                              <p:par>
                                <p:cTn id="87" presetID="22" presetClass="entr" presetSubtype="8" fill="hold" grpId="0" nodeType="afterEffect">
                                  <p:stCondLst>
                                    <p:cond delay="0"/>
                                  </p:stCondLst>
                                  <p:childTnLst>
                                    <p:set>
                                      <p:cBhvr>
                                        <p:cTn id="88" dur="1" fill="hold">
                                          <p:stCondLst>
                                            <p:cond delay="0"/>
                                          </p:stCondLst>
                                        </p:cTn>
                                        <p:tgtEl>
                                          <p:spTgt spid="59"/>
                                        </p:tgtEl>
                                        <p:attrNameLst>
                                          <p:attrName>style.visibility</p:attrName>
                                        </p:attrNameLst>
                                      </p:cBhvr>
                                      <p:to>
                                        <p:strVal val="visible"/>
                                      </p:to>
                                    </p:set>
                                    <p:animEffect transition="in" filter="wipe(left)">
                                      <p:cBhvr>
                                        <p:cTn id="89" dur="750"/>
                                        <p:tgtEl>
                                          <p:spTgt spid="59"/>
                                        </p:tgtEl>
                                      </p:cBhvr>
                                    </p:animEffect>
                                  </p:childTnLst>
                                </p:cTn>
                              </p:par>
                            </p:childTnLst>
                          </p:cTn>
                        </p:par>
                        <p:par>
                          <p:cTn id="90" fill="hold">
                            <p:stCondLst>
                              <p:cond delay="7750"/>
                            </p:stCondLst>
                            <p:childTnLst>
                              <p:par>
                                <p:cTn id="91" presetID="22" presetClass="entr" presetSubtype="2"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right)">
                                      <p:cBhvr>
                                        <p:cTn id="93" dur="1000"/>
                                        <p:tgtEl>
                                          <p:spTgt spid="70"/>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77"/>
                                        </p:tgtEl>
                                        <p:attrNameLst>
                                          <p:attrName>style.visibility</p:attrName>
                                        </p:attrNameLst>
                                      </p:cBhvr>
                                      <p:to>
                                        <p:strVal val="visible"/>
                                      </p:to>
                                    </p:set>
                                    <p:animEffect transition="in" filter="fade">
                                      <p:cBhvr>
                                        <p:cTn id="96" dur="1000"/>
                                        <p:tgtEl>
                                          <p:spTgt spid="77"/>
                                        </p:tgtEl>
                                      </p:cBhvr>
                                    </p:animEffect>
                                    <p:anim calcmode="lin" valueType="num">
                                      <p:cBhvr>
                                        <p:cTn id="97" dur="1000" fill="hold"/>
                                        <p:tgtEl>
                                          <p:spTgt spid="77"/>
                                        </p:tgtEl>
                                        <p:attrNameLst>
                                          <p:attrName>ppt_x</p:attrName>
                                        </p:attrNameLst>
                                      </p:cBhvr>
                                      <p:tavLst>
                                        <p:tav tm="0">
                                          <p:val>
                                            <p:strVal val="#ppt_x"/>
                                          </p:val>
                                        </p:tav>
                                        <p:tav tm="100000">
                                          <p:val>
                                            <p:strVal val="#ppt_x"/>
                                          </p:val>
                                        </p:tav>
                                      </p:tavLst>
                                    </p:anim>
                                    <p:anim calcmode="lin" valueType="num">
                                      <p:cBhvr>
                                        <p:cTn id="98" dur="1000" fill="hold"/>
                                        <p:tgtEl>
                                          <p:spTgt spid="77"/>
                                        </p:tgtEl>
                                        <p:attrNameLst>
                                          <p:attrName>ppt_y</p:attrName>
                                        </p:attrNameLst>
                                      </p:cBhvr>
                                      <p:tavLst>
                                        <p:tav tm="0">
                                          <p:val>
                                            <p:strVal val="#ppt_y+.1"/>
                                          </p:val>
                                        </p:tav>
                                        <p:tav tm="100000">
                                          <p:val>
                                            <p:strVal val="#ppt_y"/>
                                          </p:val>
                                        </p:tav>
                                      </p:tavLst>
                                    </p:anim>
                                  </p:childTnLst>
                                </p:cTn>
                              </p:par>
                            </p:childTnLst>
                          </p:cTn>
                        </p:par>
                        <p:par>
                          <p:cTn id="99" fill="hold">
                            <p:stCondLst>
                              <p:cond delay="8750"/>
                            </p:stCondLst>
                            <p:childTnLst>
                              <p:par>
                                <p:cTn id="100" presetID="53" presetClass="entr" presetSubtype="528" fill="hold" nodeType="afterEffect">
                                  <p:stCondLst>
                                    <p:cond delay="0"/>
                                  </p:stCondLst>
                                  <p:childTnLst>
                                    <p:set>
                                      <p:cBhvr>
                                        <p:cTn id="101" dur="1" fill="hold">
                                          <p:stCondLst>
                                            <p:cond delay="0"/>
                                          </p:stCondLst>
                                        </p:cTn>
                                        <p:tgtEl>
                                          <p:spTgt spid="60"/>
                                        </p:tgtEl>
                                        <p:attrNameLst>
                                          <p:attrName>style.visibility</p:attrName>
                                        </p:attrNameLst>
                                      </p:cBhvr>
                                      <p:to>
                                        <p:strVal val="visible"/>
                                      </p:to>
                                    </p:set>
                                    <p:anim calcmode="lin" valueType="num">
                                      <p:cBhvr>
                                        <p:cTn id="102" dur="750" fill="hold"/>
                                        <p:tgtEl>
                                          <p:spTgt spid="60"/>
                                        </p:tgtEl>
                                        <p:attrNameLst>
                                          <p:attrName>ppt_w</p:attrName>
                                        </p:attrNameLst>
                                      </p:cBhvr>
                                      <p:tavLst>
                                        <p:tav tm="0">
                                          <p:val>
                                            <p:fltVal val="0"/>
                                          </p:val>
                                        </p:tav>
                                        <p:tav tm="100000">
                                          <p:val>
                                            <p:strVal val="#ppt_w"/>
                                          </p:val>
                                        </p:tav>
                                      </p:tavLst>
                                    </p:anim>
                                    <p:anim calcmode="lin" valueType="num">
                                      <p:cBhvr>
                                        <p:cTn id="103" dur="750" fill="hold"/>
                                        <p:tgtEl>
                                          <p:spTgt spid="60"/>
                                        </p:tgtEl>
                                        <p:attrNameLst>
                                          <p:attrName>ppt_h</p:attrName>
                                        </p:attrNameLst>
                                      </p:cBhvr>
                                      <p:tavLst>
                                        <p:tav tm="0">
                                          <p:val>
                                            <p:fltVal val="0"/>
                                          </p:val>
                                        </p:tav>
                                        <p:tav tm="100000">
                                          <p:val>
                                            <p:strVal val="#ppt_h"/>
                                          </p:val>
                                        </p:tav>
                                      </p:tavLst>
                                    </p:anim>
                                    <p:animEffect transition="in" filter="fade">
                                      <p:cBhvr>
                                        <p:cTn id="104" dur="750"/>
                                        <p:tgtEl>
                                          <p:spTgt spid="60"/>
                                        </p:tgtEl>
                                      </p:cBhvr>
                                    </p:animEffect>
                                    <p:anim calcmode="lin" valueType="num">
                                      <p:cBhvr>
                                        <p:cTn id="105" dur="750" fill="hold"/>
                                        <p:tgtEl>
                                          <p:spTgt spid="60"/>
                                        </p:tgtEl>
                                        <p:attrNameLst>
                                          <p:attrName>ppt_x</p:attrName>
                                        </p:attrNameLst>
                                      </p:cBhvr>
                                      <p:tavLst>
                                        <p:tav tm="0">
                                          <p:val>
                                            <p:fltVal val="0.5"/>
                                          </p:val>
                                        </p:tav>
                                        <p:tav tm="100000">
                                          <p:val>
                                            <p:strVal val="#ppt_x"/>
                                          </p:val>
                                        </p:tav>
                                      </p:tavLst>
                                    </p:anim>
                                    <p:anim calcmode="lin" valueType="num">
                                      <p:cBhvr>
                                        <p:cTn id="106" dur="750" fill="hold"/>
                                        <p:tgtEl>
                                          <p:spTgt spid="60"/>
                                        </p:tgtEl>
                                        <p:attrNameLst>
                                          <p:attrName>ppt_y</p:attrName>
                                        </p:attrNameLst>
                                      </p:cBhvr>
                                      <p:tavLst>
                                        <p:tav tm="0">
                                          <p:val>
                                            <p:fltVal val="0.5"/>
                                          </p:val>
                                        </p:tav>
                                        <p:tav tm="100000">
                                          <p:val>
                                            <p:strVal val="#ppt_y"/>
                                          </p:val>
                                        </p:tav>
                                      </p:tavLst>
                                    </p:anim>
                                  </p:childTnLst>
                                </p:cTn>
                              </p:par>
                            </p:childTnLst>
                          </p:cTn>
                        </p:par>
                        <p:par>
                          <p:cTn id="107" fill="hold">
                            <p:stCondLst>
                              <p:cond delay="9500"/>
                            </p:stCondLst>
                            <p:childTnLst>
                              <p:par>
                                <p:cTn id="108" presetID="22" presetClass="entr" presetSubtype="8" fill="hold" grpId="0" nodeType="afterEffect">
                                  <p:stCondLst>
                                    <p:cond delay="0"/>
                                  </p:stCondLst>
                                  <p:childTnLst>
                                    <p:set>
                                      <p:cBhvr>
                                        <p:cTn id="109" dur="1" fill="hold">
                                          <p:stCondLst>
                                            <p:cond delay="0"/>
                                          </p:stCondLst>
                                        </p:cTn>
                                        <p:tgtEl>
                                          <p:spTgt spid="63"/>
                                        </p:tgtEl>
                                        <p:attrNameLst>
                                          <p:attrName>style.visibility</p:attrName>
                                        </p:attrNameLst>
                                      </p:cBhvr>
                                      <p:to>
                                        <p:strVal val="visible"/>
                                      </p:to>
                                    </p:set>
                                    <p:animEffect transition="in" filter="wipe(left)">
                                      <p:cBhvr>
                                        <p:cTn id="110"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33" grpId="0" animBg="1"/>
      <p:bldP spid="55" grpId="0"/>
      <p:bldP spid="59" grpId="0"/>
      <p:bldP spid="63" grpId="0"/>
      <p:bldP spid="70" grpId="0" animBg="1"/>
      <p:bldP spid="71" grpId="0" animBg="1"/>
      <p:bldP spid="76" grpId="0"/>
      <p:bldP spid="77" grpId="0"/>
      <p:bldP spid="79" grpId="0" build="p"/>
      <p:bldP spid="8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642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2" name="Freeform: Shape 21">
            <a:extLst>
              <a:ext uri="{FF2B5EF4-FFF2-40B4-BE49-F238E27FC236}">
                <a16:creationId xmlns:a16="http://schemas.microsoft.com/office/drawing/2014/main" id="{6482C13E-A82E-43F0-B429-453A41409BAE}"/>
              </a:ext>
            </a:extLst>
          </p:cNvPr>
          <p:cNvSpPr/>
          <p:nvPr/>
        </p:nvSpPr>
        <p:spPr>
          <a:xfrm>
            <a:off x="1192883" y="1470989"/>
            <a:ext cx="9773007" cy="1371600"/>
          </a:xfrm>
          <a:custGeom>
            <a:avLst/>
            <a:gdLst>
              <a:gd name="connsiteX0" fmla="*/ 685801 w 9773007"/>
              <a:gd name="connsiteY0" fmla="*/ 0 h 1371600"/>
              <a:gd name="connsiteX1" fmla="*/ 721822 w 9773007"/>
              <a:gd name="connsiteY1" fmla="*/ 3631 h 1371600"/>
              <a:gd name="connsiteX2" fmla="*/ 757842 w 9773007"/>
              <a:gd name="connsiteY2" fmla="*/ 0 h 1371600"/>
              <a:gd name="connsiteX3" fmla="*/ 9048392 w 9773007"/>
              <a:gd name="connsiteY3" fmla="*/ 0 h 1371600"/>
              <a:gd name="connsiteX4" fmla="*/ 9067799 w 9773007"/>
              <a:gd name="connsiteY4" fmla="*/ 1956 h 1371600"/>
              <a:gd name="connsiteX5" fmla="*/ 9087206 w 9773007"/>
              <a:gd name="connsiteY5" fmla="*/ 0 h 1371600"/>
              <a:gd name="connsiteX6" fmla="*/ 9773007 w 9773007"/>
              <a:gd name="connsiteY6" fmla="*/ 685800 h 1371600"/>
              <a:gd name="connsiteX7" fmla="*/ 9087206 w 9773007"/>
              <a:gd name="connsiteY7" fmla="*/ 1371600 h 1371600"/>
              <a:gd name="connsiteX8" fmla="*/ 9067799 w 9773007"/>
              <a:gd name="connsiteY8" fmla="*/ 1369644 h 1371600"/>
              <a:gd name="connsiteX9" fmla="*/ 9048392 w 9773007"/>
              <a:gd name="connsiteY9" fmla="*/ 1371600 h 1371600"/>
              <a:gd name="connsiteX10" fmla="*/ 757842 w 9773007"/>
              <a:gd name="connsiteY10" fmla="*/ 1371600 h 1371600"/>
              <a:gd name="connsiteX11" fmla="*/ 721822 w 9773007"/>
              <a:gd name="connsiteY11" fmla="*/ 1367969 h 1371600"/>
              <a:gd name="connsiteX12" fmla="*/ 685801 w 9773007"/>
              <a:gd name="connsiteY12" fmla="*/ 1371600 h 1371600"/>
              <a:gd name="connsiteX13" fmla="*/ 0 w 9773007"/>
              <a:gd name="connsiteY13" fmla="*/ 685800 h 1371600"/>
              <a:gd name="connsiteX14" fmla="*/ 685801 w 9773007"/>
              <a:gd name="connsiteY14" fmla="*/ 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9773007" h="1371600">
                <a:moveTo>
                  <a:pt x="685801" y="0"/>
                </a:moveTo>
                <a:lnTo>
                  <a:pt x="721822" y="3631"/>
                </a:lnTo>
                <a:lnTo>
                  <a:pt x="757842" y="0"/>
                </a:lnTo>
                <a:lnTo>
                  <a:pt x="9048392" y="0"/>
                </a:lnTo>
                <a:lnTo>
                  <a:pt x="9067799" y="1956"/>
                </a:lnTo>
                <a:lnTo>
                  <a:pt x="9087206" y="0"/>
                </a:lnTo>
                <a:cubicBezTo>
                  <a:pt x="9465963" y="0"/>
                  <a:pt x="9773007" y="307043"/>
                  <a:pt x="9773007" y="685800"/>
                </a:cubicBezTo>
                <a:cubicBezTo>
                  <a:pt x="9773007" y="1064557"/>
                  <a:pt x="9465963" y="1371600"/>
                  <a:pt x="9087206" y="1371600"/>
                </a:cubicBezTo>
                <a:lnTo>
                  <a:pt x="9067799" y="1369644"/>
                </a:lnTo>
                <a:lnTo>
                  <a:pt x="9048392" y="1371600"/>
                </a:lnTo>
                <a:lnTo>
                  <a:pt x="757842" y="1371600"/>
                </a:lnTo>
                <a:lnTo>
                  <a:pt x="721822" y="1367969"/>
                </a:lnTo>
                <a:lnTo>
                  <a:pt x="685801" y="1371600"/>
                </a:lnTo>
                <a:cubicBezTo>
                  <a:pt x="307044" y="1371600"/>
                  <a:pt x="0" y="1064557"/>
                  <a:pt x="0" y="685800"/>
                </a:cubicBezTo>
                <a:cubicBezTo>
                  <a:pt x="0" y="307043"/>
                  <a:pt x="307044" y="0"/>
                  <a:pt x="685801" y="0"/>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a:off x="762000" y="1446180"/>
            <a:ext cx="2286000" cy="3691066"/>
            <a:chOff x="762000" y="1446180"/>
            <a:chExt cx="2286000" cy="3691066"/>
          </a:xfrm>
          <a:effectLst>
            <a:outerShdw blurRad="190500" dist="190500" dir="18900000" algn="bl"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1416636"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1972</a:t>
            </a:r>
          </a:p>
        </p:txBody>
      </p:sp>
      <p:sp>
        <p:nvSpPr>
          <p:cNvPr id="17" name="TextBox 16">
            <a:extLst>
              <a:ext uri="{FF2B5EF4-FFF2-40B4-BE49-F238E27FC236}">
                <a16:creationId xmlns:a16="http://schemas.microsoft.com/office/drawing/2014/main" id="{E2843AB4-757E-42A5-BE62-528ED5C4726F}"/>
              </a:ext>
            </a:extLst>
          </p:cNvPr>
          <p:cNvSpPr txBox="1"/>
          <p:nvPr/>
        </p:nvSpPr>
        <p:spPr>
          <a:xfrm>
            <a:off x="1337532"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$12,832</a:t>
            </a:r>
          </a:p>
        </p:txBody>
      </p:sp>
      <p:grpSp>
        <p:nvGrpSpPr>
          <p:cNvPr id="42" name="Group 41">
            <a:extLst>
              <a:ext uri="{FF2B5EF4-FFF2-40B4-BE49-F238E27FC236}">
                <a16:creationId xmlns:a16="http://schemas.microsoft.com/office/drawing/2014/main" id="{E2AD6EBB-6B89-4AD2-89F6-6EE4873F41A4}"/>
              </a:ext>
            </a:extLst>
          </p:cNvPr>
          <p:cNvGrpSpPr/>
          <p:nvPr/>
        </p:nvGrpSpPr>
        <p:grpSpPr>
          <a:xfrm>
            <a:off x="9084589" y="1446180"/>
            <a:ext cx="2286000" cy="3691066"/>
            <a:chOff x="9084589" y="1446180"/>
            <a:chExt cx="2286000" cy="3691066"/>
          </a:xfrm>
          <a:effectLst>
            <a:outerShdw blurRad="190500" dist="190500" dir="18900000" algn="bl" rotWithShape="0">
              <a:prstClr val="black">
                <a:alpha val="40000"/>
              </a:prstClr>
            </a:outerShdw>
          </a:effectLst>
        </p:grpSpPr>
        <p:sp>
          <p:nvSpPr>
            <p:cNvPr id="24" name="Freeform: Shape 23">
              <a:extLst>
                <a:ext uri="{FF2B5EF4-FFF2-40B4-BE49-F238E27FC236}">
                  <a16:creationId xmlns:a16="http://schemas.microsoft.com/office/drawing/2014/main" id="{294714FF-0BC7-4603-9D5B-24C2611D48F4}"/>
                </a:ext>
              </a:extLst>
            </p:cNvPr>
            <p:cNvSpPr>
              <a:spLocks noChangeAspect="1"/>
            </p:cNvSpPr>
            <p:nvPr/>
          </p:nvSpPr>
          <p:spPr>
            <a:xfrm rot="10800000">
              <a:off x="9084589"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D34132"/>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a:extLst>
                <a:ext uri="{FF2B5EF4-FFF2-40B4-BE49-F238E27FC236}">
                  <a16:creationId xmlns:a16="http://schemas.microsoft.com/office/drawing/2014/main" id="{9FFD1587-1C2F-479B-9E10-A5B919DE2B9C}"/>
                </a:ext>
              </a:extLst>
            </p:cNvPr>
            <p:cNvSpPr>
              <a:spLocks noChangeAspect="1"/>
            </p:cNvSpPr>
            <p:nvPr/>
          </p:nvSpPr>
          <p:spPr>
            <a:xfrm>
              <a:off x="9587509"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6" name="TextBox 25">
            <a:extLst>
              <a:ext uri="{FF2B5EF4-FFF2-40B4-BE49-F238E27FC236}">
                <a16:creationId xmlns:a16="http://schemas.microsoft.com/office/drawing/2014/main" id="{40D29304-A4B5-4B9A-8D97-CF38C97672D0}"/>
              </a:ext>
            </a:extLst>
          </p:cNvPr>
          <p:cNvSpPr txBox="1"/>
          <p:nvPr/>
        </p:nvSpPr>
        <p:spPr>
          <a:xfrm>
            <a:off x="9739225" y="1942439"/>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2008</a:t>
            </a:r>
          </a:p>
        </p:txBody>
      </p:sp>
      <p:sp>
        <p:nvSpPr>
          <p:cNvPr id="27" name="TextBox 26">
            <a:extLst>
              <a:ext uri="{FF2B5EF4-FFF2-40B4-BE49-F238E27FC236}">
                <a16:creationId xmlns:a16="http://schemas.microsoft.com/office/drawing/2014/main" id="{77CEC640-8F11-44DF-BBE9-E391A2D99771}"/>
              </a:ext>
            </a:extLst>
          </p:cNvPr>
          <p:cNvSpPr txBox="1"/>
          <p:nvPr/>
        </p:nvSpPr>
        <p:spPr>
          <a:xfrm>
            <a:off x="9660121" y="3509526"/>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$21,832</a:t>
            </a:r>
          </a:p>
        </p:txBody>
      </p:sp>
      <p:grpSp>
        <p:nvGrpSpPr>
          <p:cNvPr id="40" name="Group 39">
            <a:extLst>
              <a:ext uri="{FF2B5EF4-FFF2-40B4-BE49-F238E27FC236}">
                <a16:creationId xmlns:a16="http://schemas.microsoft.com/office/drawing/2014/main" id="{AD3F9FA8-7E4F-4018-9B50-E9402B07026C}"/>
              </a:ext>
            </a:extLst>
          </p:cNvPr>
          <p:cNvGrpSpPr/>
          <p:nvPr/>
        </p:nvGrpSpPr>
        <p:grpSpPr>
          <a:xfrm>
            <a:off x="3529584" y="1465674"/>
            <a:ext cx="2286000" cy="3691066"/>
            <a:chOff x="3529584" y="1465674"/>
            <a:chExt cx="2286000" cy="3691066"/>
          </a:xfrm>
          <a:effectLst>
            <a:outerShdw blurRad="190500" dist="190500" dir="18900000" algn="bl" rotWithShape="0">
              <a:prstClr val="black">
                <a:alpha val="40000"/>
              </a:prstClr>
            </a:outerShdw>
          </a:effectLst>
        </p:grpSpPr>
        <p:sp>
          <p:nvSpPr>
            <p:cNvPr id="29" name="Freeform: Shape 28">
              <a:extLst>
                <a:ext uri="{FF2B5EF4-FFF2-40B4-BE49-F238E27FC236}">
                  <a16:creationId xmlns:a16="http://schemas.microsoft.com/office/drawing/2014/main" id="{10126B86-EC55-40D2-83AD-DED93E73A57E}"/>
                </a:ext>
              </a:extLst>
            </p:cNvPr>
            <p:cNvSpPr>
              <a:spLocks noChangeAspect="1"/>
            </p:cNvSpPr>
            <p:nvPr/>
          </p:nvSpPr>
          <p:spPr>
            <a:xfrm rot="10800000">
              <a:off x="3529584"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A7E6BD74-C69C-43E0-95B9-B4AA9E336EB8}"/>
                </a:ext>
              </a:extLst>
            </p:cNvPr>
            <p:cNvSpPr>
              <a:spLocks noChangeAspect="1"/>
            </p:cNvSpPr>
            <p:nvPr/>
          </p:nvSpPr>
          <p:spPr>
            <a:xfrm>
              <a:off x="4032504"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1" name="TextBox 30">
            <a:extLst>
              <a:ext uri="{FF2B5EF4-FFF2-40B4-BE49-F238E27FC236}">
                <a16:creationId xmlns:a16="http://schemas.microsoft.com/office/drawing/2014/main" id="{03ABF73C-261F-407D-A6C9-8BBC7AA2A29C}"/>
              </a:ext>
            </a:extLst>
          </p:cNvPr>
          <p:cNvSpPr txBox="1"/>
          <p:nvPr/>
        </p:nvSpPr>
        <p:spPr>
          <a:xfrm>
            <a:off x="4184220"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1987</a:t>
            </a:r>
          </a:p>
        </p:txBody>
      </p:sp>
      <p:sp>
        <p:nvSpPr>
          <p:cNvPr id="32" name="TextBox 31">
            <a:extLst>
              <a:ext uri="{FF2B5EF4-FFF2-40B4-BE49-F238E27FC236}">
                <a16:creationId xmlns:a16="http://schemas.microsoft.com/office/drawing/2014/main" id="{1B3C28A8-42E9-445A-909E-FC9AE90D5265}"/>
              </a:ext>
            </a:extLst>
          </p:cNvPr>
          <p:cNvSpPr txBox="1"/>
          <p:nvPr/>
        </p:nvSpPr>
        <p:spPr>
          <a:xfrm>
            <a:off x="4105116"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$13,832</a:t>
            </a:r>
          </a:p>
        </p:txBody>
      </p:sp>
      <p:grpSp>
        <p:nvGrpSpPr>
          <p:cNvPr id="41" name="Group 40">
            <a:extLst>
              <a:ext uri="{FF2B5EF4-FFF2-40B4-BE49-F238E27FC236}">
                <a16:creationId xmlns:a16="http://schemas.microsoft.com/office/drawing/2014/main" id="{FEEC0383-256A-4082-AB83-9196E7062806}"/>
              </a:ext>
            </a:extLst>
          </p:cNvPr>
          <p:cNvGrpSpPr/>
          <p:nvPr/>
        </p:nvGrpSpPr>
        <p:grpSpPr>
          <a:xfrm>
            <a:off x="6298129" y="1465674"/>
            <a:ext cx="2286000" cy="3691066"/>
            <a:chOff x="6298129" y="1465674"/>
            <a:chExt cx="2286000" cy="3691066"/>
          </a:xfrm>
          <a:effectLst>
            <a:outerShdw blurRad="190500" dist="190500" dir="18900000" algn="bl" rotWithShape="0">
              <a:prstClr val="black">
                <a:alpha val="40000"/>
              </a:prstClr>
            </a:outerShdw>
          </a:effectLst>
        </p:grpSpPr>
        <p:sp>
          <p:nvSpPr>
            <p:cNvPr id="34" name="Freeform: Shape 33">
              <a:extLst>
                <a:ext uri="{FF2B5EF4-FFF2-40B4-BE49-F238E27FC236}">
                  <a16:creationId xmlns:a16="http://schemas.microsoft.com/office/drawing/2014/main" id="{713EF8C4-FF2B-45A0-AE81-A11E3CE736B3}"/>
                </a:ext>
              </a:extLst>
            </p:cNvPr>
            <p:cNvSpPr>
              <a:spLocks noChangeAspect="1"/>
            </p:cNvSpPr>
            <p:nvPr/>
          </p:nvSpPr>
          <p:spPr>
            <a:xfrm rot="10800000">
              <a:off x="6298129" y="1465674"/>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EF9D27"/>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0FEBB71C-EAAD-421A-8F79-ABC50CA572DD}"/>
                </a:ext>
              </a:extLst>
            </p:cNvPr>
            <p:cNvSpPr>
              <a:spLocks noChangeAspect="1"/>
            </p:cNvSpPr>
            <p:nvPr/>
          </p:nvSpPr>
          <p:spPr>
            <a:xfrm>
              <a:off x="6801049" y="1636819"/>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6" name="TextBox 35">
            <a:extLst>
              <a:ext uri="{FF2B5EF4-FFF2-40B4-BE49-F238E27FC236}">
                <a16:creationId xmlns:a16="http://schemas.microsoft.com/office/drawing/2014/main" id="{E21BAC6E-FC05-45DF-8B2E-A81E01AFB466}"/>
              </a:ext>
            </a:extLst>
          </p:cNvPr>
          <p:cNvSpPr txBox="1"/>
          <p:nvPr/>
        </p:nvSpPr>
        <p:spPr>
          <a:xfrm>
            <a:off x="6952765" y="1961933"/>
            <a:ext cx="976728" cy="584775"/>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1999</a:t>
            </a:r>
          </a:p>
        </p:txBody>
      </p:sp>
      <p:sp>
        <p:nvSpPr>
          <p:cNvPr id="37" name="TextBox 36">
            <a:extLst>
              <a:ext uri="{FF2B5EF4-FFF2-40B4-BE49-F238E27FC236}">
                <a16:creationId xmlns:a16="http://schemas.microsoft.com/office/drawing/2014/main" id="{99580FDB-D51E-4B15-A06E-1B8C7ADC8CC6}"/>
              </a:ext>
            </a:extLst>
          </p:cNvPr>
          <p:cNvSpPr txBox="1"/>
          <p:nvPr/>
        </p:nvSpPr>
        <p:spPr>
          <a:xfrm>
            <a:off x="6873661" y="3529020"/>
            <a:ext cx="1134935"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$18,832</a:t>
            </a:r>
          </a:p>
        </p:txBody>
      </p:sp>
      <p:sp>
        <p:nvSpPr>
          <p:cNvPr id="38" name="TextBox 37">
            <a:extLst>
              <a:ext uri="{FF2B5EF4-FFF2-40B4-BE49-F238E27FC236}">
                <a16:creationId xmlns:a16="http://schemas.microsoft.com/office/drawing/2014/main" id="{567F7F19-8C94-45E8-B436-2250CA56E1C6}"/>
              </a:ext>
            </a:extLst>
          </p:cNvPr>
          <p:cNvSpPr txBox="1"/>
          <p:nvPr/>
        </p:nvSpPr>
        <p:spPr>
          <a:xfrm>
            <a:off x="633850" y="5156740"/>
            <a:ext cx="2542297" cy="1625060"/>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AC585AAB-AAA9-41FD-9B15-31B387E2FA78}"/>
              </a:ext>
            </a:extLst>
          </p:cNvPr>
          <p:cNvSpPr txBox="1"/>
          <p:nvPr/>
        </p:nvSpPr>
        <p:spPr>
          <a:xfrm>
            <a:off x="3401434" y="5156209"/>
            <a:ext cx="2542297" cy="1625060"/>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390D70DE-134D-4DCE-A3AE-4C914610792A}"/>
              </a:ext>
            </a:extLst>
          </p:cNvPr>
          <p:cNvSpPr txBox="1"/>
          <p:nvPr/>
        </p:nvSpPr>
        <p:spPr>
          <a:xfrm>
            <a:off x="6248271" y="5143497"/>
            <a:ext cx="2542297" cy="1625060"/>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20CB8A7-A3B0-4CCD-BB17-CFE84B61ECD6}"/>
              </a:ext>
            </a:extLst>
          </p:cNvPr>
          <p:cNvSpPr txBox="1"/>
          <p:nvPr/>
        </p:nvSpPr>
        <p:spPr>
          <a:xfrm>
            <a:off x="8956439" y="5132864"/>
            <a:ext cx="2542297" cy="1625060"/>
          </a:xfrm>
          <a:prstGeom prst="rect">
            <a:avLst/>
          </a:prstGeom>
          <a:noFill/>
        </p:spPr>
        <p:txBody>
          <a:bodyPr wrap="square" rtlCol="0">
            <a:spAutoFit/>
          </a:bodyPr>
          <a:lstStyle/>
          <a:p>
            <a:pPr algn="ctr" defTabSz="1219170">
              <a:spcBef>
                <a:spcPct val="20000"/>
              </a:spcBef>
              <a:defRPr/>
            </a:pPr>
            <a:r>
              <a:rPr lang="en-US" sz="1600" dirty="0">
                <a:solidFill>
                  <a:srgbClr val="D34132"/>
                </a:solidFill>
                <a:latin typeface="Bernard MT Condensed" panose="02050806060905020404" pitchFamily="18" charset="0"/>
              </a:rPr>
              <a:t>LOREM IPSUM DOLOR</a:t>
            </a:r>
          </a:p>
          <a:p>
            <a:pPr algn="ctr" defTabSz="1219170">
              <a:spcBef>
                <a:spcPct val="20000"/>
              </a:spcBef>
              <a:defRPr/>
            </a:pPr>
            <a:endParaRPr lang="en-US" sz="1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617367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7" presetClass="entr" presetSubtype="10"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p:cTn id="11" dur="500" fill="hold"/>
                                        <p:tgtEl>
                                          <p:spTgt spid="22"/>
                                        </p:tgtEl>
                                        <p:attrNameLst>
                                          <p:attrName>ppt_w</p:attrName>
                                        </p:attrNameLst>
                                      </p:cBhvr>
                                      <p:tavLst>
                                        <p:tav tm="0">
                                          <p:val>
                                            <p:fltVal val="0"/>
                                          </p:val>
                                        </p:tav>
                                        <p:tav tm="100000">
                                          <p:val>
                                            <p:strVal val="#ppt_w"/>
                                          </p:val>
                                        </p:tav>
                                      </p:tavLst>
                                    </p:anim>
                                    <p:anim calcmode="lin" valueType="num">
                                      <p:cBhvr>
                                        <p:cTn id="12" dur="500" fill="hold"/>
                                        <p:tgtEl>
                                          <p:spTgt spid="22"/>
                                        </p:tgtEl>
                                        <p:attrNameLst>
                                          <p:attrName>ppt_h</p:attrName>
                                        </p:attrNameLst>
                                      </p:cBhvr>
                                      <p:tavLst>
                                        <p:tav tm="0">
                                          <p:val>
                                            <p:strVal val="#ppt_h"/>
                                          </p:val>
                                        </p:tav>
                                        <p:tav tm="100000">
                                          <p:val>
                                            <p:strVal val="#ppt_h"/>
                                          </p:val>
                                        </p:tav>
                                      </p:tavLst>
                                    </p:anim>
                                  </p:childTnLst>
                                </p:cTn>
                              </p:par>
                            </p:childTnLst>
                          </p:cTn>
                        </p:par>
                        <p:par>
                          <p:cTn id="13" fill="hold">
                            <p:stCondLst>
                              <p:cond delay="1000"/>
                            </p:stCondLst>
                            <p:childTnLst>
                              <p:par>
                                <p:cTn id="14" presetID="47" presetClass="entr" presetSubtype="0" fill="hold" nodeType="afterEffect">
                                  <p:stCondLst>
                                    <p:cond delay="0"/>
                                  </p:stCondLst>
                                  <p:childTnLst>
                                    <p:set>
                                      <p:cBhvr>
                                        <p:cTn id="15" dur="1" fill="hold">
                                          <p:stCondLst>
                                            <p:cond delay="0"/>
                                          </p:stCondLst>
                                        </p:cTn>
                                        <p:tgtEl>
                                          <p:spTgt spid="39"/>
                                        </p:tgtEl>
                                        <p:attrNameLst>
                                          <p:attrName>style.visibility</p:attrName>
                                        </p:attrNameLst>
                                      </p:cBhvr>
                                      <p:to>
                                        <p:strVal val="visible"/>
                                      </p:to>
                                    </p:set>
                                    <p:animEffect transition="in" filter="fade">
                                      <p:cBhvr>
                                        <p:cTn id="16" dur="1000"/>
                                        <p:tgtEl>
                                          <p:spTgt spid="39"/>
                                        </p:tgtEl>
                                      </p:cBhvr>
                                    </p:animEffect>
                                    <p:anim calcmode="lin" valueType="num">
                                      <p:cBhvr>
                                        <p:cTn id="17" dur="1000" fill="hold"/>
                                        <p:tgtEl>
                                          <p:spTgt spid="39"/>
                                        </p:tgtEl>
                                        <p:attrNameLst>
                                          <p:attrName>ppt_x</p:attrName>
                                        </p:attrNameLst>
                                      </p:cBhvr>
                                      <p:tavLst>
                                        <p:tav tm="0">
                                          <p:val>
                                            <p:strVal val="#ppt_x"/>
                                          </p:val>
                                        </p:tav>
                                        <p:tav tm="100000">
                                          <p:val>
                                            <p:strVal val="#ppt_x"/>
                                          </p:val>
                                        </p:tav>
                                      </p:tavLst>
                                    </p:anim>
                                    <p:anim calcmode="lin" valueType="num">
                                      <p:cBhvr>
                                        <p:cTn id="18" dur="1000" fill="hold"/>
                                        <p:tgtEl>
                                          <p:spTgt spid="39"/>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500" fill="hold"/>
                                        <p:tgtEl>
                                          <p:spTgt spid="17"/>
                                        </p:tgtEl>
                                        <p:attrNameLst>
                                          <p:attrName>ppt_w</p:attrName>
                                        </p:attrNameLst>
                                      </p:cBhvr>
                                      <p:tavLst>
                                        <p:tav tm="0">
                                          <p:val>
                                            <p:fltVal val="0"/>
                                          </p:val>
                                        </p:tav>
                                        <p:tav tm="100000">
                                          <p:val>
                                            <p:strVal val="#ppt_w"/>
                                          </p:val>
                                        </p:tav>
                                      </p:tavLst>
                                    </p:anim>
                                    <p:anim calcmode="lin" valueType="num">
                                      <p:cBhvr>
                                        <p:cTn id="29" dur="500" fill="hold"/>
                                        <p:tgtEl>
                                          <p:spTgt spid="17"/>
                                        </p:tgtEl>
                                        <p:attrNameLst>
                                          <p:attrName>ppt_h</p:attrName>
                                        </p:attrNameLst>
                                      </p:cBhvr>
                                      <p:tavLst>
                                        <p:tav tm="0">
                                          <p:val>
                                            <p:fltVal val="0"/>
                                          </p:val>
                                        </p:tav>
                                        <p:tav tm="100000">
                                          <p:val>
                                            <p:strVal val="#ppt_h"/>
                                          </p:val>
                                        </p:tav>
                                      </p:tavLst>
                                    </p:anim>
                                    <p:animEffect transition="in" filter="fade">
                                      <p:cBhvr>
                                        <p:cTn id="30" dur="500"/>
                                        <p:tgtEl>
                                          <p:spTgt spid="17"/>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7" presetClass="entr" presetSubtype="0" fill="hold" nodeType="afterEffect">
                                  <p:stCondLst>
                                    <p:cond delay="0"/>
                                  </p:stCondLst>
                                  <p:childTnLst>
                                    <p:set>
                                      <p:cBhvr>
                                        <p:cTn id="39" dur="1" fill="hold">
                                          <p:stCondLst>
                                            <p:cond delay="0"/>
                                          </p:stCondLst>
                                        </p:cTn>
                                        <p:tgtEl>
                                          <p:spTgt spid="40"/>
                                        </p:tgtEl>
                                        <p:attrNameLst>
                                          <p:attrName>style.visibility</p:attrName>
                                        </p:attrNameLst>
                                      </p:cBhvr>
                                      <p:to>
                                        <p:strVal val="visible"/>
                                      </p:to>
                                    </p:set>
                                    <p:animEffect transition="in" filter="fade">
                                      <p:cBhvr>
                                        <p:cTn id="40" dur="1000"/>
                                        <p:tgtEl>
                                          <p:spTgt spid="40"/>
                                        </p:tgtEl>
                                      </p:cBhvr>
                                    </p:animEffect>
                                    <p:anim calcmode="lin" valueType="num">
                                      <p:cBhvr>
                                        <p:cTn id="41" dur="1000" fill="hold"/>
                                        <p:tgtEl>
                                          <p:spTgt spid="40"/>
                                        </p:tgtEl>
                                        <p:attrNameLst>
                                          <p:attrName>ppt_x</p:attrName>
                                        </p:attrNameLst>
                                      </p:cBhvr>
                                      <p:tavLst>
                                        <p:tav tm="0">
                                          <p:val>
                                            <p:strVal val="#ppt_x"/>
                                          </p:val>
                                        </p:tav>
                                        <p:tav tm="100000">
                                          <p:val>
                                            <p:strVal val="#ppt_x"/>
                                          </p:val>
                                        </p:tav>
                                      </p:tavLst>
                                    </p:anim>
                                    <p:anim calcmode="lin" valueType="num">
                                      <p:cBhvr>
                                        <p:cTn id="42" dur="1000" fill="hold"/>
                                        <p:tgtEl>
                                          <p:spTgt spid="40"/>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53" presetClass="entr" presetSubtype="16" fill="hold" grpId="0" nodeType="afterEffect">
                                  <p:stCondLst>
                                    <p:cond delay="0"/>
                                  </p:stCondLst>
                                  <p:childTnLst>
                                    <p:set>
                                      <p:cBhvr>
                                        <p:cTn id="45" dur="1" fill="hold">
                                          <p:stCondLst>
                                            <p:cond delay="0"/>
                                          </p:stCondLst>
                                        </p:cTn>
                                        <p:tgtEl>
                                          <p:spTgt spid="31"/>
                                        </p:tgtEl>
                                        <p:attrNameLst>
                                          <p:attrName>style.visibility</p:attrName>
                                        </p:attrNameLst>
                                      </p:cBhvr>
                                      <p:to>
                                        <p:strVal val="visible"/>
                                      </p:to>
                                    </p:set>
                                    <p:anim calcmode="lin" valueType="num">
                                      <p:cBhvr>
                                        <p:cTn id="46" dur="500" fill="hold"/>
                                        <p:tgtEl>
                                          <p:spTgt spid="31"/>
                                        </p:tgtEl>
                                        <p:attrNameLst>
                                          <p:attrName>ppt_w</p:attrName>
                                        </p:attrNameLst>
                                      </p:cBhvr>
                                      <p:tavLst>
                                        <p:tav tm="0">
                                          <p:val>
                                            <p:fltVal val="0"/>
                                          </p:val>
                                        </p:tav>
                                        <p:tav tm="100000">
                                          <p:val>
                                            <p:strVal val="#ppt_w"/>
                                          </p:val>
                                        </p:tav>
                                      </p:tavLst>
                                    </p:anim>
                                    <p:anim calcmode="lin" valueType="num">
                                      <p:cBhvr>
                                        <p:cTn id="47" dur="500" fill="hold"/>
                                        <p:tgtEl>
                                          <p:spTgt spid="31"/>
                                        </p:tgtEl>
                                        <p:attrNameLst>
                                          <p:attrName>ppt_h</p:attrName>
                                        </p:attrNameLst>
                                      </p:cBhvr>
                                      <p:tavLst>
                                        <p:tav tm="0">
                                          <p:val>
                                            <p:fltVal val="0"/>
                                          </p:val>
                                        </p:tav>
                                        <p:tav tm="100000">
                                          <p:val>
                                            <p:strVal val="#ppt_h"/>
                                          </p:val>
                                        </p:tav>
                                      </p:tavLst>
                                    </p:anim>
                                    <p:animEffect transition="in" filter="fade">
                                      <p:cBhvr>
                                        <p:cTn id="48" dur="500"/>
                                        <p:tgtEl>
                                          <p:spTgt spid="31"/>
                                        </p:tgtEl>
                                      </p:cBhvr>
                                    </p:animEffect>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32"/>
                                        </p:tgtEl>
                                        <p:attrNameLst>
                                          <p:attrName>style.visibility</p:attrName>
                                        </p:attrNameLst>
                                      </p:cBhvr>
                                      <p:to>
                                        <p:strVal val="visible"/>
                                      </p:to>
                                    </p:set>
                                    <p:anim calcmode="lin" valueType="num">
                                      <p:cBhvr>
                                        <p:cTn id="52" dur="500" fill="hold"/>
                                        <p:tgtEl>
                                          <p:spTgt spid="32"/>
                                        </p:tgtEl>
                                        <p:attrNameLst>
                                          <p:attrName>ppt_w</p:attrName>
                                        </p:attrNameLst>
                                      </p:cBhvr>
                                      <p:tavLst>
                                        <p:tav tm="0">
                                          <p:val>
                                            <p:fltVal val="0"/>
                                          </p:val>
                                        </p:tav>
                                        <p:tav tm="100000">
                                          <p:val>
                                            <p:strVal val="#ppt_w"/>
                                          </p:val>
                                        </p:tav>
                                      </p:tavLst>
                                    </p:anim>
                                    <p:anim calcmode="lin" valueType="num">
                                      <p:cBhvr>
                                        <p:cTn id="53" dur="500" fill="hold"/>
                                        <p:tgtEl>
                                          <p:spTgt spid="32"/>
                                        </p:tgtEl>
                                        <p:attrNameLst>
                                          <p:attrName>ppt_h</p:attrName>
                                        </p:attrNameLst>
                                      </p:cBhvr>
                                      <p:tavLst>
                                        <p:tav tm="0">
                                          <p:val>
                                            <p:fltVal val="0"/>
                                          </p:val>
                                        </p:tav>
                                        <p:tav tm="100000">
                                          <p:val>
                                            <p:strVal val="#ppt_h"/>
                                          </p:val>
                                        </p:tav>
                                      </p:tavLst>
                                    </p:anim>
                                    <p:animEffect transition="in" filter="fade">
                                      <p:cBhvr>
                                        <p:cTn id="54" dur="500"/>
                                        <p:tgtEl>
                                          <p:spTgt spid="3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fade">
                                      <p:cBhvr>
                                        <p:cTn id="58" dur="1000"/>
                                        <p:tgtEl>
                                          <p:spTgt spid="28"/>
                                        </p:tgtEl>
                                      </p:cBhvr>
                                    </p:animEffect>
                                    <p:anim calcmode="lin" valueType="num">
                                      <p:cBhvr>
                                        <p:cTn id="59" dur="1000" fill="hold"/>
                                        <p:tgtEl>
                                          <p:spTgt spid="28"/>
                                        </p:tgtEl>
                                        <p:attrNameLst>
                                          <p:attrName>ppt_x</p:attrName>
                                        </p:attrNameLst>
                                      </p:cBhvr>
                                      <p:tavLst>
                                        <p:tav tm="0">
                                          <p:val>
                                            <p:strVal val="#ppt_x"/>
                                          </p:val>
                                        </p:tav>
                                        <p:tav tm="100000">
                                          <p:val>
                                            <p:strVal val="#ppt_x"/>
                                          </p:val>
                                        </p:tav>
                                      </p:tavLst>
                                    </p:anim>
                                    <p:anim calcmode="lin" valueType="num">
                                      <p:cBhvr>
                                        <p:cTn id="60" dur="1000" fill="hold"/>
                                        <p:tgtEl>
                                          <p:spTgt spid="28"/>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47" presetClass="entr" presetSubtype="0" fill="hold" nodeType="afterEffect">
                                  <p:stCondLst>
                                    <p:cond delay="0"/>
                                  </p:stCondLst>
                                  <p:childTnLst>
                                    <p:set>
                                      <p:cBhvr>
                                        <p:cTn id="63" dur="1" fill="hold">
                                          <p:stCondLst>
                                            <p:cond delay="0"/>
                                          </p:stCondLst>
                                        </p:cTn>
                                        <p:tgtEl>
                                          <p:spTgt spid="41"/>
                                        </p:tgtEl>
                                        <p:attrNameLst>
                                          <p:attrName>style.visibility</p:attrName>
                                        </p:attrNameLst>
                                      </p:cBhvr>
                                      <p:to>
                                        <p:strVal val="visible"/>
                                      </p:to>
                                    </p:set>
                                    <p:animEffect transition="in" filter="fade">
                                      <p:cBhvr>
                                        <p:cTn id="64" dur="1000"/>
                                        <p:tgtEl>
                                          <p:spTgt spid="41"/>
                                        </p:tgtEl>
                                      </p:cBhvr>
                                    </p:animEffect>
                                    <p:anim calcmode="lin" valueType="num">
                                      <p:cBhvr>
                                        <p:cTn id="65" dur="1000" fill="hold"/>
                                        <p:tgtEl>
                                          <p:spTgt spid="41"/>
                                        </p:tgtEl>
                                        <p:attrNameLst>
                                          <p:attrName>ppt_x</p:attrName>
                                        </p:attrNameLst>
                                      </p:cBhvr>
                                      <p:tavLst>
                                        <p:tav tm="0">
                                          <p:val>
                                            <p:strVal val="#ppt_x"/>
                                          </p:val>
                                        </p:tav>
                                        <p:tav tm="100000">
                                          <p:val>
                                            <p:strVal val="#ppt_x"/>
                                          </p:val>
                                        </p:tav>
                                      </p:tavLst>
                                    </p:anim>
                                    <p:anim calcmode="lin" valueType="num">
                                      <p:cBhvr>
                                        <p:cTn id="66" dur="1000" fill="hold"/>
                                        <p:tgtEl>
                                          <p:spTgt spid="41"/>
                                        </p:tgtEl>
                                        <p:attrNameLst>
                                          <p:attrName>ppt_y</p:attrName>
                                        </p:attrNameLst>
                                      </p:cBhvr>
                                      <p:tavLst>
                                        <p:tav tm="0">
                                          <p:val>
                                            <p:strVal val="#ppt_y-.1"/>
                                          </p:val>
                                        </p:tav>
                                        <p:tav tm="100000">
                                          <p:val>
                                            <p:strVal val="#ppt_y"/>
                                          </p:val>
                                        </p:tav>
                                      </p:tavLst>
                                    </p:anim>
                                  </p:childTnLst>
                                </p:cTn>
                              </p:par>
                            </p:childTnLst>
                          </p:cTn>
                        </p:par>
                        <p:par>
                          <p:cTn id="67" fill="hold">
                            <p:stCondLst>
                              <p:cond delay="8000"/>
                            </p:stCondLst>
                            <p:childTnLst>
                              <p:par>
                                <p:cTn id="68" presetID="53" presetClass="entr" presetSubtype="16" fill="hold" grpId="0" nodeType="afterEffect">
                                  <p:stCondLst>
                                    <p:cond delay="0"/>
                                  </p:stCondLst>
                                  <p:childTnLst>
                                    <p:set>
                                      <p:cBhvr>
                                        <p:cTn id="69" dur="1" fill="hold">
                                          <p:stCondLst>
                                            <p:cond delay="0"/>
                                          </p:stCondLst>
                                        </p:cTn>
                                        <p:tgtEl>
                                          <p:spTgt spid="36"/>
                                        </p:tgtEl>
                                        <p:attrNameLst>
                                          <p:attrName>style.visibility</p:attrName>
                                        </p:attrNameLst>
                                      </p:cBhvr>
                                      <p:to>
                                        <p:strVal val="visible"/>
                                      </p:to>
                                    </p:set>
                                    <p:anim calcmode="lin" valueType="num">
                                      <p:cBhvr>
                                        <p:cTn id="70" dur="500" fill="hold"/>
                                        <p:tgtEl>
                                          <p:spTgt spid="36"/>
                                        </p:tgtEl>
                                        <p:attrNameLst>
                                          <p:attrName>ppt_w</p:attrName>
                                        </p:attrNameLst>
                                      </p:cBhvr>
                                      <p:tavLst>
                                        <p:tav tm="0">
                                          <p:val>
                                            <p:fltVal val="0"/>
                                          </p:val>
                                        </p:tav>
                                        <p:tav tm="100000">
                                          <p:val>
                                            <p:strVal val="#ppt_w"/>
                                          </p:val>
                                        </p:tav>
                                      </p:tavLst>
                                    </p:anim>
                                    <p:anim calcmode="lin" valueType="num">
                                      <p:cBhvr>
                                        <p:cTn id="71" dur="500" fill="hold"/>
                                        <p:tgtEl>
                                          <p:spTgt spid="36"/>
                                        </p:tgtEl>
                                        <p:attrNameLst>
                                          <p:attrName>ppt_h</p:attrName>
                                        </p:attrNameLst>
                                      </p:cBhvr>
                                      <p:tavLst>
                                        <p:tav tm="0">
                                          <p:val>
                                            <p:fltVal val="0"/>
                                          </p:val>
                                        </p:tav>
                                        <p:tav tm="100000">
                                          <p:val>
                                            <p:strVal val="#ppt_h"/>
                                          </p:val>
                                        </p:tav>
                                      </p:tavLst>
                                    </p:anim>
                                    <p:animEffect transition="in" filter="fade">
                                      <p:cBhvr>
                                        <p:cTn id="72" dur="500"/>
                                        <p:tgtEl>
                                          <p:spTgt spid="36"/>
                                        </p:tgtEl>
                                      </p:cBhvr>
                                    </p:animEffect>
                                  </p:childTnLst>
                                </p:cTn>
                              </p:par>
                            </p:childTnLst>
                          </p:cTn>
                        </p:par>
                        <p:par>
                          <p:cTn id="73" fill="hold">
                            <p:stCondLst>
                              <p:cond delay="8500"/>
                            </p:stCondLst>
                            <p:childTnLst>
                              <p:par>
                                <p:cTn id="74" presetID="53" presetClass="entr" presetSubtype="16" fill="hold" grpId="0" nodeType="afterEffect">
                                  <p:stCondLst>
                                    <p:cond delay="0"/>
                                  </p:stCondLst>
                                  <p:childTnLst>
                                    <p:set>
                                      <p:cBhvr>
                                        <p:cTn id="75" dur="1" fill="hold">
                                          <p:stCondLst>
                                            <p:cond delay="0"/>
                                          </p:stCondLst>
                                        </p:cTn>
                                        <p:tgtEl>
                                          <p:spTgt spid="37"/>
                                        </p:tgtEl>
                                        <p:attrNameLst>
                                          <p:attrName>style.visibility</p:attrName>
                                        </p:attrNameLst>
                                      </p:cBhvr>
                                      <p:to>
                                        <p:strVal val="visible"/>
                                      </p:to>
                                    </p:set>
                                    <p:anim calcmode="lin" valueType="num">
                                      <p:cBhvr>
                                        <p:cTn id="76" dur="500" fill="hold"/>
                                        <p:tgtEl>
                                          <p:spTgt spid="37"/>
                                        </p:tgtEl>
                                        <p:attrNameLst>
                                          <p:attrName>ppt_w</p:attrName>
                                        </p:attrNameLst>
                                      </p:cBhvr>
                                      <p:tavLst>
                                        <p:tav tm="0">
                                          <p:val>
                                            <p:fltVal val="0"/>
                                          </p:val>
                                        </p:tav>
                                        <p:tav tm="100000">
                                          <p:val>
                                            <p:strVal val="#ppt_w"/>
                                          </p:val>
                                        </p:tav>
                                      </p:tavLst>
                                    </p:anim>
                                    <p:anim calcmode="lin" valueType="num">
                                      <p:cBhvr>
                                        <p:cTn id="77" dur="500" fill="hold"/>
                                        <p:tgtEl>
                                          <p:spTgt spid="37"/>
                                        </p:tgtEl>
                                        <p:attrNameLst>
                                          <p:attrName>ppt_h</p:attrName>
                                        </p:attrNameLst>
                                      </p:cBhvr>
                                      <p:tavLst>
                                        <p:tav tm="0">
                                          <p:val>
                                            <p:fltVal val="0"/>
                                          </p:val>
                                        </p:tav>
                                        <p:tav tm="100000">
                                          <p:val>
                                            <p:strVal val="#ppt_h"/>
                                          </p:val>
                                        </p:tav>
                                      </p:tavLst>
                                    </p:anim>
                                    <p:animEffect transition="in" filter="fade">
                                      <p:cBhvr>
                                        <p:cTn id="78" dur="500"/>
                                        <p:tgtEl>
                                          <p:spTgt spid="37"/>
                                        </p:tgtEl>
                                      </p:cBhvr>
                                    </p:animEffect>
                                  </p:childTnLst>
                                </p:cTn>
                              </p:par>
                            </p:childTnLst>
                          </p:cTn>
                        </p:par>
                        <p:par>
                          <p:cTn id="79" fill="hold">
                            <p:stCondLst>
                              <p:cond delay="9000"/>
                            </p:stCondLst>
                            <p:childTnLst>
                              <p:par>
                                <p:cTn id="80" presetID="42" presetClass="entr" presetSubtype="0" fill="hold" grpId="0"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10000"/>
                            </p:stCondLst>
                            <p:childTnLst>
                              <p:par>
                                <p:cTn id="86" presetID="47" presetClass="entr" presetSubtype="0" fill="hold" nodeType="after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11000"/>
                            </p:stCondLst>
                            <p:childTnLst>
                              <p:par>
                                <p:cTn id="92" presetID="53" presetClass="entr" presetSubtype="16" fill="hold" grpId="0" nodeType="afterEffect">
                                  <p:stCondLst>
                                    <p:cond delay="0"/>
                                  </p:stCondLst>
                                  <p:childTnLst>
                                    <p:set>
                                      <p:cBhvr>
                                        <p:cTn id="93" dur="1" fill="hold">
                                          <p:stCondLst>
                                            <p:cond delay="0"/>
                                          </p:stCondLst>
                                        </p:cTn>
                                        <p:tgtEl>
                                          <p:spTgt spid="26"/>
                                        </p:tgtEl>
                                        <p:attrNameLst>
                                          <p:attrName>style.visibility</p:attrName>
                                        </p:attrNameLst>
                                      </p:cBhvr>
                                      <p:to>
                                        <p:strVal val="visible"/>
                                      </p:to>
                                    </p:set>
                                    <p:anim calcmode="lin" valueType="num">
                                      <p:cBhvr>
                                        <p:cTn id="94" dur="500" fill="hold"/>
                                        <p:tgtEl>
                                          <p:spTgt spid="26"/>
                                        </p:tgtEl>
                                        <p:attrNameLst>
                                          <p:attrName>ppt_w</p:attrName>
                                        </p:attrNameLst>
                                      </p:cBhvr>
                                      <p:tavLst>
                                        <p:tav tm="0">
                                          <p:val>
                                            <p:fltVal val="0"/>
                                          </p:val>
                                        </p:tav>
                                        <p:tav tm="100000">
                                          <p:val>
                                            <p:strVal val="#ppt_w"/>
                                          </p:val>
                                        </p:tav>
                                      </p:tavLst>
                                    </p:anim>
                                    <p:anim calcmode="lin" valueType="num">
                                      <p:cBhvr>
                                        <p:cTn id="95" dur="500" fill="hold"/>
                                        <p:tgtEl>
                                          <p:spTgt spid="26"/>
                                        </p:tgtEl>
                                        <p:attrNameLst>
                                          <p:attrName>ppt_h</p:attrName>
                                        </p:attrNameLst>
                                      </p:cBhvr>
                                      <p:tavLst>
                                        <p:tav tm="0">
                                          <p:val>
                                            <p:fltVal val="0"/>
                                          </p:val>
                                        </p:tav>
                                        <p:tav tm="100000">
                                          <p:val>
                                            <p:strVal val="#ppt_h"/>
                                          </p:val>
                                        </p:tav>
                                      </p:tavLst>
                                    </p:anim>
                                    <p:animEffect transition="in" filter="fade">
                                      <p:cBhvr>
                                        <p:cTn id="96" dur="500"/>
                                        <p:tgtEl>
                                          <p:spTgt spid="26"/>
                                        </p:tgtEl>
                                      </p:cBhvr>
                                    </p:animEffect>
                                  </p:childTnLst>
                                </p:cTn>
                              </p:par>
                            </p:childTnLst>
                          </p:cTn>
                        </p:par>
                        <p:par>
                          <p:cTn id="97" fill="hold">
                            <p:stCondLst>
                              <p:cond delay="11500"/>
                            </p:stCondLst>
                            <p:childTnLst>
                              <p:par>
                                <p:cTn id="98" presetID="53" presetClass="entr" presetSubtype="16" fill="hold" grpId="0" nodeType="afterEffect">
                                  <p:stCondLst>
                                    <p:cond delay="0"/>
                                  </p:stCondLst>
                                  <p:childTnLst>
                                    <p:set>
                                      <p:cBhvr>
                                        <p:cTn id="99" dur="1" fill="hold">
                                          <p:stCondLst>
                                            <p:cond delay="0"/>
                                          </p:stCondLst>
                                        </p:cTn>
                                        <p:tgtEl>
                                          <p:spTgt spid="27"/>
                                        </p:tgtEl>
                                        <p:attrNameLst>
                                          <p:attrName>style.visibility</p:attrName>
                                        </p:attrNameLst>
                                      </p:cBhvr>
                                      <p:to>
                                        <p:strVal val="visible"/>
                                      </p:to>
                                    </p:set>
                                    <p:anim calcmode="lin" valueType="num">
                                      <p:cBhvr>
                                        <p:cTn id="100" dur="500" fill="hold"/>
                                        <p:tgtEl>
                                          <p:spTgt spid="27"/>
                                        </p:tgtEl>
                                        <p:attrNameLst>
                                          <p:attrName>ppt_w</p:attrName>
                                        </p:attrNameLst>
                                      </p:cBhvr>
                                      <p:tavLst>
                                        <p:tav tm="0">
                                          <p:val>
                                            <p:fltVal val="0"/>
                                          </p:val>
                                        </p:tav>
                                        <p:tav tm="100000">
                                          <p:val>
                                            <p:strVal val="#ppt_w"/>
                                          </p:val>
                                        </p:tav>
                                      </p:tavLst>
                                    </p:anim>
                                    <p:anim calcmode="lin" valueType="num">
                                      <p:cBhvr>
                                        <p:cTn id="101" dur="500" fill="hold"/>
                                        <p:tgtEl>
                                          <p:spTgt spid="27"/>
                                        </p:tgtEl>
                                        <p:attrNameLst>
                                          <p:attrName>ppt_h</p:attrName>
                                        </p:attrNameLst>
                                      </p:cBhvr>
                                      <p:tavLst>
                                        <p:tav tm="0">
                                          <p:val>
                                            <p:fltVal val="0"/>
                                          </p:val>
                                        </p:tav>
                                        <p:tav tm="100000">
                                          <p:val>
                                            <p:strVal val="#ppt_h"/>
                                          </p:val>
                                        </p:tav>
                                      </p:tavLst>
                                    </p:anim>
                                    <p:animEffect transition="in" filter="fade">
                                      <p:cBhvr>
                                        <p:cTn id="102" dur="500"/>
                                        <p:tgtEl>
                                          <p:spTgt spid="27"/>
                                        </p:tgtEl>
                                      </p:cBhvr>
                                    </p:animEffect>
                                  </p:childTnLst>
                                </p:cTn>
                              </p:par>
                            </p:childTnLst>
                          </p:cTn>
                        </p:par>
                        <p:par>
                          <p:cTn id="103" fill="hold">
                            <p:stCondLst>
                              <p:cond delay="12000"/>
                            </p:stCondLst>
                            <p:childTnLst>
                              <p:par>
                                <p:cTn id="104" presetID="42" presetClass="entr" presetSubtype="0" fill="hold" grpId="0" nodeType="afterEffect">
                                  <p:stCondLst>
                                    <p:cond delay="0"/>
                                  </p:stCondLst>
                                  <p:childTnLst>
                                    <p:set>
                                      <p:cBhvr>
                                        <p:cTn id="105" dur="1" fill="hold">
                                          <p:stCondLst>
                                            <p:cond delay="0"/>
                                          </p:stCondLst>
                                        </p:cTn>
                                        <p:tgtEl>
                                          <p:spTgt spid="43"/>
                                        </p:tgtEl>
                                        <p:attrNameLst>
                                          <p:attrName>style.visibility</p:attrName>
                                        </p:attrNameLst>
                                      </p:cBhvr>
                                      <p:to>
                                        <p:strVal val="visible"/>
                                      </p:to>
                                    </p:set>
                                    <p:animEffect transition="in" filter="fade">
                                      <p:cBhvr>
                                        <p:cTn id="106" dur="1000"/>
                                        <p:tgtEl>
                                          <p:spTgt spid="43"/>
                                        </p:tgtEl>
                                      </p:cBhvr>
                                    </p:animEffect>
                                    <p:anim calcmode="lin" valueType="num">
                                      <p:cBhvr>
                                        <p:cTn id="107" dur="1000" fill="hold"/>
                                        <p:tgtEl>
                                          <p:spTgt spid="43"/>
                                        </p:tgtEl>
                                        <p:attrNameLst>
                                          <p:attrName>ppt_x</p:attrName>
                                        </p:attrNameLst>
                                      </p:cBhvr>
                                      <p:tavLst>
                                        <p:tav tm="0">
                                          <p:val>
                                            <p:strVal val="#ppt_x"/>
                                          </p:val>
                                        </p:tav>
                                        <p:tav tm="100000">
                                          <p:val>
                                            <p:strVal val="#ppt_x"/>
                                          </p:val>
                                        </p:tav>
                                      </p:tavLst>
                                    </p:anim>
                                    <p:anim calcmode="lin" valueType="num">
                                      <p:cBhvr>
                                        <p:cTn id="10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2" grpId="0" animBg="1"/>
      <p:bldP spid="16" grpId="0"/>
      <p:bldP spid="17" grpId="0"/>
      <p:bldP spid="26" grpId="0"/>
      <p:bldP spid="27" grpId="0"/>
      <p:bldP spid="31" grpId="0"/>
      <p:bldP spid="32" grpId="0"/>
      <p:bldP spid="36" grpId="0"/>
      <p:bldP spid="37" grpId="0"/>
      <p:bldP spid="38" grpId="0"/>
      <p:bldP spid="28" grpId="0"/>
      <p:bldP spid="33" grpId="0"/>
      <p:bldP spid="4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860432AD-7162-45CA-B5D0-6EE4B351E066}"/>
              </a:ext>
            </a:extLst>
          </p:cNvPr>
          <p:cNvGrpSpPr/>
          <p:nvPr/>
        </p:nvGrpSpPr>
        <p:grpSpPr>
          <a:xfrm>
            <a:off x="639425" y="964957"/>
            <a:ext cx="3528274" cy="1188720"/>
            <a:chOff x="639425" y="964957"/>
            <a:chExt cx="3528274" cy="1188720"/>
          </a:xfrm>
        </p:grpSpPr>
        <p:sp>
          <p:nvSpPr>
            <p:cNvPr id="41" name="Freeform 15">
              <a:extLst>
                <a:ext uri="{FF2B5EF4-FFF2-40B4-BE49-F238E27FC236}">
                  <a16:creationId xmlns:a16="http://schemas.microsoft.com/office/drawing/2014/main" id="{B569EBBF-98BE-4822-9853-89F7BDDF7127}"/>
                </a:ext>
              </a:extLst>
            </p:cNvPr>
            <p:cNvSpPr>
              <a:spLocks noChangeAspect="1"/>
            </p:cNvSpPr>
            <p:nvPr/>
          </p:nvSpPr>
          <p:spPr bwMode="auto">
            <a:xfrm>
              <a:off x="639425" y="964957"/>
              <a:ext cx="3528274" cy="1188720"/>
            </a:xfrm>
            <a:custGeom>
              <a:avLst/>
              <a:gdLst/>
              <a:ahLst/>
              <a:cxnLst>
                <a:cxn ang="0">
                  <a:pos x="661" y="0"/>
                </a:cxn>
                <a:cxn ang="0">
                  <a:pos x="0" y="0"/>
                </a:cxn>
                <a:cxn ang="0">
                  <a:pos x="0" y="251"/>
                </a:cxn>
                <a:cxn ang="0">
                  <a:pos x="661" y="251"/>
                </a:cxn>
                <a:cxn ang="0">
                  <a:pos x="745" y="125"/>
                </a:cxn>
                <a:cxn ang="0">
                  <a:pos x="661" y="0"/>
                </a:cxn>
              </a:cxnLst>
              <a:rect l="0" t="0" r="r" b="b"/>
              <a:pathLst>
                <a:path w="745" h="251">
                  <a:moveTo>
                    <a:pt x="661" y="0"/>
                  </a:moveTo>
                  <a:lnTo>
                    <a:pt x="0" y="0"/>
                  </a:lnTo>
                  <a:lnTo>
                    <a:pt x="0" y="251"/>
                  </a:lnTo>
                  <a:lnTo>
                    <a:pt x="661" y="251"/>
                  </a:lnTo>
                  <a:lnTo>
                    <a:pt x="745" y="125"/>
                  </a:lnTo>
                  <a:lnTo>
                    <a:pt x="661" y="0"/>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bodyPr>
            <a:lstStyle/>
            <a:p>
              <a:endParaRPr lang="en-US" sz="2400"/>
            </a:p>
          </p:txBody>
        </p:sp>
        <p:sp>
          <p:nvSpPr>
            <p:cNvPr id="45" name="Freeform: Shape 44">
              <a:extLst>
                <a:ext uri="{FF2B5EF4-FFF2-40B4-BE49-F238E27FC236}">
                  <a16:creationId xmlns:a16="http://schemas.microsoft.com/office/drawing/2014/main" id="{AAB6EA88-4ED7-4DDE-B399-580C06D96FF5}"/>
                </a:ext>
              </a:extLst>
            </p:cNvPr>
            <p:cNvSpPr>
              <a:spLocks/>
            </p:cNvSpPr>
            <p:nvPr/>
          </p:nvSpPr>
          <p:spPr bwMode="auto">
            <a:xfrm>
              <a:off x="722376" y="1047253"/>
              <a:ext cx="3349271" cy="1024128"/>
            </a:xfrm>
            <a:custGeom>
              <a:avLst/>
              <a:gdLst>
                <a:gd name="connsiteX0" fmla="*/ 0 w 3349271"/>
                <a:gd name="connsiteY0" fmla="*/ 0 h 1024128"/>
                <a:gd name="connsiteX1" fmla="*/ 270390 w 3349271"/>
                <a:gd name="connsiteY1" fmla="*/ 0 h 1024128"/>
                <a:gd name="connsiteX2" fmla="*/ 2731732 w 3349271"/>
                <a:gd name="connsiteY2" fmla="*/ 0 h 1024128"/>
                <a:gd name="connsiteX3" fmla="*/ 3002122 w 3349271"/>
                <a:gd name="connsiteY3" fmla="*/ 0 h 1024128"/>
                <a:gd name="connsiteX4" fmla="*/ 3349271 w 3349271"/>
                <a:gd name="connsiteY4" fmla="*/ 510024 h 1024128"/>
                <a:gd name="connsiteX5" fmla="*/ 3002122 w 3349271"/>
                <a:gd name="connsiteY5" fmla="*/ 1024128 h 1024128"/>
                <a:gd name="connsiteX6" fmla="*/ 2731732 w 3349271"/>
                <a:gd name="connsiteY6" fmla="*/ 1024128 h 1024128"/>
                <a:gd name="connsiteX7" fmla="*/ 270390 w 3349271"/>
                <a:gd name="connsiteY7" fmla="*/ 1024128 h 1024128"/>
                <a:gd name="connsiteX8" fmla="*/ 0 w 3349271"/>
                <a:gd name="connsiteY8"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49271" h="1024128">
                  <a:moveTo>
                    <a:pt x="0" y="0"/>
                  </a:moveTo>
                  <a:lnTo>
                    <a:pt x="270390" y="0"/>
                  </a:lnTo>
                  <a:lnTo>
                    <a:pt x="2731732" y="0"/>
                  </a:lnTo>
                  <a:lnTo>
                    <a:pt x="3002122" y="0"/>
                  </a:lnTo>
                  <a:lnTo>
                    <a:pt x="3349271" y="510024"/>
                  </a:lnTo>
                  <a:lnTo>
                    <a:pt x="3002122" y="1024128"/>
                  </a:lnTo>
                  <a:lnTo>
                    <a:pt x="2731732" y="1024128"/>
                  </a:lnTo>
                  <a:lnTo>
                    <a:pt x="270390" y="1024128"/>
                  </a:lnTo>
                  <a:lnTo>
                    <a:pt x="0" y="1024128"/>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0" name="Freeform 16">
              <a:extLst>
                <a:ext uri="{FF2B5EF4-FFF2-40B4-BE49-F238E27FC236}">
                  <a16:creationId xmlns:a16="http://schemas.microsoft.com/office/drawing/2014/main" id="{845CB2A1-393A-4700-A018-04EFDE67B526}"/>
                </a:ext>
              </a:extLst>
            </p:cNvPr>
            <p:cNvSpPr>
              <a:spLocks/>
            </p:cNvSpPr>
            <p:nvPr/>
          </p:nvSpPr>
          <p:spPr bwMode="auto">
            <a:xfrm>
              <a:off x="722376" y="104725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TextBox 83">
              <a:extLst>
                <a:ext uri="{FF2B5EF4-FFF2-40B4-BE49-F238E27FC236}">
                  <a16:creationId xmlns:a16="http://schemas.microsoft.com/office/drawing/2014/main" id="{7930169D-B844-4706-A9A1-5B9870309698}"/>
                </a:ext>
              </a:extLst>
            </p:cNvPr>
            <p:cNvSpPr txBox="1"/>
            <p:nvPr/>
          </p:nvSpPr>
          <p:spPr>
            <a:xfrm>
              <a:off x="1143000" y="118408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3" name="Group 2">
            <a:extLst>
              <a:ext uri="{FF2B5EF4-FFF2-40B4-BE49-F238E27FC236}">
                <a16:creationId xmlns:a16="http://schemas.microsoft.com/office/drawing/2014/main" id="{79EABF4B-34AA-4AA7-ABD4-ACDC005431CA}"/>
              </a:ext>
            </a:extLst>
          </p:cNvPr>
          <p:cNvGrpSpPr/>
          <p:nvPr/>
        </p:nvGrpSpPr>
        <p:grpSpPr>
          <a:xfrm>
            <a:off x="639425" y="2356939"/>
            <a:ext cx="4035612" cy="1190008"/>
            <a:chOff x="639425" y="2356939"/>
            <a:chExt cx="4035612" cy="1190008"/>
          </a:xfrm>
        </p:grpSpPr>
        <p:sp>
          <p:nvSpPr>
            <p:cNvPr id="50" name="Freeform: Shape 49">
              <a:extLst>
                <a:ext uri="{FF2B5EF4-FFF2-40B4-BE49-F238E27FC236}">
                  <a16:creationId xmlns:a16="http://schemas.microsoft.com/office/drawing/2014/main" id="{904FB901-C72B-473F-85A2-6572755CDD18}"/>
                </a:ext>
              </a:extLst>
            </p:cNvPr>
            <p:cNvSpPr>
              <a:spLocks noChangeAspect="1"/>
            </p:cNvSpPr>
            <p:nvPr/>
          </p:nvSpPr>
          <p:spPr bwMode="auto">
            <a:xfrm>
              <a:off x="639425" y="2356939"/>
              <a:ext cx="4035612" cy="1190008"/>
            </a:xfrm>
            <a:custGeom>
              <a:avLst/>
              <a:gdLst>
                <a:gd name="connsiteX0" fmla="*/ 507338 w 4035612"/>
                <a:gd name="connsiteY0" fmla="*/ 0 h 1190008"/>
                <a:gd name="connsiteX1" fmla="*/ 3637793 w 4035612"/>
                <a:gd name="connsiteY1" fmla="*/ 0 h 1190008"/>
                <a:gd name="connsiteX2" fmla="*/ 4035612 w 4035612"/>
                <a:gd name="connsiteY2" fmla="*/ 591992 h 1190008"/>
                <a:gd name="connsiteX3" fmla="*/ 3637793 w 4035612"/>
                <a:gd name="connsiteY3" fmla="*/ 1188720 h 1190008"/>
                <a:gd name="connsiteX4" fmla="*/ 3131314 w 4035612"/>
                <a:gd name="connsiteY4" fmla="*/ 1188720 h 1190008"/>
                <a:gd name="connsiteX5" fmla="*/ 3130455 w 4035612"/>
                <a:gd name="connsiteY5" fmla="*/ 1190008 h 1190008"/>
                <a:gd name="connsiteX6" fmla="*/ 0 w 4035612"/>
                <a:gd name="connsiteY6" fmla="*/ 1190008 h 1190008"/>
                <a:gd name="connsiteX7" fmla="*/ 0 w 4035612"/>
                <a:gd name="connsiteY7" fmla="*/ 1288 h 1190008"/>
                <a:gd name="connsiteX8" fmla="*/ 507338 w 4035612"/>
                <a:gd name="connsiteY8"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035612" h="1190008">
                  <a:moveTo>
                    <a:pt x="507338" y="0"/>
                  </a:moveTo>
                  <a:lnTo>
                    <a:pt x="3637793" y="0"/>
                  </a:lnTo>
                  <a:lnTo>
                    <a:pt x="4035612" y="591992"/>
                  </a:lnTo>
                  <a:lnTo>
                    <a:pt x="3637793" y="1188720"/>
                  </a:lnTo>
                  <a:lnTo>
                    <a:pt x="3131314" y="1188720"/>
                  </a:lnTo>
                  <a:lnTo>
                    <a:pt x="3130455"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5" name="Freeform: Shape 74">
              <a:extLst>
                <a:ext uri="{FF2B5EF4-FFF2-40B4-BE49-F238E27FC236}">
                  <a16:creationId xmlns:a16="http://schemas.microsoft.com/office/drawing/2014/main" id="{F71DDF08-22A1-4739-8B7D-30C16B65F210}"/>
                </a:ext>
              </a:extLst>
            </p:cNvPr>
            <p:cNvSpPr>
              <a:spLocks/>
            </p:cNvSpPr>
            <p:nvPr/>
          </p:nvSpPr>
          <p:spPr bwMode="auto">
            <a:xfrm>
              <a:off x="728926" y="2439879"/>
              <a:ext cx="3854785" cy="1024128"/>
            </a:xfrm>
            <a:custGeom>
              <a:avLst/>
              <a:gdLst>
                <a:gd name="connsiteX0" fmla="*/ 0 w 3854785"/>
                <a:gd name="connsiteY0" fmla="*/ 0 h 1024128"/>
                <a:gd name="connsiteX1" fmla="*/ 270390 w 3854785"/>
                <a:gd name="connsiteY1" fmla="*/ 0 h 1024128"/>
                <a:gd name="connsiteX2" fmla="*/ 505514 w 3854785"/>
                <a:gd name="connsiteY2" fmla="*/ 0 h 1024128"/>
                <a:gd name="connsiteX3" fmla="*/ 775904 w 3854785"/>
                <a:gd name="connsiteY3" fmla="*/ 0 h 1024128"/>
                <a:gd name="connsiteX4" fmla="*/ 2731732 w 3854785"/>
                <a:gd name="connsiteY4" fmla="*/ 0 h 1024128"/>
                <a:gd name="connsiteX5" fmla="*/ 3002122 w 3854785"/>
                <a:gd name="connsiteY5" fmla="*/ 0 h 1024128"/>
                <a:gd name="connsiteX6" fmla="*/ 3237246 w 3854785"/>
                <a:gd name="connsiteY6" fmla="*/ 0 h 1024128"/>
                <a:gd name="connsiteX7" fmla="*/ 3507636 w 3854785"/>
                <a:gd name="connsiteY7" fmla="*/ 0 h 1024128"/>
                <a:gd name="connsiteX8" fmla="*/ 3854785 w 3854785"/>
                <a:gd name="connsiteY8" fmla="*/ 510024 h 1024128"/>
                <a:gd name="connsiteX9" fmla="*/ 3507636 w 3854785"/>
                <a:gd name="connsiteY9" fmla="*/ 1024128 h 1024128"/>
                <a:gd name="connsiteX10" fmla="*/ 3237246 w 3854785"/>
                <a:gd name="connsiteY10" fmla="*/ 1024128 h 1024128"/>
                <a:gd name="connsiteX11" fmla="*/ 3002122 w 3854785"/>
                <a:gd name="connsiteY11" fmla="*/ 1024128 h 1024128"/>
                <a:gd name="connsiteX12" fmla="*/ 2731732 w 3854785"/>
                <a:gd name="connsiteY12" fmla="*/ 1024128 h 1024128"/>
                <a:gd name="connsiteX13" fmla="*/ 775904 w 3854785"/>
                <a:gd name="connsiteY13" fmla="*/ 1024128 h 1024128"/>
                <a:gd name="connsiteX14" fmla="*/ 505514 w 3854785"/>
                <a:gd name="connsiteY14" fmla="*/ 1024128 h 1024128"/>
                <a:gd name="connsiteX15" fmla="*/ 270390 w 3854785"/>
                <a:gd name="connsiteY15" fmla="*/ 1024128 h 1024128"/>
                <a:gd name="connsiteX16" fmla="*/ 0 w 3854785"/>
                <a:gd name="connsiteY16" fmla="*/ 1024128 h 10241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854785" h="1024128">
                  <a:moveTo>
                    <a:pt x="0" y="0"/>
                  </a:moveTo>
                  <a:lnTo>
                    <a:pt x="270390" y="0"/>
                  </a:lnTo>
                  <a:lnTo>
                    <a:pt x="505514" y="0"/>
                  </a:lnTo>
                  <a:lnTo>
                    <a:pt x="775904" y="0"/>
                  </a:lnTo>
                  <a:lnTo>
                    <a:pt x="2731732" y="0"/>
                  </a:lnTo>
                  <a:lnTo>
                    <a:pt x="3002122" y="0"/>
                  </a:lnTo>
                  <a:lnTo>
                    <a:pt x="3237246" y="0"/>
                  </a:lnTo>
                  <a:lnTo>
                    <a:pt x="3507636" y="0"/>
                  </a:lnTo>
                  <a:lnTo>
                    <a:pt x="3854785" y="510024"/>
                  </a:lnTo>
                  <a:lnTo>
                    <a:pt x="3507636" y="1024128"/>
                  </a:lnTo>
                  <a:lnTo>
                    <a:pt x="3237246" y="1024128"/>
                  </a:lnTo>
                  <a:lnTo>
                    <a:pt x="3002122" y="1024128"/>
                  </a:lnTo>
                  <a:lnTo>
                    <a:pt x="2731732" y="1024128"/>
                  </a:lnTo>
                  <a:lnTo>
                    <a:pt x="775904" y="1024128"/>
                  </a:lnTo>
                  <a:lnTo>
                    <a:pt x="505514" y="1024128"/>
                  </a:lnTo>
                  <a:lnTo>
                    <a:pt x="270390" y="1024128"/>
                  </a:lnTo>
                  <a:lnTo>
                    <a:pt x="0" y="1024128"/>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62" name="Freeform 16">
              <a:extLst>
                <a:ext uri="{FF2B5EF4-FFF2-40B4-BE49-F238E27FC236}">
                  <a16:creationId xmlns:a16="http://schemas.microsoft.com/office/drawing/2014/main" id="{3D9DB6E7-BE5D-4818-831F-9FAA04D629B2}"/>
                </a:ext>
              </a:extLst>
            </p:cNvPr>
            <p:cNvSpPr>
              <a:spLocks/>
            </p:cNvSpPr>
            <p:nvPr/>
          </p:nvSpPr>
          <p:spPr bwMode="auto">
            <a:xfrm>
              <a:off x="722376" y="2439879"/>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TextBox 84">
              <a:extLst>
                <a:ext uri="{FF2B5EF4-FFF2-40B4-BE49-F238E27FC236}">
                  <a16:creationId xmlns:a16="http://schemas.microsoft.com/office/drawing/2014/main" id="{7FADDE69-0F50-4253-826A-8C8AEEA4BBA7}"/>
                </a:ext>
              </a:extLst>
            </p:cNvPr>
            <p:cNvSpPr txBox="1"/>
            <p:nvPr/>
          </p:nvSpPr>
          <p:spPr>
            <a:xfrm>
              <a:off x="1137986" y="257460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4" name="Group 3">
            <a:extLst>
              <a:ext uri="{FF2B5EF4-FFF2-40B4-BE49-F238E27FC236}">
                <a16:creationId xmlns:a16="http://schemas.microsoft.com/office/drawing/2014/main" id="{B6C1CDD2-3AC2-4501-8084-96C07257A819}"/>
              </a:ext>
            </a:extLst>
          </p:cNvPr>
          <p:cNvGrpSpPr/>
          <p:nvPr/>
        </p:nvGrpSpPr>
        <p:grpSpPr>
          <a:xfrm>
            <a:off x="639425" y="3747454"/>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nvGrpSpPr>
          <p:cNvPr id="5" name="Group 4">
            <a:extLst>
              <a:ext uri="{FF2B5EF4-FFF2-40B4-BE49-F238E27FC236}">
                <a16:creationId xmlns:a16="http://schemas.microsoft.com/office/drawing/2014/main" id="{C6FB7C61-120D-4B9B-9A55-F0955BE0B629}"/>
              </a:ext>
            </a:extLst>
          </p:cNvPr>
          <p:cNvGrpSpPr/>
          <p:nvPr/>
        </p:nvGrpSpPr>
        <p:grpSpPr>
          <a:xfrm>
            <a:off x="639425" y="5140724"/>
            <a:ext cx="5787282" cy="1195324"/>
            <a:chOff x="639425" y="5140724"/>
            <a:chExt cx="5787282" cy="1195324"/>
          </a:xfrm>
        </p:grpSpPr>
        <p:sp>
          <p:nvSpPr>
            <p:cNvPr id="59" name="Freeform: Shape 58">
              <a:extLst>
                <a:ext uri="{FF2B5EF4-FFF2-40B4-BE49-F238E27FC236}">
                  <a16:creationId xmlns:a16="http://schemas.microsoft.com/office/drawing/2014/main" id="{6319DC59-DFD0-4388-BD09-955B4D60D8F2}"/>
                </a:ext>
              </a:extLst>
            </p:cNvPr>
            <p:cNvSpPr>
              <a:spLocks noChangeAspect="1"/>
            </p:cNvSpPr>
            <p:nvPr/>
          </p:nvSpPr>
          <p:spPr bwMode="auto">
            <a:xfrm>
              <a:off x="639425" y="5140724"/>
              <a:ext cx="5787282" cy="1195324"/>
            </a:xfrm>
            <a:custGeom>
              <a:avLst/>
              <a:gdLst>
                <a:gd name="connsiteX0" fmla="*/ 507338 w 5787282"/>
                <a:gd name="connsiteY0" fmla="*/ 0 h 1195324"/>
                <a:gd name="connsiteX1" fmla="*/ 1379876 w 5787282"/>
                <a:gd name="connsiteY1" fmla="*/ 0 h 1195324"/>
                <a:gd name="connsiteX2" fmla="*/ 3637793 w 5787282"/>
                <a:gd name="connsiteY2" fmla="*/ 0 h 1195324"/>
                <a:gd name="connsiteX3" fmla="*/ 4510331 w 5787282"/>
                <a:gd name="connsiteY3" fmla="*/ 0 h 1195324"/>
                <a:gd name="connsiteX4" fmla="*/ 4513904 w 5787282"/>
                <a:gd name="connsiteY4" fmla="*/ 5316 h 1195324"/>
                <a:gd name="connsiteX5" fmla="*/ 4516925 w 5787282"/>
                <a:gd name="connsiteY5" fmla="*/ 5316 h 1195324"/>
                <a:gd name="connsiteX6" fmla="*/ 5389463 w 5787282"/>
                <a:gd name="connsiteY6" fmla="*/ 5316 h 1195324"/>
                <a:gd name="connsiteX7" fmla="*/ 5787282 w 5787282"/>
                <a:gd name="connsiteY7" fmla="*/ 597308 h 1195324"/>
                <a:gd name="connsiteX8" fmla="*/ 5389463 w 5787282"/>
                <a:gd name="connsiteY8" fmla="*/ 1194036 h 1195324"/>
                <a:gd name="connsiteX9" fmla="*/ 4882984 w 5787282"/>
                <a:gd name="connsiteY9" fmla="*/ 1194036 h 1195324"/>
                <a:gd name="connsiteX10" fmla="*/ 4882125 w 5787282"/>
                <a:gd name="connsiteY10" fmla="*/ 1195324 h 1195324"/>
                <a:gd name="connsiteX11" fmla="*/ 4009587 w 5787282"/>
                <a:gd name="connsiteY11" fmla="*/ 1195324 h 1195324"/>
                <a:gd name="connsiteX12" fmla="*/ 1751670 w 5787282"/>
                <a:gd name="connsiteY12" fmla="*/ 1195324 h 1195324"/>
                <a:gd name="connsiteX13" fmla="*/ 879132 w 5787282"/>
                <a:gd name="connsiteY13" fmla="*/ 1195324 h 1195324"/>
                <a:gd name="connsiteX14" fmla="*/ 879132 w 5787282"/>
                <a:gd name="connsiteY14" fmla="*/ 1190008 h 1195324"/>
                <a:gd name="connsiteX15" fmla="*/ 872538 w 5787282"/>
                <a:gd name="connsiteY15" fmla="*/ 1190008 h 1195324"/>
                <a:gd name="connsiteX16" fmla="*/ 0 w 5787282"/>
                <a:gd name="connsiteY16" fmla="*/ 1190008 h 1195324"/>
                <a:gd name="connsiteX17" fmla="*/ 0 w 5787282"/>
                <a:gd name="connsiteY17" fmla="*/ 1288 h 1195324"/>
                <a:gd name="connsiteX18" fmla="*/ 507338 w 5787282"/>
                <a:gd name="connsiteY18" fmla="*/ 1288 h 11953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5787282" h="1195324">
                  <a:moveTo>
                    <a:pt x="507338" y="0"/>
                  </a:moveTo>
                  <a:lnTo>
                    <a:pt x="1379876" y="0"/>
                  </a:lnTo>
                  <a:lnTo>
                    <a:pt x="3637793" y="0"/>
                  </a:lnTo>
                  <a:lnTo>
                    <a:pt x="4510331" y="0"/>
                  </a:lnTo>
                  <a:lnTo>
                    <a:pt x="4513904" y="5316"/>
                  </a:lnTo>
                  <a:lnTo>
                    <a:pt x="4516925" y="5316"/>
                  </a:lnTo>
                  <a:lnTo>
                    <a:pt x="5389463" y="5316"/>
                  </a:lnTo>
                  <a:lnTo>
                    <a:pt x="5787282" y="597308"/>
                  </a:lnTo>
                  <a:lnTo>
                    <a:pt x="5389463" y="1194036"/>
                  </a:lnTo>
                  <a:lnTo>
                    <a:pt x="4882984" y="1194036"/>
                  </a:lnTo>
                  <a:lnTo>
                    <a:pt x="4882125" y="1195324"/>
                  </a:lnTo>
                  <a:lnTo>
                    <a:pt x="4009587" y="1195324"/>
                  </a:lnTo>
                  <a:lnTo>
                    <a:pt x="1751670" y="1195324"/>
                  </a:lnTo>
                  <a:lnTo>
                    <a:pt x="879132" y="1195324"/>
                  </a:lnTo>
                  <a:lnTo>
                    <a:pt x="879132"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2" name="Freeform: Shape 71">
              <a:extLst>
                <a:ext uri="{FF2B5EF4-FFF2-40B4-BE49-F238E27FC236}">
                  <a16:creationId xmlns:a16="http://schemas.microsoft.com/office/drawing/2014/main" id="{7A938102-F312-4756-A254-A307E2236874}"/>
                </a:ext>
              </a:extLst>
            </p:cNvPr>
            <p:cNvSpPr>
              <a:spLocks/>
            </p:cNvSpPr>
            <p:nvPr/>
          </p:nvSpPr>
          <p:spPr bwMode="auto">
            <a:xfrm>
              <a:off x="728924" y="5226322"/>
              <a:ext cx="5610434" cy="1026749"/>
            </a:xfrm>
            <a:custGeom>
              <a:avLst/>
              <a:gdLst>
                <a:gd name="connsiteX0" fmla="*/ 2261163 w 5610434"/>
                <a:gd name="connsiteY0" fmla="*/ 0 h 1026749"/>
                <a:gd name="connsiteX1" fmla="*/ 2531553 w 5610434"/>
                <a:gd name="connsiteY1" fmla="*/ 0 h 1026749"/>
                <a:gd name="connsiteX2" fmla="*/ 4992895 w 5610434"/>
                <a:gd name="connsiteY2" fmla="*/ 0 h 1026749"/>
                <a:gd name="connsiteX3" fmla="*/ 5263285 w 5610434"/>
                <a:gd name="connsiteY3" fmla="*/ 0 h 1026749"/>
                <a:gd name="connsiteX4" fmla="*/ 5610434 w 5610434"/>
                <a:gd name="connsiteY4" fmla="*/ 510024 h 1026749"/>
                <a:gd name="connsiteX5" fmla="*/ 5263285 w 5610434"/>
                <a:gd name="connsiteY5" fmla="*/ 1024128 h 1026749"/>
                <a:gd name="connsiteX6" fmla="*/ 4992895 w 5610434"/>
                <a:gd name="connsiteY6" fmla="*/ 1024128 h 1026749"/>
                <a:gd name="connsiteX7" fmla="*/ 3003892 w 5610434"/>
                <a:gd name="connsiteY7" fmla="*/ 1024128 h 1026749"/>
                <a:gd name="connsiteX8" fmla="*/ 3002122 w 5610434"/>
                <a:gd name="connsiteY8" fmla="*/ 1026749 h 1026749"/>
                <a:gd name="connsiteX9" fmla="*/ 2731732 w 5610434"/>
                <a:gd name="connsiteY9" fmla="*/ 1026749 h 1026749"/>
                <a:gd name="connsiteX10" fmla="*/ 270390 w 5610434"/>
                <a:gd name="connsiteY10" fmla="*/ 1026749 h 1026749"/>
                <a:gd name="connsiteX11" fmla="*/ 0 w 5610434"/>
                <a:gd name="connsiteY11" fmla="*/ 1026749 h 1026749"/>
                <a:gd name="connsiteX12" fmla="*/ 0 w 5610434"/>
                <a:gd name="connsiteY12" fmla="*/ 2621 h 1026749"/>
                <a:gd name="connsiteX13" fmla="*/ 270390 w 5610434"/>
                <a:gd name="connsiteY13" fmla="*/ 2621 h 1026749"/>
                <a:gd name="connsiteX14" fmla="*/ 2261163 w 5610434"/>
                <a:gd name="connsiteY14" fmla="*/ 2621 h 10267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610434" h="1026749">
                  <a:moveTo>
                    <a:pt x="2261163" y="0"/>
                  </a:moveTo>
                  <a:lnTo>
                    <a:pt x="2531553" y="0"/>
                  </a:lnTo>
                  <a:lnTo>
                    <a:pt x="4992895" y="0"/>
                  </a:lnTo>
                  <a:lnTo>
                    <a:pt x="5263285" y="0"/>
                  </a:lnTo>
                  <a:lnTo>
                    <a:pt x="5610434" y="510024"/>
                  </a:lnTo>
                  <a:lnTo>
                    <a:pt x="5263285" y="1024128"/>
                  </a:lnTo>
                  <a:lnTo>
                    <a:pt x="4992895" y="1024128"/>
                  </a:lnTo>
                  <a:lnTo>
                    <a:pt x="3003892" y="1024128"/>
                  </a:lnTo>
                  <a:lnTo>
                    <a:pt x="3002122" y="1026749"/>
                  </a:lnTo>
                  <a:lnTo>
                    <a:pt x="2731732" y="1026749"/>
                  </a:lnTo>
                  <a:lnTo>
                    <a:pt x="270390" y="1026749"/>
                  </a:lnTo>
                  <a:lnTo>
                    <a:pt x="0" y="1026749"/>
                  </a:lnTo>
                  <a:lnTo>
                    <a:pt x="0" y="2621"/>
                  </a:lnTo>
                  <a:lnTo>
                    <a:pt x="270390" y="2621"/>
                  </a:lnTo>
                  <a:lnTo>
                    <a:pt x="2261163" y="2621"/>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3" name="Freeform 16">
              <a:extLst>
                <a:ext uri="{FF2B5EF4-FFF2-40B4-BE49-F238E27FC236}">
                  <a16:creationId xmlns:a16="http://schemas.microsoft.com/office/drawing/2014/main" id="{56924174-EC98-426B-8AE3-7384F09D133B}"/>
                </a:ext>
              </a:extLst>
            </p:cNvPr>
            <p:cNvSpPr>
              <a:spLocks/>
            </p:cNvSpPr>
            <p:nvPr/>
          </p:nvSpPr>
          <p:spPr bwMode="auto">
            <a:xfrm>
              <a:off x="722376" y="5228943"/>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Box 86">
              <a:extLst>
                <a:ext uri="{FF2B5EF4-FFF2-40B4-BE49-F238E27FC236}">
                  <a16:creationId xmlns:a16="http://schemas.microsoft.com/office/drawing/2014/main" id="{C8544555-BBA0-46F9-8F76-6543333A5304}"/>
                </a:ext>
              </a:extLst>
            </p:cNvPr>
            <p:cNvSpPr txBox="1"/>
            <p:nvPr/>
          </p:nvSpPr>
          <p:spPr>
            <a:xfrm>
              <a:off x="1137986" y="535366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89" name="TextBox 88">
            <a:extLst>
              <a:ext uri="{FF2B5EF4-FFF2-40B4-BE49-F238E27FC236}">
                <a16:creationId xmlns:a16="http://schemas.microsoft.com/office/drawing/2014/main" id="{D7F1D317-0781-4B71-92DF-F52C0A06519E}"/>
              </a:ext>
            </a:extLst>
          </p:cNvPr>
          <p:cNvSpPr txBox="1"/>
          <p:nvPr/>
        </p:nvSpPr>
        <p:spPr>
          <a:xfrm>
            <a:off x="2389708" y="124871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0" name="TextBox 89">
            <a:extLst>
              <a:ext uri="{FF2B5EF4-FFF2-40B4-BE49-F238E27FC236}">
                <a16:creationId xmlns:a16="http://schemas.microsoft.com/office/drawing/2014/main" id="{B8A87A6A-7B8A-4E37-B01A-BE863C77322F}"/>
              </a:ext>
            </a:extLst>
          </p:cNvPr>
          <p:cNvSpPr txBox="1"/>
          <p:nvPr/>
        </p:nvSpPr>
        <p:spPr>
          <a:xfrm>
            <a:off x="2566651" y="2639234"/>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2" name="TextBox 91">
            <a:extLst>
              <a:ext uri="{FF2B5EF4-FFF2-40B4-BE49-F238E27FC236}">
                <a16:creationId xmlns:a16="http://schemas.microsoft.com/office/drawing/2014/main" id="{BC630C96-438F-4305-91FC-E836469C7A4F}"/>
              </a:ext>
            </a:extLst>
          </p:cNvPr>
          <p:cNvSpPr txBox="1"/>
          <p:nvPr/>
        </p:nvSpPr>
        <p:spPr>
          <a:xfrm>
            <a:off x="3330273" y="5418297"/>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sp>
        <p:nvSpPr>
          <p:cNvPr id="93" name="TextBox 92">
            <a:extLst>
              <a:ext uri="{FF2B5EF4-FFF2-40B4-BE49-F238E27FC236}">
                <a16:creationId xmlns:a16="http://schemas.microsoft.com/office/drawing/2014/main" id="{8C00311A-3B3F-499E-9EC0-12E47679847A}"/>
              </a:ext>
            </a:extLst>
          </p:cNvPr>
          <p:cNvSpPr txBox="1"/>
          <p:nvPr/>
        </p:nvSpPr>
        <p:spPr>
          <a:xfrm>
            <a:off x="4492271" y="1047253"/>
            <a:ext cx="5586985" cy="107106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D0163986-7EDB-4D69-A4F6-8EEDD11B1BD7}"/>
              </a:ext>
            </a:extLst>
          </p:cNvPr>
          <p:cNvSpPr txBox="1"/>
          <p:nvPr/>
        </p:nvSpPr>
        <p:spPr>
          <a:xfrm>
            <a:off x="5013213" y="2437458"/>
            <a:ext cx="5586985" cy="1009507"/>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5A221EE-9B3F-42EF-893D-5D6EB808C23C}"/>
              </a:ext>
            </a:extLst>
          </p:cNvPr>
          <p:cNvSpPr txBox="1"/>
          <p:nvPr/>
        </p:nvSpPr>
        <p:spPr>
          <a:xfrm>
            <a:off x="5868000" y="3836415"/>
            <a:ext cx="5586985" cy="1009507"/>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225B783A-9F13-40BF-BCE2-98D244BC3FCB}"/>
              </a:ext>
            </a:extLst>
          </p:cNvPr>
          <p:cNvSpPr txBox="1"/>
          <p:nvPr/>
        </p:nvSpPr>
        <p:spPr>
          <a:xfrm>
            <a:off x="6748420" y="5233630"/>
            <a:ext cx="5586985" cy="1009507"/>
          </a:xfrm>
          <a:prstGeom prst="rect">
            <a:avLst/>
          </a:prstGeom>
          <a:noFill/>
        </p:spPr>
        <p:txBody>
          <a:bodyPr wrap="square" rtlCol="0">
            <a:spAutoFit/>
          </a:bodyPr>
          <a:lstStyle/>
          <a:p>
            <a:pPr defTabSz="1219170">
              <a:spcBef>
                <a:spcPct val="20000"/>
              </a:spcBef>
              <a:defRPr/>
            </a:pPr>
            <a:r>
              <a:rPr lang="en-US"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6881540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750" fill="hold"/>
                                        <p:tgtEl>
                                          <p:spTgt spid="2"/>
                                        </p:tgtEl>
                                        <p:attrNameLst>
                                          <p:attrName>ppt_x</p:attrName>
                                        </p:attrNameLst>
                                      </p:cBhvr>
                                      <p:tavLst>
                                        <p:tav tm="0">
                                          <p:val>
                                            <p:strVal val="0-#ppt_w/2"/>
                                          </p:val>
                                        </p:tav>
                                        <p:tav tm="100000">
                                          <p:val>
                                            <p:strVal val="#ppt_x"/>
                                          </p:val>
                                        </p:tav>
                                      </p:tavLst>
                                    </p:anim>
                                    <p:anim calcmode="lin" valueType="num">
                                      <p:cBhvr additive="base">
                                        <p:cTn id="12" dur="75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93"/>
                                        </p:tgtEl>
                                        <p:attrNameLst>
                                          <p:attrName>style.visibility</p:attrName>
                                        </p:attrNameLst>
                                      </p:cBhvr>
                                      <p:to>
                                        <p:strVal val="visible"/>
                                      </p:to>
                                    </p:set>
                                    <p:animEffect transition="in" filter="fade">
                                      <p:cBhvr>
                                        <p:cTn id="22" dur="1000"/>
                                        <p:tgtEl>
                                          <p:spTgt spid="93"/>
                                        </p:tgtEl>
                                      </p:cBhvr>
                                    </p:animEffect>
                                    <p:anim calcmode="lin" valueType="num">
                                      <p:cBhvr>
                                        <p:cTn id="23" dur="1000" fill="hold"/>
                                        <p:tgtEl>
                                          <p:spTgt spid="93"/>
                                        </p:tgtEl>
                                        <p:attrNameLst>
                                          <p:attrName>ppt_x</p:attrName>
                                        </p:attrNameLst>
                                      </p:cBhvr>
                                      <p:tavLst>
                                        <p:tav tm="0">
                                          <p:val>
                                            <p:strVal val="#ppt_x"/>
                                          </p:val>
                                        </p:tav>
                                        <p:tav tm="100000">
                                          <p:val>
                                            <p:strVal val="#ppt_x"/>
                                          </p:val>
                                        </p:tav>
                                      </p:tavLst>
                                    </p:anim>
                                    <p:anim calcmode="lin" valueType="num">
                                      <p:cBhvr>
                                        <p:cTn id="24" dur="1000" fill="hold"/>
                                        <p:tgtEl>
                                          <p:spTgt spid="93"/>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additive="base">
                                        <p:cTn id="28" dur="750" fill="hold"/>
                                        <p:tgtEl>
                                          <p:spTgt spid="3"/>
                                        </p:tgtEl>
                                        <p:attrNameLst>
                                          <p:attrName>ppt_x</p:attrName>
                                        </p:attrNameLst>
                                      </p:cBhvr>
                                      <p:tavLst>
                                        <p:tav tm="0">
                                          <p:val>
                                            <p:strVal val="0-#ppt_w/2"/>
                                          </p:val>
                                        </p:tav>
                                        <p:tav tm="100000">
                                          <p:val>
                                            <p:strVal val="#ppt_x"/>
                                          </p:val>
                                        </p:tav>
                                      </p:tavLst>
                                    </p:anim>
                                    <p:anim calcmode="lin" valueType="num">
                                      <p:cBhvr additive="base">
                                        <p:cTn id="29" dur="750" fill="hold"/>
                                        <p:tgtEl>
                                          <p:spTgt spid="3"/>
                                        </p:tgtEl>
                                        <p:attrNameLst>
                                          <p:attrName>ppt_y</p:attrName>
                                        </p:attrNameLst>
                                      </p:cBhvr>
                                      <p:tavLst>
                                        <p:tav tm="0">
                                          <p:val>
                                            <p:strVal val="#ppt_y"/>
                                          </p:val>
                                        </p:tav>
                                        <p:tav tm="100000">
                                          <p:val>
                                            <p:strVal val="#ppt_y"/>
                                          </p:val>
                                        </p:tav>
                                      </p:tavLst>
                                    </p:anim>
                                  </p:childTnLst>
                                </p:cTn>
                              </p:par>
                            </p:childTnLst>
                          </p:cTn>
                        </p:par>
                        <p:par>
                          <p:cTn id="30" fill="hold">
                            <p:stCondLst>
                              <p:cond delay="3750"/>
                            </p:stCondLst>
                            <p:childTnLst>
                              <p:par>
                                <p:cTn id="31" presetID="53" presetClass="entr" presetSubtype="16" fill="hold" grpId="0" nodeType="afterEffect">
                                  <p:stCondLst>
                                    <p:cond delay="0"/>
                                  </p:stCondLst>
                                  <p:childTnLst>
                                    <p:set>
                                      <p:cBhvr>
                                        <p:cTn id="32" dur="1" fill="hold">
                                          <p:stCondLst>
                                            <p:cond delay="0"/>
                                          </p:stCondLst>
                                        </p:cTn>
                                        <p:tgtEl>
                                          <p:spTgt spid="90"/>
                                        </p:tgtEl>
                                        <p:attrNameLst>
                                          <p:attrName>style.visibility</p:attrName>
                                        </p:attrNameLst>
                                      </p:cBhvr>
                                      <p:to>
                                        <p:strVal val="visible"/>
                                      </p:to>
                                    </p:set>
                                    <p:anim calcmode="lin" valueType="num">
                                      <p:cBhvr>
                                        <p:cTn id="33" dur="500" fill="hold"/>
                                        <p:tgtEl>
                                          <p:spTgt spid="90"/>
                                        </p:tgtEl>
                                        <p:attrNameLst>
                                          <p:attrName>ppt_w</p:attrName>
                                        </p:attrNameLst>
                                      </p:cBhvr>
                                      <p:tavLst>
                                        <p:tav tm="0">
                                          <p:val>
                                            <p:fltVal val="0"/>
                                          </p:val>
                                        </p:tav>
                                        <p:tav tm="100000">
                                          <p:val>
                                            <p:strVal val="#ppt_w"/>
                                          </p:val>
                                        </p:tav>
                                      </p:tavLst>
                                    </p:anim>
                                    <p:anim calcmode="lin" valueType="num">
                                      <p:cBhvr>
                                        <p:cTn id="34" dur="500" fill="hold"/>
                                        <p:tgtEl>
                                          <p:spTgt spid="90"/>
                                        </p:tgtEl>
                                        <p:attrNameLst>
                                          <p:attrName>ppt_h</p:attrName>
                                        </p:attrNameLst>
                                      </p:cBhvr>
                                      <p:tavLst>
                                        <p:tav tm="0">
                                          <p:val>
                                            <p:fltVal val="0"/>
                                          </p:val>
                                        </p:tav>
                                        <p:tav tm="100000">
                                          <p:val>
                                            <p:strVal val="#ppt_h"/>
                                          </p:val>
                                        </p:tav>
                                      </p:tavLst>
                                    </p:anim>
                                    <p:animEffect transition="in" filter="fade">
                                      <p:cBhvr>
                                        <p:cTn id="35" dur="500"/>
                                        <p:tgtEl>
                                          <p:spTgt spid="90"/>
                                        </p:tgtEl>
                                      </p:cBhvr>
                                    </p:animEffect>
                                  </p:childTnLst>
                                </p:cTn>
                              </p:par>
                            </p:childTnLst>
                          </p:cTn>
                        </p:par>
                        <p:par>
                          <p:cTn id="36" fill="hold">
                            <p:stCondLst>
                              <p:cond delay="4250"/>
                            </p:stCondLst>
                            <p:childTnLst>
                              <p:par>
                                <p:cTn id="37" presetID="42" presetClass="entr" presetSubtype="0" fill="hold" grpId="0" nodeType="afterEffect">
                                  <p:stCondLst>
                                    <p:cond delay="0"/>
                                  </p:stCondLst>
                                  <p:childTnLst>
                                    <p:set>
                                      <p:cBhvr>
                                        <p:cTn id="38" dur="1" fill="hold">
                                          <p:stCondLst>
                                            <p:cond delay="0"/>
                                          </p:stCondLst>
                                        </p:cTn>
                                        <p:tgtEl>
                                          <p:spTgt spid="94"/>
                                        </p:tgtEl>
                                        <p:attrNameLst>
                                          <p:attrName>style.visibility</p:attrName>
                                        </p:attrNameLst>
                                      </p:cBhvr>
                                      <p:to>
                                        <p:strVal val="visible"/>
                                      </p:to>
                                    </p:set>
                                    <p:animEffect transition="in" filter="fade">
                                      <p:cBhvr>
                                        <p:cTn id="39" dur="1000"/>
                                        <p:tgtEl>
                                          <p:spTgt spid="94"/>
                                        </p:tgtEl>
                                      </p:cBhvr>
                                    </p:animEffect>
                                    <p:anim calcmode="lin" valueType="num">
                                      <p:cBhvr>
                                        <p:cTn id="40" dur="1000" fill="hold"/>
                                        <p:tgtEl>
                                          <p:spTgt spid="94"/>
                                        </p:tgtEl>
                                        <p:attrNameLst>
                                          <p:attrName>ppt_x</p:attrName>
                                        </p:attrNameLst>
                                      </p:cBhvr>
                                      <p:tavLst>
                                        <p:tav tm="0">
                                          <p:val>
                                            <p:strVal val="#ppt_x"/>
                                          </p:val>
                                        </p:tav>
                                        <p:tav tm="100000">
                                          <p:val>
                                            <p:strVal val="#ppt_x"/>
                                          </p:val>
                                        </p:tav>
                                      </p:tavLst>
                                    </p:anim>
                                    <p:anim calcmode="lin" valueType="num">
                                      <p:cBhvr>
                                        <p:cTn id="41" dur="1000" fill="hold"/>
                                        <p:tgtEl>
                                          <p:spTgt spid="94"/>
                                        </p:tgtEl>
                                        <p:attrNameLst>
                                          <p:attrName>ppt_y</p:attrName>
                                        </p:attrNameLst>
                                      </p:cBhvr>
                                      <p:tavLst>
                                        <p:tav tm="0">
                                          <p:val>
                                            <p:strVal val="#ppt_y+.1"/>
                                          </p:val>
                                        </p:tav>
                                        <p:tav tm="100000">
                                          <p:val>
                                            <p:strVal val="#ppt_y"/>
                                          </p:val>
                                        </p:tav>
                                      </p:tavLst>
                                    </p:anim>
                                  </p:childTnLst>
                                </p:cTn>
                              </p:par>
                            </p:childTnLst>
                          </p:cTn>
                        </p:par>
                        <p:par>
                          <p:cTn id="42" fill="hold">
                            <p:stCondLst>
                              <p:cond delay="5250"/>
                            </p:stCondLst>
                            <p:childTnLst>
                              <p:par>
                                <p:cTn id="43" presetID="2" presetClass="entr" presetSubtype="8" fill="hold" nodeType="afterEffect">
                                  <p:stCondLst>
                                    <p:cond delay="0"/>
                                  </p:stCondLst>
                                  <p:childTnLst>
                                    <p:set>
                                      <p:cBhvr>
                                        <p:cTn id="44" dur="1" fill="hold">
                                          <p:stCondLst>
                                            <p:cond delay="0"/>
                                          </p:stCondLst>
                                        </p:cTn>
                                        <p:tgtEl>
                                          <p:spTgt spid="4"/>
                                        </p:tgtEl>
                                        <p:attrNameLst>
                                          <p:attrName>style.visibility</p:attrName>
                                        </p:attrNameLst>
                                      </p:cBhvr>
                                      <p:to>
                                        <p:strVal val="visible"/>
                                      </p:to>
                                    </p:set>
                                    <p:anim calcmode="lin" valueType="num">
                                      <p:cBhvr additive="base">
                                        <p:cTn id="45" dur="750" fill="hold"/>
                                        <p:tgtEl>
                                          <p:spTgt spid="4"/>
                                        </p:tgtEl>
                                        <p:attrNameLst>
                                          <p:attrName>ppt_x</p:attrName>
                                        </p:attrNameLst>
                                      </p:cBhvr>
                                      <p:tavLst>
                                        <p:tav tm="0">
                                          <p:val>
                                            <p:strVal val="0-#ppt_w/2"/>
                                          </p:val>
                                        </p:tav>
                                        <p:tav tm="100000">
                                          <p:val>
                                            <p:strVal val="#ppt_x"/>
                                          </p:val>
                                        </p:tav>
                                      </p:tavLst>
                                    </p:anim>
                                    <p:anim calcmode="lin" valueType="num">
                                      <p:cBhvr additive="base">
                                        <p:cTn id="46" dur="750" fill="hold"/>
                                        <p:tgtEl>
                                          <p:spTgt spid="4"/>
                                        </p:tgtEl>
                                        <p:attrNameLst>
                                          <p:attrName>ppt_y</p:attrName>
                                        </p:attrNameLst>
                                      </p:cBhvr>
                                      <p:tavLst>
                                        <p:tav tm="0">
                                          <p:val>
                                            <p:strVal val="#ppt_y"/>
                                          </p:val>
                                        </p:tav>
                                        <p:tav tm="100000">
                                          <p:val>
                                            <p:strVal val="#ppt_y"/>
                                          </p:val>
                                        </p:tav>
                                      </p:tavLst>
                                    </p:anim>
                                  </p:childTnLst>
                                </p:cTn>
                              </p:par>
                            </p:childTnLst>
                          </p:cTn>
                        </p:par>
                        <p:par>
                          <p:cTn id="47" fill="hold">
                            <p:stCondLst>
                              <p:cond delay="6000"/>
                            </p:stCondLst>
                            <p:childTnLst>
                              <p:par>
                                <p:cTn id="48" presetID="53" presetClass="entr" presetSubtype="16" fill="hold" grpId="0" nodeType="afterEffect">
                                  <p:stCondLst>
                                    <p:cond delay="0"/>
                                  </p:stCondLst>
                                  <p:childTnLst>
                                    <p:set>
                                      <p:cBhvr>
                                        <p:cTn id="49" dur="1" fill="hold">
                                          <p:stCondLst>
                                            <p:cond delay="0"/>
                                          </p:stCondLst>
                                        </p:cTn>
                                        <p:tgtEl>
                                          <p:spTgt spid="91"/>
                                        </p:tgtEl>
                                        <p:attrNameLst>
                                          <p:attrName>style.visibility</p:attrName>
                                        </p:attrNameLst>
                                      </p:cBhvr>
                                      <p:to>
                                        <p:strVal val="visible"/>
                                      </p:to>
                                    </p:set>
                                    <p:anim calcmode="lin" valueType="num">
                                      <p:cBhvr>
                                        <p:cTn id="50" dur="500" fill="hold"/>
                                        <p:tgtEl>
                                          <p:spTgt spid="91"/>
                                        </p:tgtEl>
                                        <p:attrNameLst>
                                          <p:attrName>ppt_w</p:attrName>
                                        </p:attrNameLst>
                                      </p:cBhvr>
                                      <p:tavLst>
                                        <p:tav tm="0">
                                          <p:val>
                                            <p:fltVal val="0"/>
                                          </p:val>
                                        </p:tav>
                                        <p:tav tm="100000">
                                          <p:val>
                                            <p:strVal val="#ppt_w"/>
                                          </p:val>
                                        </p:tav>
                                      </p:tavLst>
                                    </p:anim>
                                    <p:anim calcmode="lin" valueType="num">
                                      <p:cBhvr>
                                        <p:cTn id="51" dur="500" fill="hold"/>
                                        <p:tgtEl>
                                          <p:spTgt spid="91"/>
                                        </p:tgtEl>
                                        <p:attrNameLst>
                                          <p:attrName>ppt_h</p:attrName>
                                        </p:attrNameLst>
                                      </p:cBhvr>
                                      <p:tavLst>
                                        <p:tav tm="0">
                                          <p:val>
                                            <p:fltVal val="0"/>
                                          </p:val>
                                        </p:tav>
                                        <p:tav tm="100000">
                                          <p:val>
                                            <p:strVal val="#ppt_h"/>
                                          </p:val>
                                        </p:tav>
                                      </p:tavLst>
                                    </p:anim>
                                    <p:animEffect transition="in" filter="fade">
                                      <p:cBhvr>
                                        <p:cTn id="52" dur="500"/>
                                        <p:tgtEl>
                                          <p:spTgt spid="91"/>
                                        </p:tgtEl>
                                      </p:cBhvr>
                                    </p:animEffect>
                                  </p:childTnLst>
                                </p:cTn>
                              </p:par>
                            </p:childTnLst>
                          </p:cTn>
                        </p:par>
                        <p:par>
                          <p:cTn id="53" fill="hold">
                            <p:stCondLst>
                              <p:cond delay="6500"/>
                            </p:stCondLst>
                            <p:childTnLst>
                              <p:par>
                                <p:cTn id="54" presetID="42" presetClass="entr" presetSubtype="0" fill="hold" grpId="0" nodeType="afterEffect">
                                  <p:stCondLst>
                                    <p:cond delay="0"/>
                                  </p:stCondLst>
                                  <p:childTnLst>
                                    <p:set>
                                      <p:cBhvr>
                                        <p:cTn id="55" dur="1" fill="hold">
                                          <p:stCondLst>
                                            <p:cond delay="0"/>
                                          </p:stCondLst>
                                        </p:cTn>
                                        <p:tgtEl>
                                          <p:spTgt spid="95"/>
                                        </p:tgtEl>
                                        <p:attrNameLst>
                                          <p:attrName>style.visibility</p:attrName>
                                        </p:attrNameLst>
                                      </p:cBhvr>
                                      <p:to>
                                        <p:strVal val="visible"/>
                                      </p:to>
                                    </p:set>
                                    <p:animEffect transition="in" filter="fade">
                                      <p:cBhvr>
                                        <p:cTn id="56" dur="1000"/>
                                        <p:tgtEl>
                                          <p:spTgt spid="95"/>
                                        </p:tgtEl>
                                      </p:cBhvr>
                                    </p:animEffect>
                                    <p:anim calcmode="lin" valueType="num">
                                      <p:cBhvr>
                                        <p:cTn id="57" dur="1000" fill="hold"/>
                                        <p:tgtEl>
                                          <p:spTgt spid="95"/>
                                        </p:tgtEl>
                                        <p:attrNameLst>
                                          <p:attrName>ppt_x</p:attrName>
                                        </p:attrNameLst>
                                      </p:cBhvr>
                                      <p:tavLst>
                                        <p:tav tm="0">
                                          <p:val>
                                            <p:strVal val="#ppt_x"/>
                                          </p:val>
                                        </p:tav>
                                        <p:tav tm="100000">
                                          <p:val>
                                            <p:strVal val="#ppt_x"/>
                                          </p:val>
                                        </p:tav>
                                      </p:tavLst>
                                    </p:anim>
                                    <p:anim calcmode="lin" valueType="num">
                                      <p:cBhvr>
                                        <p:cTn id="58" dur="1000" fill="hold"/>
                                        <p:tgtEl>
                                          <p:spTgt spid="95"/>
                                        </p:tgtEl>
                                        <p:attrNameLst>
                                          <p:attrName>ppt_y</p:attrName>
                                        </p:attrNameLst>
                                      </p:cBhvr>
                                      <p:tavLst>
                                        <p:tav tm="0">
                                          <p:val>
                                            <p:strVal val="#ppt_y+.1"/>
                                          </p:val>
                                        </p:tav>
                                        <p:tav tm="100000">
                                          <p:val>
                                            <p:strVal val="#ppt_y"/>
                                          </p:val>
                                        </p:tav>
                                      </p:tavLst>
                                    </p:anim>
                                  </p:childTnLst>
                                </p:cTn>
                              </p:par>
                            </p:childTnLst>
                          </p:cTn>
                        </p:par>
                        <p:par>
                          <p:cTn id="59" fill="hold">
                            <p:stCondLst>
                              <p:cond delay="7500"/>
                            </p:stCondLst>
                            <p:childTnLst>
                              <p:par>
                                <p:cTn id="60" presetID="2" presetClass="entr" presetSubtype="8" fill="hold" nodeType="afterEffect">
                                  <p:stCondLst>
                                    <p:cond delay="0"/>
                                  </p:stCondLst>
                                  <p:childTnLst>
                                    <p:set>
                                      <p:cBhvr>
                                        <p:cTn id="61" dur="1" fill="hold">
                                          <p:stCondLst>
                                            <p:cond delay="0"/>
                                          </p:stCondLst>
                                        </p:cTn>
                                        <p:tgtEl>
                                          <p:spTgt spid="5"/>
                                        </p:tgtEl>
                                        <p:attrNameLst>
                                          <p:attrName>style.visibility</p:attrName>
                                        </p:attrNameLst>
                                      </p:cBhvr>
                                      <p:to>
                                        <p:strVal val="visible"/>
                                      </p:to>
                                    </p:set>
                                    <p:anim calcmode="lin" valueType="num">
                                      <p:cBhvr additive="base">
                                        <p:cTn id="62" dur="750" fill="hold"/>
                                        <p:tgtEl>
                                          <p:spTgt spid="5"/>
                                        </p:tgtEl>
                                        <p:attrNameLst>
                                          <p:attrName>ppt_x</p:attrName>
                                        </p:attrNameLst>
                                      </p:cBhvr>
                                      <p:tavLst>
                                        <p:tav tm="0">
                                          <p:val>
                                            <p:strVal val="0-#ppt_w/2"/>
                                          </p:val>
                                        </p:tav>
                                        <p:tav tm="100000">
                                          <p:val>
                                            <p:strVal val="#ppt_x"/>
                                          </p:val>
                                        </p:tav>
                                      </p:tavLst>
                                    </p:anim>
                                    <p:anim calcmode="lin" valueType="num">
                                      <p:cBhvr additive="base">
                                        <p:cTn id="63" dur="750" fill="hold"/>
                                        <p:tgtEl>
                                          <p:spTgt spid="5"/>
                                        </p:tgtEl>
                                        <p:attrNameLst>
                                          <p:attrName>ppt_y</p:attrName>
                                        </p:attrNameLst>
                                      </p:cBhvr>
                                      <p:tavLst>
                                        <p:tav tm="0">
                                          <p:val>
                                            <p:strVal val="#ppt_y"/>
                                          </p:val>
                                        </p:tav>
                                        <p:tav tm="100000">
                                          <p:val>
                                            <p:strVal val="#ppt_y"/>
                                          </p:val>
                                        </p:tav>
                                      </p:tavLst>
                                    </p:anim>
                                  </p:childTnLst>
                                </p:cTn>
                              </p:par>
                            </p:childTnLst>
                          </p:cTn>
                        </p:par>
                        <p:par>
                          <p:cTn id="64" fill="hold">
                            <p:stCondLst>
                              <p:cond delay="8250"/>
                            </p:stCondLst>
                            <p:childTnLst>
                              <p:par>
                                <p:cTn id="65" presetID="53" presetClass="entr" presetSubtype="16" fill="hold" grpId="0" nodeType="afterEffect">
                                  <p:stCondLst>
                                    <p:cond delay="0"/>
                                  </p:stCondLst>
                                  <p:childTnLst>
                                    <p:set>
                                      <p:cBhvr>
                                        <p:cTn id="66" dur="1" fill="hold">
                                          <p:stCondLst>
                                            <p:cond delay="0"/>
                                          </p:stCondLst>
                                        </p:cTn>
                                        <p:tgtEl>
                                          <p:spTgt spid="92"/>
                                        </p:tgtEl>
                                        <p:attrNameLst>
                                          <p:attrName>style.visibility</p:attrName>
                                        </p:attrNameLst>
                                      </p:cBhvr>
                                      <p:to>
                                        <p:strVal val="visible"/>
                                      </p:to>
                                    </p:set>
                                    <p:anim calcmode="lin" valueType="num">
                                      <p:cBhvr>
                                        <p:cTn id="67" dur="500" fill="hold"/>
                                        <p:tgtEl>
                                          <p:spTgt spid="92"/>
                                        </p:tgtEl>
                                        <p:attrNameLst>
                                          <p:attrName>ppt_w</p:attrName>
                                        </p:attrNameLst>
                                      </p:cBhvr>
                                      <p:tavLst>
                                        <p:tav tm="0">
                                          <p:val>
                                            <p:fltVal val="0"/>
                                          </p:val>
                                        </p:tav>
                                        <p:tav tm="100000">
                                          <p:val>
                                            <p:strVal val="#ppt_w"/>
                                          </p:val>
                                        </p:tav>
                                      </p:tavLst>
                                    </p:anim>
                                    <p:anim calcmode="lin" valueType="num">
                                      <p:cBhvr>
                                        <p:cTn id="68" dur="500" fill="hold"/>
                                        <p:tgtEl>
                                          <p:spTgt spid="92"/>
                                        </p:tgtEl>
                                        <p:attrNameLst>
                                          <p:attrName>ppt_h</p:attrName>
                                        </p:attrNameLst>
                                      </p:cBhvr>
                                      <p:tavLst>
                                        <p:tav tm="0">
                                          <p:val>
                                            <p:fltVal val="0"/>
                                          </p:val>
                                        </p:tav>
                                        <p:tav tm="100000">
                                          <p:val>
                                            <p:strVal val="#ppt_h"/>
                                          </p:val>
                                        </p:tav>
                                      </p:tavLst>
                                    </p:anim>
                                    <p:animEffect transition="in" filter="fade">
                                      <p:cBhvr>
                                        <p:cTn id="69" dur="500"/>
                                        <p:tgtEl>
                                          <p:spTgt spid="92"/>
                                        </p:tgtEl>
                                      </p:cBhvr>
                                    </p:animEffect>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96"/>
                                        </p:tgtEl>
                                        <p:attrNameLst>
                                          <p:attrName>style.visibility</p:attrName>
                                        </p:attrNameLst>
                                      </p:cBhvr>
                                      <p:to>
                                        <p:strVal val="visible"/>
                                      </p:to>
                                    </p:set>
                                    <p:animEffect transition="in" filter="fade">
                                      <p:cBhvr>
                                        <p:cTn id="73" dur="1000"/>
                                        <p:tgtEl>
                                          <p:spTgt spid="96"/>
                                        </p:tgtEl>
                                      </p:cBhvr>
                                    </p:animEffect>
                                    <p:anim calcmode="lin" valueType="num">
                                      <p:cBhvr>
                                        <p:cTn id="74" dur="1000" fill="hold"/>
                                        <p:tgtEl>
                                          <p:spTgt spid="96"/>
                                        </p:tgtEl>
                                        <p:attrNameLst>
                                          <p:attrName>ppt_x</p:attrName>
                                        </p:attrNameLst>
                                      </p:cBhvr>
                                      <p:tavLst>
                                        <p:tav tm="0">
                                          <p:val>
                                            <p:strVal val="#ppt_x"/>
                                          </p:val>
                                        </p:tav>
                                        <p:tav tm="100000">
                                          <p:val>
                                            <p:strVal val="#ppt_x"/>
                                          </p:val>
                                        </p:tav>
                                      </p:tavLst>
                                    </p:anim>
                                    <p:anim calcmode="lin" valueType="num">
                                      <p:cBhvr>
                                        <p:cTn id="75" dur="1000" fill="hold"/>
                                        <p:tgtEl>
                                          <p:spTgt spid="9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89" grpId="0"/>
      <p:bldP spid="90" grpId="0"/>
      <p:bldP spid="91" grpId="0"/>
      <p:bldP spid="92" grpId="0"/>
      <p:bldP spid="93" grpId="0"/>
      <p:bldP spid="94" grpId="0"/>
      <p:bldP spid="95" grpId="0"/>
      <p:bldP spid="96"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6" name="Freeform 9"/>
          <p:cNvSpPr>
            <a:spLocks/>
          </p:cNvSpPr>
          <p:nvPr/>
        </p:nvSpPr>
        <p:spPr bwMode="auto">
          <a:xfrm>
            <a:off x="3894540" y="1562475"/>
            <a:ext cx="2622227" cy="2213084"/>
          </a:xfrm>
          <a:custGeom>
            <a:avLst/>
            <a:gdLst/>
            <a:ahLst/>
            <a:cxnLst>
              <a:cxn ang="0">
                <a:pos x="372" y="215"/>
              </a:cxn>
              <a:cxn ang="0">
                <a:pos x="372" y="215"/>
              </a:cxn>
              <a:cxn ang="0">
                <a:pos x="260" y="262"/>
              </a:cxn>
              <a:cxn ang="0">
                <a:pos x="214" y="373"/>
              </a:cxn>
              <a:cxn ang="0">
                <a:pos x="214" y="375"/>
              </a:cxn>
              <a:cxn ang="0">
                <a:pos x="158" y="375"/>
              </a:cxn>
              <a:cxn ang="0">
                <a:pos x="167" y="368"/>
              </a:cxn>
              <a:cxn ang="0">
                <a:pos x="179" y="340"/>
              </a:cxn>
              <a:cxn ang="0">
                <a:pos x="167" y="311"/>
              </a:cxn>
              <a:cxn ang="0">
                <a:pos x="138" y="299"/>
              </a:cxn>
              <a:cxn ang="0">
                <a:pos x="109" y="311"/>
              </a:cxn>
              <a:cxn ang="0">
                <a:pos x="97" y="340"/>
              </a:cxn>
              <a:cxn ang="0">
                <a:pos x="109" y="368"/>
              </a:cxn>
              <a:cxn ang="0">
                <a:pos x="118" y="375"/>
              </a:cxn>
              <a:cxn ang="0">
                <a:pos x="61" y="375"/>
              </a:cxn>
              <a:cxn ang="0">
                <a:pos x="61" y="373"/>
              </a:cxn>
              <a:cxn ang="0">
                <a:pos x="61" y="367"/>
              </a:cxn>
              <a:cxn ang="0">
                <a:pos x="62" y="342"/>
              </a:cxn>
              <a:cxn ang="0">
                <a:pos x="0" y="307"/>
              </a:cxn>
              <a:cxn ang="0">
                <a:pos x="17" y="243"/>
              </a:cxn>
              <a:cxn ang="0">
                <a:pos x="86" y="247"/>
              </a:cxn>
              <a:cxn ang="0">
                <a:pos x="119" y="191"/>
              </a:cxn>
              <a:cxn ang="0">
                <a:pos x="85" y="127"/>
              </a:cxn>
              <a:cxn ang="0">
                <a:pos x="106" y="105"/>
              </a:cxn>
              <a:cxn ang="0">
                <a:pos x="128" y="84"/>
              </a:cxn>
              <a:cxn ang="0">
                <a:pos x="188" y="120"/>
              </a:cxn>
              <a:cxn ang="0">
                <a:pos x="243" y="88"/>
              </a:cxn>
              <a:cxn ang="0">
                <a:pos x="243" y="16"/>
              </a:cxn>
              <a:cxn ang="0">
                <a:pos x="303" y="0"/>
              </a:cxn>
              <a:cxn ang="0">
                <a:pos x="339" y="62"/>
              </a:cxn>
              <a:cxn ang="0">
                <a:pos x="372" y="60"/>
              </a:cxn>
              <a:cxn ang="0">
                <a:pos x="372" y="121"/>
              </a:cxn>
              <a:cxn ang="0">
                <a:pos x="375" y="117"/>
              </a:cxn>
              <a:cxn ang="0">
                <a:pos x="404" y="105"/>
              </a:cxn>
              <a:cxn ang="0">
                <a:pos x="433" y="117"/>
              </a:cxn>
              <a:cxn ang="0">
                <a:pos x="445" y="145"/>
              </a:cxn>
              <a:cxn ang="0">
                <a:pos x="433" y="174"/>
              </a:cxn>
              <a:cxn ang="0">
                <a:pos x="404" y="186"/>
              </a:cxn>
              <a:cxn ang="0">
                <a:pos x="375" y="174"/>
              </a:cxn>
              <a:cxn ang="0">
                <a:pos x="372" y="170"/>
              </a:cxn>
              <a:cxn ang="0">
                <a:pos x="372" y="215"/>
              </a:cxn>
            </a:cxnLst>
            <a:rect l="0" t="0" r="r" b="b"/>
            <a:pathLst>
              <a:path w="445" h="375">
                <a:moveTo>
                  <a:pt x="372" y="215"/>
                </a:moveTo>
                <a:cubicBezTo>
                  <a:pt x="372" y="215"/>
                  <a:pt x="372" y="215"/>
                  <a:pt x="372" y="215"/>
                </a:cubicBezTo>
                <a:cubicBezTo>
                  <a:pt x="328" y="215"/>
                  <a:pt x="291" y="231"/>
                  <a:pt x="260" y="262"/>
                </a:cubicBezTo>
                <a:cubicBezTo>
                  <a:pt x="229" y="292"/>
                  <a:pt x="214" y="330"/>
                  <a:pt x="214" y="373"/>
                </a:cubicBezTo>
                <a:cubicBezTo>
                  <a:pt x="214" y="374"/>
                  <a:pt x="214" y="375"/>
                  <a:pt x="214" y="375"/>
                </a:cubicBezTo>
                <a:cubicBezTo>
                  <a:pt x="158" y="375"/>
                  <a:pt x="158" y="375"/>
                  <a:pt x="158" y="375"/>
                </a:cubicBezTo>
                <a:cubicBezTo>
                  <a:pt x="161" y="373"/>
                  <a:pt x="164" y="371"/>
                  <a:pt x="167" y="368"/>
                </a:cubicBezTo>
                <a:cubicBezTo>
                  <a:pt x="175" y="360"/>
                  <a:pt x="179" y="351"/>
                  <a:pt x="179" y="340"/>
                </a:cubicBezTo>
                <a:cubicBezTo>
                  <a:pt x="179" y="328"/>
                  <a:pt x="175" y="319"/>
                  <a:pt x="167" y="311"/>
                </a:cubicBezTo>
                <a:cubicBezTo>
                  <a:pt x="159" y="303"/>
                  <a:pt x="149" y="299"/>
                  <a:pt x="138" y="299"/>
                </a:cubicBezTo>
                <a:cubicBezTo>
                  <a:pt x="127" y="299"/>
                  <a:pt x="117" y="303"/>
                  <a:pt x="109" y="311"/>
                </a:cubicBezTo>
                <a:cubicBezTo>
                  <a:pt x="101" y="319"/>
                  <a:pt x="97" y="328"/>
                  <a:pt x="97" y="340"/>
                </a:cubicBezTo>
                <a:cubicBezTo>
                  <a:pt x="97" y="351"/>
                  <a:pt x="101" y="360"/>
                  <a:pt x="109" y="368"/>
                </a:cubicBezTo>
                <a:cubicBezTo>
                  <a:pt x="112" y="371"/>
                  <a:pt x="115" y="373"/>
                  <a:pt x="118" y="375"/>
                </a:cubicBezTo>
                <a:cubicBezTo>
                  <a:pt x="61" y="375"/>
                  <a:pt x="61" y="375"/>
                  <a:pt x="61" y="375"/>
                </a:cubicBezTo>
                <a:cubicBezTo>
                  <a:pt x="61" y="374"/>
                  <a:pt x="61" y="374"/>
                  <a:pt x="61" y="373"/>
                </a:cubicBezTo>
                <a:cubicBezTo>
                  <a:pt x="61" y="371"/>
                  <a:pt x="61" y="369"/>
                  <a:pt x="61" y="367"/>
                </a:cubicBezTo>
                <a:cubicBezTo>
                  <a:pt x="61" y="359"/>
                  <a:pt x="62" y="350"/>
                  <a:pt x="62" y="342"/>
                </a:cubicBezTo>
                <a:cubicBezTo>
                  <a:pt x="0" y="307"/>
                  <a:pt x="0" y="307"/>
                  <a:pt x="0" y="307"/>
                </a:cubicBezTo>
                <a:cubicBezTo>
                  <a:pt x="4" y="285"/>
                  <a:pt x="9" y="263"/>
                  <a:pt x="17" y="243"/>
                </a:cubicBezTo>
                <a:cubicBezTo>
                  <a:pt x="86" y="247"/>
                  <a:pt x="86" y="247"/>
                  <a:pt x="86" y="247"/>
                </a:cubicBezTo>
                <a:cubicBezTo>
                  <a:pt x="95" y="227"/>
                  <a:pt x="106" y="209"/>
                  <a:pt x="119" y="191"/>
                </a:cubicBezTo>
                <a:cubicBezTo>
                  <a:pt x="85" y="127"/>
                  <a:pt x="85" y="127"/>
                  <a:pt x="85" y="127"/>
                </a:cubicBezTo>
                <a:cubicBezTo>
                  <a:pt x="92" y="120"/>
                  <a:pt x="99" y="112"/>
                  <a:pt x="106" y="105"/>
                </a:cubicBezTo>
                <a:cubicBezTo>
                  <a:pt x="113" y="98"/>
                  <a:pt x="120" y="91"/>
                  <a:pt x="128" y="84"/>
                </a:cubicBezTo>
                <a:cubicBezTo>
                  <a:pt x="188" y="120"/>
                  <a:pt x="188" y="120"/>
                  <a:pt x="188" y="120"/>
                </a:cubicBezTo>
                <a:cubicBezTo>
                  <a:pt x="206" y="107"/>
                  <a:pt x="224" y="96"/>
                  <a:pt x="243" y="88"/>
                </a:cubicBezTo>
                <a:cubicBezTo>
                  <a:pt x="243" y="16"/>
                  <a:pt x="243" y="16"/>
                  <a:pt x="243" y="16"/>
                </a:cubicBezTo>
                <a:cubicBezTo>
                  <a:pt x="262" y="9"/>
                  <a:pt x="283" y="4"/>
                  <a:pt x="303" y="0"/>
                </a:cubicBezTo>
                <a:cubicBezTo>
                  <a:pt x="339" y="62"/>
                  <a:pt x="339" y="62"/>
                  <a:pt x="339" y="62"/>
                </a:cubicBezTo>
                <a:cubicBezTo>
                  <a:pt x="350" y="61"/>
                  <a:pt x="361" y="60"/>
                  <a:pt x="372" y="60"/>
                </a:cubicBezTo>
                <a:cubicBezTo>
                  <a:pt x="372" y="121"/>
                  <a:pt x="372" y="121"/>
                  <a:pt x="372" y="121"/>
                </a:cubicBezTo>
                <a:cubicBezTo>
                  <a:pt x="373" y="119"/>
                  <a:pt x="374" y="118"/>
                  <a:pt x="375" y="117"/>
                </a:cubicBezTo>
                <a:cubicBezTo>
                  <a:pt x="383" y="109"/>
                  <a:pt x="393" y="105"/>
                  <a:pt x="404" y="105"/>
                </a:cubicBezTo>
                <a:cubicBezTo>
                  <a:pt x="415" y="105"/>
                  <a:pt x="425" y="109"/>
                  <a:pt x="433" y="117"/>
                </a:cubicBezTo>
                <a:cubicBezTo>
                  <a:pt x="441" y="125"/>
                  <a:pt x="445" y="134"/>
                  <a:pt x="445" y="145"/>
                </a:cubicBezTo>
                <a:cubicBezTo>
                  <a:pt x="445" y="157"/>
                  <a:pt x="441" y="166"/>
                  <a:pt x="433" y="174"/>
                </a:cubicBezTo>
                <a:cubicBezTo>
                  <a:pt x="425" y="182"/>
                  <a:pt x="415" y="186"/>
                  <a:pt x="404" y="186"/>
                </a:cubicBezTo>
                <a:cubicBezTo>
                  <a:pt x="393" y="186"/>
                  <a:pt x="383" y="182"/>
                  <a:pt x="375" y="174"/>
                </a:cubicBezTo>
                <a:cubicBezTo>
                  <a:pt x="374" y="173"/>
                  <a:pt x="373" y="172"/>
                  <a:pt x="372" y="170"/>
                </a:cubicBezTo>
                <a:lnTo>
                  <a:pt x="372" y="215"/>
                </a:lnTo>
                <a:close/>
              </a:path>
            </a:pathLst>
          </a:custGeom>
          <a:solidFill>
            <a:srgbClr val="34738D"/>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47" name="Freeform 10"/>
          <p:cNvSpPr>
            <a:spLocks/>
          </p:cNvSpPr>
          <p:nvPr/>
        </p:nvSpPr>
        <p:spPr bwMode="auto">
          <a:xfrm>
            <a:off x="6086701" y="1555501"/>
            <a:ext cx="2203787" cy="2633849"/>
          </a:xfrm>
          <a:custGeom>
            <a:avLst/>
            <a:gdLst/>
            <a:ahLst/>
            <a:cxnLst>
              <a:cxn ang="0">
                <a:pos x="314" y="376"/>
              </a:cxn>
              <a:cxn ang="0">
                <a:pos x="256" y="376"/>
              </a:cxn>
              <a:cxn ang="0">
                <a:pos x="257" y="377"/>
              </a:cxn>
              <a:cxn ang="0">
                <a:pos x="269" y="406"/>
              </a:cxn>
              <a:cxn ang="0">
                <a:pos x="257" y="434"/>
              </a:cxn>
              <a:cxn ang="0">
                <a:pos x="228" y="446"/>
              </a:cxn>
              <a:cxn ang="0">
                <a:pos x="200" y="434"/>
              </a:cxn>
              <a:cxn ang="0">
                <a:pos x="188" y="406"/>
              </a:cxn>
              <a:cxn ang="0">
                <a:pos x="200" y="377"/>
              </a:cxn>
              <a:cxn ang="0">
                <a:pos x="200" y="376"/>
              </a:cxn>
              <a:cxn ang="0">
                <a:pos x="158" y="376"/>
              </a:cxn>
              <a:cxn ang="0">
                <a:pos x="158" y="374"/>
              </a:cxn>
              <a:cxn ang="0">
                <a:pos x="111" y="263"/>
              </a:cxn>
              <a:cxn ang="0">
                <a:pos x="0" y="216"/>
              </a:cxn>
              <a:cxn ang="0">
                <a:pos x="0" y="171"/>
              </a:cxn>
              <a:cxn ang="0">
                <a:pos x="3" y="175"/>
              </a:cxn>
              <a:cxn ang="0">
                <a:pos x="32" y="187"/>
              </a:cxn>
              <a:cxn ang="0">
                <a:pos x="61" y="175"/>
              </a:cxn>
              <a:cxn ang="0">
                <a:pos x="73" y="146"/>
              </a:cxn>
              <a:cxn ang="0">
                <a:pos x="61" y="118"/>
              </a:cxn>
              <a:cxn ang="0">
                <a:pos x="32" y="106"/>
              </a:cxn>
              <a:cxn ang="0">
                <a:pos x="3" y="118"/>
              </a:cxn>
              <a:cxn ang="0">
                <a:pos x="0" y="122"/>
              </a:cxn>
              <a:cxn ang="0">
                <a:pos x="0" y="61"/>
              </a:cxn>
              <a:cxn ang="0">
                <a:pos x="2" y="61"/>
              </a:cxn>
              <a:cxn ang="0">
                <a:pos x="32" y="62"/>
              </a:cxn>
              <a:cxn ang="0">
                <a:pos x="67" y="0"/>
              </a:cxn>
              <a:cxn ang="0">
                <a:pos x="126" y="15"/>
              </a:cxn>
              <a:cxn ang="0">
                <a:pos x="126" y="86"/>
              </a:cxn>
              <a:cxn ang="0">
                <a:pos x="186" y="120"/>
              </a:cxn>
              <a:cxn ang="0">
                <a:pos x="246" y="84"/>
              </a:cxn>
              <a:cxn ang="0">
                <a:pos x="270" y="106"/>
              </a:cxn>
              <a:cxn ang="0">
                <a:pos x="288" y="126"/>
              </a:cxn>
              <a:cxn ang="0">
                <a:pos x="252" y="186"/>
              </a:cxn>
              <a:cxn ang="0">
                <a:pos x="288" y="244"/>
              </a:cxn>
              <a:cxn ang="0">
                <a:pos x="359" y="244"/>
              </a:cxn>
              <a:cxn ang="0">
                <a:pos x="374" y="301"/>
              </a:cxn>
              <a:cxn ang="0">
                <a:pos x="313" y="341"/>
              </a:cxn>
              <a:cxn ang="0">
                <a:pos x="314" y="374"/>
              </a:cxn>
              <a:cxn ang="0">
                <a:pos x="314" y="376"/>
              </a:cxn>
            </a:cxnLst>
            <a:rect l="0" t="0" r="r" b="b"/>
            <a:pathLst>
              <a:path w="374" h="446">
                <a:moveTo>
                  <a:pt x="314" y="376"/>
                </a:moveTo>
                <a:cubicBezTo>
                  <a:pt x="256" y="376"/>
                  <a:pt x="256" y="376"/>
                  <a:pt x="256" y="376"/>
                </a:cubicBezTo>
                <a:cubicBezTo>
                  <a:pt x="256" y="376"/>
                  <a:pt x="257" y="377"/>
                  <a:pt x="257" y="377"/>
                </a:cubicBezTo>
                <a:cubicBezTo>
                  <a:pt x="265" y="385"/>
                  <a:pt x="269" y="395"/>
                  <a:pt x="269" y="406"/>
                </a:cubicBezTo>
                <a:cubicBezTo>
                  <a:pt x="269" y="417"/>
                  <a:pt x="265" y="427"/>
                  <a:pt x="257" y="434"/>
                </a:cubicBezTo>
                <a:cubicBezTo>
                  <a:pt x="249" y="442"/>
                  <a:pt x="240" y="446"/>
                  <a:pt x="228" y="446"/>
                </a:cubicBezTo>
                <a:cubicBezTo>
                  <a:pt x="217" y="446"/>
                  <a:pt x="208" y="442"/>
                  <a:pt x="200" y="434"/>
                </a:cubicBezTo>
                <a:cubicBezTo>
                  <a:pt x="192" y="427"/>
                  <a:pt x="188" y="417"/>
                  <a:pt x="188" y="406"/>
                </a:cubicBezTo>
                <a:cubicBezTo>
                  <a:pt x="188" y="395"/>
                  <a:pt x="192" y="385"/>
                  <a:pt x="200" y="377"/>
                </a:cubicBezTo>
                <a:cubicBezTo>
                  <a:pt x="200" y="377"/>
                  <a:pt x="200" y="376"/>
                  <a:pt x="200" y="376"/>
                </a:cubicBezTo>
                <a:cubicBezTo>
                  <a:pt x="158" y="376"/>
                  <a:pt x="158" y="376"/>
                  <a:pt x="158" y="376"/>
                </a:cubicBezTo>
                <a:cubicBezTo>
                  <a:pt x="158" y="376"/>
                  <a:pt x="158" y="375"/>
                  <a:pt x="158" y="374"/>
                </a:cubicBezTo>
                <a:cubicBezTo>
                  <a:pt x="158" y="331"/>
                  <a:pt x="142" y="293"/>
                  <a:pt x="111" y="263"/>
                </a:cubicBezTo>
                <a:cubicBezTo>
                  <a:pt x="81" y="232"/>
                  <a:pt x="43" y="216"/>
                  <a:pt x="0" y="216"/>
                </a:cubicBezTo>
                <a:cubicBezTo>
                  <a:pt x="0" y="171"/>
                  <a:pt x="0" y="171"/>
                  <a:pt x="0" y="171"/>
                </a:cubicBezTo>
                <a:cubicBezTo>
                  <a:pt x="1" y="173"/>
                  <a:pt x="2" y="174"/>
                  <a:pt x="3" y="175"/>
                </a:cubicBezTo>
                <a:cubicBezTo>
                  <a:pt x="11" y="183"/>
                  <a:pt x="21" y="187"/>
                  <a:pt x="32" y="187"/>
                </a:cubicBezTo>
                <a:cubicBezTo>
                  <a:pt x="43" y="187"/>
                  <a:pt x="53" y="183"/>
                  <a:pt x="61" y="175"/>
                </a:cubicBezTo>
                <a:cubicBezTo>
                  <a:pt x="69" y="167"/>
                  <a:pt x="73" y="158"/>
                  <a:pt x="73" y="146"/>
                </a:cubicBezTo>
                <a:cubicBezTo>
                  <a:pt x="73" y="135"/>
                  <a:pt x="69" y="126"/>
                  <a:pt x="61" y="118"/>
                </a:cubicBezTo>
                <a:cubicBezTo>
                  <a:pt x="53" y="110"/>
                  <a:pt x="43" y="106"/>
                  <a:pt x="32" y="106"/>
                </a:cubicBezTo>
                <a:cubicBezTo>
                  <a:pt x="21" y="106"/>
                  <a:pt x="11" y="110"/>
                  <a:pt x="3" y="118"/>
                </a:cubicBezTo>
                <a:cubicBezTo>
                  <a:pt x="2" y="119"/>
                  <a:pt x="1" y="120"/>
                  <a:pt x="0" y="122"/>
                </a:cubicBezTo>
                <a:cubicBezTo>
                  <a:pt x="0" y="61"/>
                  <a:pt x="0" y="61"/>
                  <a:pt x="0" y="61"/>
                </a:cubicBezTo>
                <a:cubicBezTo>
                  <a:pt x="1" y="61"/>
                  <a:pt x="1" y="61"/>
                  <a:pt x="2" y="61"/>
                </a:cubicBezTo>
                <a:cubicBezTo>
                  <a:pt x="12" y="61"/>
                  <a:pt x="22" y="61"/>
                  <a:pt x="32" y="62"/>
                </a:cubicBezTo>
                <a:cubicBezTo>
                  <a:pt x="67" y="0"/>
                  <a:pt x="67" y="0"/>
                  <a:pt x="67" y="0"/>
                </a:cubicBezTo>
                <a:cubicBezTo>
                  <a:pt x="87" y="4"/>
                  <a:pt x="107" y="8"/>
                  <a:pt x="126" y="15"/>
                </a:cubicBezTo>
                <a:cubicBezTo>
                  <a:pt x="126" y="86"/>
                  <a:pt x="126" y="86"/>
                  <a:pt x="126" y="86"/>
                </a:cubicBezTo>
                <a:cubicBezTo>
                  <a:pt x="147" y="95"/>
                  <a:pt x="167" y="106"/>
                  <a:pt x="186" y="120"/>
                </a:cubicBezTo>
                <a:cubicBezTo>
                  <a:pt x="246" y="84"/>
                  <a:pt x="246" y="84"/>
                  <a:pt x="246" y="84"/>
                </a:cubicBezTo>
                <a:cubicBezTo>
                  <a:pt x="254" y="91"/>
                  <a:pt x="262" y="98"/>
                  <a:pt x="270" y="106"/>
                </a:cubicBezTo>
                <a:cubicBezTo>
                  <a:pt x="276" y="113"/>
                  <a:pt x="282" y="119"/>
                  <a:pt x="288" y="126"/>
                </a:cubicBezTo>
                <a:cubicBezTo>
                  <a:pt x="252" y="186"/>
                  <a:pt x="252" y="186"/>
                  <a:pt x="252" y="186"/>
                </a:cubicBezTo>
                <a:cubicBezTo>
                  <a:pt x="266" y="204"/>
                  <a:pt x="278" y="224"/>
                  <a:pt x="288" y="244"/>
                </a:cubicBezTo>
                <a:cubicBezTo>
                  <a:pt x="359" y="244"/>
                  <a:pt x="359" y="244"/>
                  <a:pt x="359" y="244"/>
                </a:cubicBezTo>
                <a:cubicBezTo>
                  <a:pt x="365" y="263"/>
                  <a:pt x="370" y="282"/>
                  <a:pt x="374" y="301"/>
                </a:cubicBezTo>
                <a:cubicBezTo>
                  <a:pt x="313" y="341"/>
                  <a:pt x="313" y="341"/>
                  <a:pt x="313" y="341"/>
                </a:cubicBezTo>
                <a:cubicBezTo>
                  <a:pt x="314" y="352"/>
                  <a:pt x="314" y="363"/>
                  <a:pt x="314" y="374"/>
                </a:cubicBezTo>
                <a:cubicBezTo>
                  <a:pt x="314" y="375"/>
                  <a:pt x="314" y="375"/>
                  <a:pt x="314" y="376"/>
                </a:cubicBezTo>
                <a:close/>
              </a:path>
            </a:pathLst>
          </a:custGeom>
          <a:solidFill>
            <a:srgbClr val="189A80"/>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11"/>
          <p:cNvSpPr>
            <a:spLocks/>
          </p:cNvSpPr>
          <p:nvPr/>
        </p:nvSpPr>
        <p:spPr bwMode="auto">
          <a:xfrm>
            <a:off x="5656346" y="3772072"/>
            <a:ext cx="2647799" cy="2192163"/>
          </a:xfrm>
          <a:custGeom>
            <a:avLst/>
            <a:gdLst/>
            <a:ahLst/>
            <a:cxnLst>
              <a:cxn ang="0">
                <a:pos x="74" y="156"/>
              </a:cxn>
              <a:cxn ang="0">
                <a:pos x="185" y="110"/>
              </a:cxn>
              <a:cxn ang="0">
                <a:pos x="232" y="0"/>
              </a:cxn>
              <a:cxn ang="0">
                <a:pos x="274" y="0"/>
              </a:cxn>
              <a:cxn ang="0">
                <a:pos x="274" y="1"/>
              </a:cxn>
              <a:cxn ang="0">
                <a:pos x="262" y="30"/>
              </a:cxn>
              <a:cxn ang="0">
                <a:pos x="274" y="58"/>
              </a:cxn>
              <a:cxn ang="0">
                <a:pos x="302" y="70"/>
              </a:cxn>
              <a:cxn ang="0">
                <a:pos x="331" y="58"/>
              </a:cxn>
              <a:cxn ang="0">
                <a:pos x="343" y="30"/>
              </a:cxn>
              <a:cxn ang="0">
                <a:pos x="331" y="1"/>
              </a:cxn>
              <a:cxn ang="0">
                <a:pos x="330" y="0"/>
              </a:cxn>
              <a:cxn ang="0">
                <a:pos x="388" y="0"/>
              </a:cxn>
              <a:cxn ang="0">
                <a:pos x="387" y="32"/>
              </a:cxn>
              <a:cxn ang="0">
                <a:pos x="449" y="66"/>
              </a:cxn>
              <a:cxn ang="0">
                <a:pos x="435" y="121"/>
              </a:cxn>
              <a:cxn ang="0">
                <a:pos x="362" y="125"/>
              </a:cxn>
              <a:cxn ang="0">
                <a:pos x="328" y="183"/>
              </a:cxn>
              <a:cxn ang="0">
                <a:pos x="365" y="243"/>
              </a:cxn>
              <a:cxn ang="0">
                <a:pos x="344" y="266"/>
              </a:cxn>
              <a:cxn ang="0">
                <a:pos x="321" y="287"/>
              </a:cxn>
              <a:cxn ang="0">
                <a:pos x="260" y="251"/>
              </a:cxn>
              <a:cxn ang="0">
                <a:pos x="202" y="285"/>
              </a:cxn>
              <a:cxn ang="0">
                <a:pos x="202" y="356"/>
              </a:cxn>
              <a:cxn ang="0">
                <a:pos x="144" y="371"/>
              </a:cxn>
              <a:cxn ang="0">
                <a:pos x="108" y="309"/>
              </a:cxn>
              <a:cxn ang="0">
                <a:pos x="76" y="311"/>
              </a:cxn>
              <a:cxn ang="0">
                <a:pos x="74" y="311"/>
              </a:cxn>
              <a:cxn ang="0">
                <a:pos x="74" y="248"/>
              </a:cxn>
              <a:cxn ang="0">
                <a:pos x="69" y="254"/>
              </a:cxn>
              <a:cxn ang="0">
                <a:pos x="40" y="266"/>
              </a:cxn>
              <a:cxn ang="0">
                <a:pos x="11" y="254"/>
              </a:cxn>
              <a:cxn ang="0">
                <a:pos x="0" y="226"/>
              </a:cxn>
              <a:cxn ang="0">
                <a:pos x="11" y="197"/>
              </a:cxn>
              <a:cxn ang="0">
                <a:pos x="40" y="185"/>
              </a:cxn>
              <a:cxn ang="0">
                <a:pos x="69" y="197"/>
              </a:cxn>
              <a:cxn ang="0">
                <a:pos x="74" y="203"/>
              </a:cxn>
              <a:cxn ang="0">
                <a:pos x="74" y="156"/>
              </a:cxn>
            </a:cxnLst>
            <a:rect l="0" t="0" r="r" b="b"/>
            <a:pathLst>
              <a:path w="449" h="371">
                <a:moveTo>
                  <a:pt x="74" y="156"/>
                </a:moveTo>
                <a:cubicBezTo>
                  <a:pt x="117" y="156"/>
                  <a:pt x="155" y="141"/>
                  <a:pt x="185" y="110"/>
                </a:cubicBezTo>
                <a:cubicBezTo>
                  <a:pt x="216" y="80"/>
                  <a:pt x="231" y="43"/>
                  <a:pt x="232" y="0"/>
                </a:cubicBezTo>
                <a:cubicBezTo>
                  <a:pt x="274" y="0"/>
                  <a:pt x="274" y="0"/>
                  <a:pt x="274" y="0"/>
                </a:cubicBezTo>
                <a:cubicBezTo>
                  <a:pt x="274" y="0"/>
                  <a:pt x="274" y="1"/>
                  <a:pt x="274" y="1"/>
                </a:cubicBezTo>
                <a:cubicBezTo>
                  <a:pt x="266" y="9"/>
                  <a:pt x="262" y="19"/>
                  <a:pt x="262" y="30"/>
                </a:cubicBezTo>
                <a:cubicBezTo>
                  <a:pt x="262" y="41"/>
                  <a:pt x="266" y="51"/>
                  <a:pt x="274" y="58"/>
                </a:cubicBezTo>
                <a:cubicBezTo>
                  <a:pt x="282" y="66"/>
                  <a:pt x="291" y="70"/>
                  <a:pt x="302" y="70"/>
                </a:cubicBezTo>
                <a:cubicBezTo>
                  <a:pt x="314" y="70"/>
                  <a:pt x="323" y="66"/>
                  <a:pt x="331" y="58"/>
                </a:cubicBezTo>
                <a:cubicBezTo>
                  <a:pt x="339" y="51"/>
                  <a:pt x="343" y="41"/>
                  <a:pt x="343" y="30"/>
                </a:cubicBezTo>
                <a:cubicBezTo>
                  <a:pt x="343" y="19"/>
                  <a:pt x="339" y="9"/>
                  <a:pt x="331" y="1"/>
                </a:cubicBezTo>
                <a:cubicBezTo>
                  <a:pt x="331" y="1"/>
                  <a:pt x="330" y="0"/>
                  <a:pt x="330" y="0"/>
                </a:cubicBezTo>
                <a:cubicBezTo>
                  <a:pt x="388" y="0"/>
                  <a:pt x="388" y="0"/>
                  <a:pt x="388" y="0"/>
                </a:cubicBezTo>
                <a:cubicBezTo>
                  <a:pt x="388" y="11"/>
                  <a:pt x="388" y="22"/>
                  <a:pt x="387" y="32"/>
                </a:cubicBezTo>
                <a:cubicBezTo>
                  <a:pt x="449" y="66"/>
                  <a:pt x="449" y="66"/>
                  <a:pt x="449" y="66"/>
                </a:cubicBezTo>
                <a:cubicBezTo>
                  <a:pt x="446" y="85"/>
                  <a:pt x="441" y="103"/>
                  <a:pt x="435" y="121"/>
                </a:cubicBezTo>
                <a:cubicBezTo>
                  <a:pt x="362" y="125"/>
                  <a:pt x="362" y="125"/>
                  <a:pt x="362" y="125"/>
                </a:cubicBezTo>
                <a:cubicBezTo>
                  <a:pt x="353" y="145"/>
                  <a:pt x="342" y="164"/>
                  <a:pt x="328" y="183"/>
                </a:cubicBezTo>
                <a:cubicBezTo>
                  <a:pt x="365" y="243"/>
                  <a:pt x="365" y="243"/>
                  <a:pt x="365" y="243"/>
                </a:cubicBezTo>
                <a:cubicBezTo>
                  <a:pt x="358" y="251"/>
                  <a:pt x="351" y="258"/>
                  <a:pt x="344" y="266"/>
                </a:cubicBezTo>
                <a:cubicBezTo>
                  <a:pt x="336" y="273"/>
                  <a:pt x="329" y="280"/>
                  <a:pt x="321" y="287"/>
                </a:cubicBezTo>
                <a:cubicBezTo>
                  <a:pt x="260" y="251"/>
                  <a:pt x="260" y="251"/>
                  <a:pt x="260" y="251"/>
                </a:cubicBezTo>
                <a:cubicBezTo>
                  <a:pt x="241" y="265"/>
                  <a:pt x="222" y="276"/>
                  <a:pt x="202" y="285"/>
                </a:cubicBezTo>
                <a:cubicBezTo>
                  <a:pt x="202" y="356"/>
                  <a:pt x="202" y="356"/>
                  <a:pt x="202" y="356"/>
                </a:cubicBezTo>
                <a:cubicBezTo>
                  <a:pt x="183" y="363"/>
                  <a:pt x="164" y="368"/>
                  <a:pt x="144" y="371"/>
                </a:cubicBezTo>
                <a:cubicBezTo>
                  <a:pt x="108" y="309"/>
                  <a:pt x="108" y="309"/>
                  <a:pt x="108" y="309"/>
                </a:cubicBezTo>
                <a:cubicBezTo>
                  <a:pt x="97" y="310"/>
                  <a:pt x="86" y="311"/>
                  <a:pt x="76" y="311"/>
                </a:cubicBezTo>
                <a:cubicBezTo>
                  <a:pt x="75" y="311"/>
                  <a:pt x="75" y="311"/>
                  <a:pt x="74" y="311"/>
                </a:cubicBezTo>
                <a:cubicBezTo>
                  <a:pt x="74" y="248"/>
                  <a:pt x="74" y="248"/>
                  <a:pt x="74" y="248"/>
                </a:cubicBezTo>
                <a:cubicBezTo>
                  <a:pt x="73" y="250"/>
                  <a:pt x="71" y="252"/>
                  <a:pt x="69" y="254"/>
                </a:cubicBezTo>
                <a:cubicBezTo>
                  <a:pt x="61" y="262"/>
                  <a:pt x="51" y="266"/>
                  <a:pt x="40" y="266"/>
                </a:cubicBezTo>
                <a:cubicBezTo>
                  <a:pt x="29" y="266"/>
                  <a:pt x="19" y="262"/>
                  <a:pt x="11" y="254"/>
                </a:cubicBezTo>
                <a:cubicBezTo>
                  <a:pt x="4" y="247"/>
                  <a:pt x="0" y="237"/>
                  <a:pt x="0" y="226"/>
                </a:cubicBezTo>
                <a:cubicBezTo>
                  <a:pt x="0" y="215"/>
                  <a:pt x="4" y="205"/>
                  <a:pt x="11" y="197"/>
                </a:cubicBezTo>
                <a:cubicBezTo>
                  <a:pt x="19" y="189"/>
                  <a:pt x="29" y="185"/>
                  <a:pt x="40" y="185"/>
                </a:cubicBezTo>
                <a:cubicBezTo>
                  <a:pt x="51" y="185"/>
                  <a:pt x="61" y="189"/>
                  <a:pt x="69" y="197"/>
                </a:cubicBezTo>
                <a:cubicBezTo>
                  <a:pt x="71" y="199"/>
                  <a:pt x="73" y="201"/>
                  <a:pt x="74" y="203"/>
                </a:cubicBezTo>
                <a:lnTo>
                  <a:pt x="74" y="156"/>
                </a:lnTo>
                <a:close/>
              </a:path>
            </a:pathLst>
          </a:custGeom>
          <a:solidFill>
            <a:srgbClr val="EF9D27"/>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12"/>
          <p:cNvSpPr>
            <a:spLocks/>
          </p:cNvSpPr>
          <p:nvPr/>
        </p:nvSpPr>
        <p:spPr bwMode="auto">
          <a:xfrm>
            <a:off x="3894541" y="3326898"/>
            <a:ext cx="2192164" cy="2633849"/>
          </a:xfrm>
          <a:custGeom>
            <a:avLst/>
            <a:gdLst/>
            <a:ahLst/>
            <a:cxnLst>
              <a:cxn ang="0">
                <a:pos x="372" y="232"/>
              </a:cxn>
              <a:cxn ang="0">
                <a:pos x="372" y="279"/>
              </a:cxn>
              <a:cxn ang="0">
                <a:pos x="367" y="273"/>
              </a:cxn>
              <a:cxn ang="0">
                <a:pos x="338" y="261"/>
              </a:cxn>
              <a:cxn ang="0">
                <a:pos x="309" y="273"/>
              </a:cxn>
              <a:cxn ang="0">
                <a:pos x="298" y="302"/>
              </a:cxn>
              <a:cxn ang="0">
                <a:pos x="309" y="330"/>
              </a:cxn>
              <a:cxn ang="0">
                <a:pos x="338" y="342"/>
              </a:cxn>
              <a:cxn ang="0">
                <a:pos x="367" y="330"/>
              </a:cxn>
              <a:cxn ang="0">
                <a:pos x="372" y="324"/>
              </a:cxn>
              <a:cxn ang="0">
                <a:pos x="372" y="387"/>
              </a:cxn>
              <a:cxn ang="0">
                <a:pos x="340" y="385"/>
              </a:cxn>
              <a:cxn ang="0">
                <a:pos x="302" y="446"/>
              </a:cxn>
              <a:cxn ang="0">
                <a:pos x="242" y="430"/>
              </a:cxn>
              <a:cxn ang="0">
                <a:pos x="247" y="361"/>
              </a:cxn>
              <a:cxn ang="0">
                <a:pos x="184" y="323"/>
              </a:cxn>
              <a:cxn ang="0">
                <a:pos x="129" y="363"/>
              </a:cxn>
              <a:cxn ang="0">
                <a:pos x="106" y="342"/>
              </a:cxn>
              <a:cxn ang="0">
                <a:pos x="82" y="316"/>
              </a:cxn>
              <a:cxn ang="0">
                <a:pos x="118" y="254"/>
              </a:cxn>
              <a:cxn ang="0">
                <a:pos x="86" y="199"/>
              </a:cxn>
              <a:cxn ang="0">
                <a:pos x="15" y="199"/>
              </a:cxn>
              <a:cxn ang="0">
                <a:pos x="0" y="141"/>
              </a:cxn>
              <a:cxn ang="0">
                <a:pos x="62" y="104"/>
              </a:cxn>
              <a:cxn ang="0">
                <a:pos x="61" y="84"/>
              </a:cxn>
              <a:cxn ang="0">
                <a:pos x="61" y="76"/>
              </a:cxn>
              <a:cxn ang="0">
                <a:pos x="118" y="76"/>
              </a:cxn>
              <a:cxn ang="0">
                <a:pos x="109" y="69"/>
              </a:cxn>
              <a:cxn ang="0">
                <a:pos x="97" y="41"/>
              </a:cxn>
              <a:cxn ang="0">
                <a:pos x="109" y="12"/>
              </a:cxn>
              <a:cxn ang="0">
                <a:pos x="138" y="0"/>
              </a:cxn>
              <a:cxn ang="0">
                <a:pos x="167" y="12"/>
              </a:cxn>
              <a:cxn ang="0">
                <a:pos x="179" y="41"/>
              </a:cxn>
              <a:cxn ang="0">
                <a:pos x="167" y="69"/>
              </a:cxn>
              <a:cxn ang="0">
                <a:pos x="158" y="76"/>
              </a:cxn>
              <a:cxn ang="0">
                <a:pos x="214" y="76"/>
              </a:cxn>
              <a:cxn ang="0">
                <a:pos x="260" y="186"/>
              </a:cxn>
              <a:cxn ang="0">
                <a:pos x="372" y="232"/>
              </a:cxn>
              <a:cxn ang="0">
                <a:pos x="372" y="232"/>
              </a:cxn>
            </a:cxnLst>
            <a:rect l="0" t="0" r="r" b="b"/>
            <a:pathLst>
              <a:path w="372" h="446">
                <a:moveTo>
                  <a:pt x="372" y="232"/>
                </a:moveTo>
                <a:cubicBezTo>
                  <a:pt x="372" y="279"/>
                  <a:pt x="372" y="279"/>
                  <a:pt x="372" y="279"/>
                </a:cubicBezTo>
                <a:cubicBezTo>
                  <a:pt x="371" y="277"/>
                  <a:pt x="369" y="275"/>
                  <a:pt x="367" y="273"/>
                </a:cubicBezTo>
                <a:cubicBezTo>
                  <a:pt x="359" y="265"/>
                  <a:pt x="349" y="261"/>
                  <a:pt x="338" y="261"/>
                </a:cubicBezTo>
                <a:cubicBezTo>
                  <a:pt x="327" y="261"/>
                  <a:pt x="317" y="265"/>
                  <a:pt x="309" y="273"/>
                </a:cubicBezTo>
                <a:cubicBezTo>
                  <a:pt x="302" y="281"/>
                  <a:pt x="298" y="291"/>
                  <a:pt x="298" y="302"/>
                </a:cubicBezTo>
                <a:cubicBezTo>
                  <a:pt x="298" y="313"/>
                  <a:pt x="302" y="323"/>
                  <a:pt x="309" y="330"/>
                </a:cubicBezTo>
                <a:cubicBezTo>
                  <a:pt x="317" y="338"/>
                  <a:pt x="327" y="342"/>
                  <a:pt x="338" y="342"/>
                </a:cubicBezTo>
                <a:cubicBezTo>
                  <a:pt x="349" y="342"/>
                  <a:pt x="359" y="338"/>
                  <a:pt x="367" y="330"/>
                </a:cubicBezTo>
                <a:cubicBezTo>
                  <a:pt x="369" y="328"/>
                  <a:pt x="371" y="326"/>
                  <a:pt x="372" y="324"/>
                </a:cubicBezTo>
                <a:cubicBezTo>
                  <a:pt x="372" y="387"/>
                  <a:pt x="372" y="387"/>
                  <a:pt x="372" y="387"/>
                </a:cubicBezTo>
                <a:cubicBezTo>
                  <a:pt x="361" y="387"/>
                  <a:pt x="351" y="386"/>
                  <a:pt x="340" y="385"/>
                </a:cubicBezTo>
                <a:cubicBezTo>
                  <a:pt x="302" y="446"/>
                  <a:pt x="302" y="446"/>
                  <a:pt x="302" y="446"/>
                </a:cubicBezTo>
                <a:cubicBezTo>
                  <a:pt x="281" y="443"/>
                  <a:pt x="261" y="437"/>
                  <a:pt x="242" y="430"/>
                </a:cubicBezTo>
                <a:cubicBezTo>
                  <a:pt x="247" y="361"/>
                  <a:pt x="247" y="361"/>
                  <a:pt x="247" y="361"/>
                </a:cubicBezTo>
                <a:cubicBezTo>
                  <a:pt x="225" y="351"/>
                  <a:pt x="204" y="338"/>
                  <a:pt x="184" y="323"/>
                </a:cubicBezTo>
                <a:cubicBezTo>
                  <a:pt x="129" y="363"/>
                  <a:pt x="129" y="363"/>
                  <a:pt x="129" y="363"/>
                </a:cubicBezTo>
                <a:cubicBezTo>
                  <a:pt x="121" y="356"/>
                  <a:pt x="113" y="349"/>
                  <a:pt x="106" y="342"/>
                </a:cubicBezTo>
                <a:cubicBezTo>
                  <a:pt x="97" y="333"/>
                  <a:pt x="89" y="325"/>
                  <a:pt x="82" y="316"/>
                </a:cubicBezTo>
                <a:cubicBezTo>
                  <a:pt x="118" y="254"/>
                  <a:pt x="118" y="254"/>
                  <a:pt x="118" y="254"/>
                </a:cubicBezTo>
                <a:cubicBezTo>
                  <a:pt x="105" y="237"/>
                  <a:pt x="95" y="219"/>
                  <a:pt x="86" y="199"/>
                </a:cubicBezTo>
                <a:cubicBezTo>
                  <a:pt x="15" y="199"/>
                  <a:pt x="15" y="199"/>
                  <a:pt x="15" y="199"/>
                </a:cubicBezTo>
                <a:cubicBezTo>
                  <a:pt x="8" y="180"/>
                  <a:pt x="4" y="161"/>
                  <a:pt x="0" y="141"/>
                </a:cubicBezTo>
                <a:cubicBezTo>
                  <a:pt x="62" y="104"/>
                  <a:pt x="62" y="104"/>
                  <a:pt x="62" y="104"/>
                </a:cubicBezTo>
                <a:cubicBezTo>
                  <a:pt x="62" y="98"/>
                  <a:pt x="61" y="91"/>
                  <a:pt x="61" y="84"/>
                </a:cubicBezTo>
                <a:cubicBezTo>
                  <a:pt x="61" y="82"/>
                  <a:pt x="61" y="79"/>
                  <a:pt x="61" y="76"/>
                </a:cubicBezTo>
                <a:cubicBezTo>
                  <a:pt x="118" y="76"/>
                  <a:pt x="118" y="76"/>
                  <a:pt x="118" y="76"/>
                </a:cubicBezTo>
                <a:cubicBezTo>
                  <a:pt x="115" y="74"/>
                  <a:pt x="112" y="72"/>
                  <a:pt x="109" y="69"/>
                </a:cubicBezTo>
                <a:cubicBezTo>
                  <a:pt x="101" y="61"/>
                  <a:pt x="97" y="52"/>
                  <a:pt x="97" y="41"/>
                </a:cubicBezTo>
                <a:cubicBezTo>
                  <a:pt x="97" y="29"/>
                  <a:pt x="101" y="20"/>
                  <a:pt x="109" y="12"/>
                </a:cubicBezTo>
                <a:cubicBezTo>
                  <a:pt x="117" y="4"/>
                  <a:pt x="127" y="0"/>
                  <a:pt x="138" y="0"/>
                </a:cubicBezTo>
                <a:cubicBezTo>
                  <a:pt x="149" y="0"/>
                  <a:pt x="159" y="4"/>
                  <a:pt x="167" y="12"/>
                </a:cubicBezTo>
                <a:cubicBezTo>
                  <a:pt x="175" y="20"/>
                  <a:pt x="179" y="29"/>
                  <a:pt x="179" y="41"/>
                </a:cubicBezTo>
                <a:cubicBezTo>
                  <a:pt x="179" y="52"/>
                  <a:pt x="175" y="61"/>
                  <a:pt x="167" y="69"/>
                </a:cubicBezTo>
                <a:cubicBezTo>
                  <a:pt x="164" y="72"/>
                  <a:pt x="161" y="74"/>
                  <a:pt x="158" y="76"/>
                </a:cubicBezTo>
                <a:cubicBezTo>
                  <a:pt x="214" y="76"/>
                  <a:pt x="214" y="76"/>
                  <a:pt x="214" y="76"/>
                </a:cubicBezTo>
                <a:cubicBezTo>
                  <a:pt x="214" y="119"/>
                  <a:pt x="229" y="156"/>
                  <a:pt x="260" y="186"/>
                </a:cubicBezTo>
                <a:cubicBezTo>
                  <a:pt x="291" y="217"/>
                  <a:pt x="328" y="232"/>
                  <a:pt x="372" y="232"/>
                </a:cubicBezTo>
                <a:cubicBezTo>
                  <a:pt x="372" y="232"/>
                  <a:pt x="372" y="232"/>
                  <a:pt x="372" y="232"/>
                </a:cubicBezTo>
                <a:close/>
              </a:path>
            </a:pathLst>
          </a:custGeom>
          <a:solidFill>
            <a:srgbClr val="D34132"/>
          </a:solidFill>
          <a:ln w="6350">
            <a:solidFill>
              <a:schemeClr val="bg1">
                <a:alpha val="50000"/>
              </a:schemeClr>
            </a:solid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82"/>
          <p:cNvSpPr>
            <a:spLocks noChangeAspect="1" noEditPoints="1"/>
          </p:cNvSpPr>
          <p:nvPr/>
        </p:nvSpPr>
        <p:spPr bwMode="auto">
          <a:xfrm>
            <a:off x="4767647" y="4444710"/>
            <a:ext cx="597413" cy="558165"/>
          </a:xfrm>
          <a:custGeom>
            <a:avLst/>
            <a:gdLst/>
            <a:ahLst/>
            <a:cxnLst>
              <a:cxn ang="0">
                <a:pos x="70" y="24"/>
              </a:cxn>
              <a:cxn ang="0">
                <a:pos x="29" y="50"/>
              </a:cxn>
              <a:cxn ang="0">
                <a:pos x="0" y="26"/>
              </a:cxn>
              <a:cxn ang="0">
                <a:pos x="42" y="0"/>
              </a:cxn>
              <a:cxn ang="0">
                <a:pos x="70" y="24"/>
              </a:cxn>
              <a:cxn ang="0">
                <a:pos x="70" y="74"/>
              </a:cxn>
              <a:cxn ang="0">
                <a:pos x="42" y="98"/>
              </a:cxn>
              <a:cxn ang="0">
                <a:pos x="0" y="72"/>
              </a:cxn>
              <a:cxn ang="0">
                <a:pos x="29" y="50"/>
              </a:cxn>
              <a:cxn ang="0">
                <a:pos x="70" y="74"/>
              </a:cxn>
              <a:cxn ang="0">
                <a:pos x="109" y="104"/>
              </a:cxn>
              <a:cxn ang="0">
                <a:pos x="70" y="128"/>
              </a:cxn>
              <a:cxn ang="0">
                <a:pos x="70" y="128"/>
              </a:cxn>
              <a:cxn ang="0">
                <a:pos x="70" y="128"/>
              </a:cxn>
              <a:cxn ang="0">
                <a:pos x="70" y="128"/>
              </a:cxn>
              <a:cxn ang="0">
                <a:pos x="70" y="128"/>
              </a:cxn>
              <a:cxn ang="0">
                <a:pos x="29" y="104"/>
              </a:cxn>
              <a:cxn ang="0">
                <a:pos x="29" y="95"/>
              </a:cxn>
              <a:cxn ang="0">
                <a:pos x="42" y="102"/>
              </a:cxn>
              <a:cxn ang="0">
                <a:pos x="70" y="78"/>
              </a:cxn>
              <a:cxn ang="0">
                <a:pos x="70" y="78"/>
              </a:cxn>
              <a:cxn ang="0">
                <a:pos x="70" y="78"/>
              </a:cxn>
              <a:cxn ang="0">
                <a:pos x="70" y="78"/>
              </a:cxn>
              <a:cxn ang="0">
                <a:pos x="70" y="78"/>
              </a:cxn>
              <a:cxn ang="0">
                <a:pos x="98" y="102"/>
              </a:cxn>
              <a:cxn ang="0">
                <a:pos x="109" y="95"/>
              </a:cxn>
              <a:cxn ang="0">
                <a:pos x="109" y="104"/>
              </a:cxn>
              <a:cxn ang="0">
                <a:pos x="137" y="26"/>
              </a:cxn>
              <a:cxn ang="0">
                <a:pos x="111" y="50"/>
              </a:cxn>
              <a:cxn ang="0">
                <a:pos x="70" y="24"/>
              </a:cxn>
              <a:cxn ang="0">
                <a:pos x="98" y="0"/>
              </a:cxn>
              <a:cxn ang="0">
                <a:pos x="137" y="26"/>
              </a:cxn>
              <a:cxn ang="0">
                <a:pos x="137" y="72"/>
              </a:cxn>
              <a:cxn ang="0">
                <a:pos x="98" y="98"/>
              </a:cxn>
              <a:cxn ang="0">
                <a:pos x="70" y="74"/>
              </a:cxn>
              <a:cxn ang="0">
                <a:pos x="111" y="50"/>
              </a:cxn>
              <a:cxn ang="0">
                <a:pos x="137" y="72"/>
              </a:cxn>
            </a:cxnLst>
            <a:rect l="0" t="0" r="r" b="b"/>
            <a:pathLst>
              <a:path w="137" h="128">
                <a:moveTo>
                  <a:pt x="70" y="24"/>
                </a:moveTo>
                <a:lnTo>
                  <a:pt x="29" y="50"/>
                </a:lnTo>
                <a:lnTo>
                  <a:pt x="0" y="26"/>
                </a:lnTo>
                <a:lnTo>
                  <a:pt x="42" y="0"/>
                </a:lnTo>
                <a:lnTo>
                  <a:pt x="70" y="24"/>
                </a:lnTo>
                <a:close/>
                <a:moveTo>
                  <a:pt x="70" y="74"/>
                </a:moveTo>
                <a:lnTo>
                  <a:pt x="42" y="98"/>
                </a:lnTo>
                <a:lnTo>
                  <a:pt x="0" y="72"/>
                </a:lnTo>
                <a:lnTo>
                  <a:pt x="29" y="50"/>
                </a:lnTo>
                <a:lnTo>
                  <a:pt x="70" y="74"/>
                </a:lnTo>
                <a:close/>
                <a:moveTo>
                  <a:pt x="109" y="104"/>
                </a:moveTo>
                <a:lnTo>
                  <a:pt x="70" y="128"/>
                </a:lnTo>
                <a:lnTo>
                  <a:pt x="70" y="128"/>
                </a:lnTo>
                <a:lnTo>
                  <a:pt x="70" y="128"/>
                </a:lnTo>
                <a:lnTo>
                  <a:pt x="70" y="128"/>
                </a:lnTo>
                <a:lnTo>
                  <a:pt x="70" y="128"/>
                </a:lnTo>
                <a:lnTo>
                  <a:pt x="29" y="104"/>
                </a:lnTo>
                <a:lnTo>
                  <a:pt x="29" y="95"/>
                </a:lnTo>
                <a:lnTo>
                  <a:pt x="42" y="102"/>
                </a:lnTo>
                <a:lnTo>
                  <a:pt x="70" y="78"/>
                </a:lnTo>
                <a:lnTo>
                  <a:pt x="70" y="78"/>
                </a:lnTo>
                <a:lnTo>
                  <a:pt x="70" y="78"/>
                </a:lnTo>
                <a:lnTo>
                  <a:pt x="70" y="78"/>
                </a:lnTo>
                <a:lnTo>
                  <a:pt x="70" y="78"/>
                </a:lnTo>
                <a:lnTo>
                  <a:pt x="98" y="102"/>
                </a:lnTo>
                <a:lnTo>
                  <a:pt x="109" y="95"/>
                </a:lnTo>
                <a:lnTo>
                  <a:pt x="109" y="104"/>
                </a:lnTo>
                <a:close/>
                <a:moveTo>
                  <a:pt x="137" y="26"/>
                </a:moveTo>
                <a:lnTo>
                  <a:pt x="111" y="50"/>
                </a:lnTo>
                <a:lnTo>
                  <a:pt x="70" y="24"/>
                </a:lnTo>
                <a:lnTo>
                  <a:pt x="98" y="0"/>
                </a:lnTo>
                <a:lnTo>
                  <a:pt x="137" y="26"/>
                </a:lnTo>
                <a:close/>
                <a:moveTo>
                  <a:pt x="137" y="72"/>
                </a:moveTo>
                <a:lnTo>
                  <a:pt x="98" y="98"/>
                </a:lnTo>
                <a:lnTo>
                  <a:pt x="70" y="74"/>
                </a:lnTo>
                <a:lnTo>
                  <a:pt x="111" y="50"/>
                </a:lnTo>
                <a:lnTo>
                  <a:pt x="137" y="72"/>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211"/>
          <p:cNvSpPr>
            <a:spLocks noChangeAspect="1" noEditPoints="1"/>
          </p:cNvSpPr>
          <p:nvPr/>
        </p:nvSpPr>
        <p:spPr bwMode="auto">
          <a:xfrm>
            <a:off x="6879456" y="2584097"/>
            <a:ext cx="460857" cy="457200"/>
          </a:xfrm>
          <a:custGeom>
            <a:avLst/>
            <a:gdLst/>
            <a:ahLst/>
            <a:cxnLst>
              <a:cxn ang="0">
                <a:pos x="58" y="50"/>
              </a:cxn>
              <a:cxn ang="0">
                <a:pos x="51" y="58"/>
              </a:cxn>
              <a:cxn ang="0">
                <a:pos x="7" y="58"/>
              </a:cxn>
              <a:cxn ang="0">
                <a:pos x="0" y="50"/>
              </a:cxn>
              <a:cxn ang="0">
                <a:pos x="0" y="7"/>
              </a:cxn>
              <a:cxn ang="0">
                <a:pos x="7" y="0"/>
              </a:cxn>
              <a:cxn ang="0">
                <a:pos x="51" y="0"/>
              </a:cxn>
              <a:cxn ang="0">
                <a:pos x="58" y="7"/>
              </a:cxn>
              <a:cxn ang="0">
                <a:pos x="58" y="50"/>
              </a:cxn>
              <a:cxn ang="0">
                <a:pos x="51" y="24"/>
              </a:cxn>
              <a:cxn ang="0">
                <a:pos x="46" y="24"/>
              </a:cxn>
              <a:cxn ang="0">
                <a:pos x="47" y="29"/>
              </a:cxn>
              <a:cxn ang="0">
                <a:pos x="29" y="47"/>
              </a:cxn>
              <a:cxn ang="0">
                <a:pos x="11" y="29"/>
              </a:cxn>
              <a:cxn ang="0">
                <a:pos x="12" y="24"/>
              </a:cxn>
              <a:cxn ang="0">
                <a:pos x="6" y="24"/>
              </a:cxn>
              <a:cxn ang="0">
                <a:pos x="6" y="49"/>
              </a:cxn>
              <a:cxn ang="0">
                <a:pos x="9" y="51"/>
              </a:cxn>
              <a:cxn ang="0">
                <a:pos x="49" y="51"/>
              </a:cxn>
              <a:cxn ang="0">
                <a:pos x="51" y="49"/>
              </a:cxn>
              <a:cxn ang="0">
                <a:pos x="51" y="24"/>
              </a:cxn>
              <a:cxn ang="0">
                <a:pos x="29" y="17"/>
              </a:cxn>
              <a:cxn ang="0">
                <a:pos x="17" y="29"/>
              </a:cxn>
              <a:cxn ang="0">
                <a:pos x="29" y="40"/>
              </a:cxn>
              <a:cxn ang="0">
                <a:pos x="41" y="29"/>
              </a:cxn>
              <a:cxn ang="0">
                <a:pos x="29" y="17"/>
              </a:cxn>
              <a:cxn ang="0">
                <a:pos x="51" y="9"/>
              </a:cxn>
              <a:cxn ang="0">
                <a:pos x="49" y="6"/>
              </a:cxn>
              <a:cxn ang="0">
                <a:pos x="42" y="6"/>
              </a:cxn>
              <a:cxn ang="0">
                <a:pos x="40" y="9"/>
              </a:cxn>
              <a:cxn ang="0">
                <a:pos x="40" y="15"/>
              </a:cxn>
              <a:cxn ang="0">
                <a:pos x="42" y="18"/>
              </a:cxn>
              <a:cxn ang="0">
                <a:pos x="49" y="18"/>
              </a:cxn>
              <a:cxn ang="0">
                <a:pos x="51" y="15"/>
              </a:cxn>
              <a:cxn ang="0">
                <a:pos x="51" y="9"/>
              </a:cxn>
            </a:cxnLst>
            <a:rect l="0" t="0" r="r" b="b"/>
            <a:pathLst>
              <a:path w="58" h="58">
                <a:moveTo>
                  <a:pt x="58" y="50"/>
                </a:moveTo>
                <a:cubicBezTo>
                  <a:pt x="58" y="54"/>
                  <a:pt x="55" y="58"/>
                  <a:pt x="51" y="58"/>
                </a:cubicBezTo>
                <a:cubicBezTo>
                  <a:pt x="7" y="58"/>
                  <a:pt x="7" y="58"/>
                  <a:pt x="7" y="58"/>
                </a:cubicBezTo>
                <a:cubicBezTo>
                  <a:pt x="3" y="58"/>
                  <a:pt x="0" y="54"/>
                  <a:pt x="0" y="50"/>
                </a:cubicBezTo>
                <a:cubicBezTo>
                  <a:pt x="0" y="7"/>
                  <a:pt x="0" y="7"/>
                  <a:pt x="0" y="7"/>
                </a:cubicBezTo>
                <a:cubicBezTo>
                  <a:pt x="0" y="3"/>
                  <a:pt x="3" y="0"/>
                  <a:pt x="7" y="0"/>
                </a:cubicBezTo>
                <a:cubicBezTo>
                  <a:pt x="51" y="0"/>
                  <a:pt x="51" y="0"/>
                  <a:pt x="51" y="0"/>
                </a:cubicBezTo>
                <a:cubicBezTo>
                  <a:pt x="55" y="0"/>
                  <a:pt x="58" y="3"/>
                  <a:pt x="58" y="7"/>
                </a:cubicBezTo>
                <a:lnTo>
                  <a:pt x="58" y="50"/>
                </a:lnTo>
                <a:close/>
                <a:moveTo>
                  <a:pt x="51" y="24"/>
                </a:moveTo>
                <a:cubicBezTo>
                  <a:pt x="46" y="24"/>
                  <a:pt x="46" y="24"/>
                  <a:pt x="46" y="24"/>
                </a:cubicBezTo>
                <a:cubicBezTo>
                  <a:pt x="47" y="26"/>
                  <a:pt x="47" y="27"/>
                  <a:pt x="47" y="29"/>
                </a:cubicBezTo>
                <a:cubicBezTo>
                  <a:pt x="47" y="39"/>
                  <a:pt x="39" y="47"/>
                  <a:pt x="29" y="47"/>
                </a:cubicBezTo>
                <a:cubicBezTo>
                  <a:pt x="19" y="47"/>
                  <a:pt x="11" y="39"/>
                  <a:pt x="11" y="29"/>
                </a:cubicBezTo>
                <a:cubicBezTo>
                  <a:pt x="11" y="27"/>
                  <a:pt x="11" y="26"/>
                  <a:pt x="12" y="24"/>
                </a:cubicBezTo>
                <a:cubicBezTo>
                  <a:pt x="6" y="24"/>
                  <a:pt x="6" y="24"/>
                  <a:pt x="6" y="24"/>
                </a:cubicBezTo>
                <a:cubicBezTo>
                  <a:pt x="6" y="49"/>
                  <a:pt x="6" y="49"/>
                  <a:pt x="6" y="49"/>
                </a:cubicBezTo>
                <a:cubicBezTo>
                  <a:pt x="6" y="50"/>
                  <a:pt x="7" y="51"/>
                  <a:pt x="9" y="51"/>
                </a:cubicBezTo>
                <a:cubicBezTo>
                  <a:pt x="49" y="51"/>
                  <a:pt x="49" y="51"/>
                  <a:pt x="49" y="51"/>
                </a:cubicBezTo>
                <a:cubicBezTo>
                  <a:pt x="50" y="51"/>
                  <a:pt x="51" y="50"/>
                  <a:pt x="51" y="49"/>
                </a:cubicBezTo>
                <a:lnTo>
                  <a:pt x="51" y="24"/>
                </a:lnTo>
                <a:close/>
                <a:moveTo>
                  <a:pt x="29" y="17"/>
                </a:moveTo>
                <a:cubicBezTo>
                  <a:pt x="23" y="17"/>
                  <a:pt x="17" y="22"/>
                  <a:pt x="17" y="29"/>
                </a:cubicBezTo>
                <a:cubicBezTo>
                  <a:pt x="17" y="35"/>
                  <a:pt x="23" y="40"/>
                  <a:pt x="29" y="40"/>
                </a:cubicBezTo>
                <a:cubicBezTo>
                  <a:pt x="35" y="40"/>
                  <a:pt x="41" y="35"/>
                  <a:pt x="41" y="29"/>
                </a:cubicBezTo>
                <a:cubicBezTo>
                  <a:pt x="41" y="22"/>
                  <a:pt x="35" y="17"/>
                  <a:pt x="29" y="17"/>
                </a:cubicBezTo>
                <a:close/>
                <a:moveTo>
                  <a:pt x="51" y="9"/>
                </a:moveTo>
                <a:cubicBezTo>
                  <a:pt x="51" y="7"/>
                  <a:pt x="50" y="6"/>
                  <a:pt x="49" y="6"/>
                </a:cubicBezTo>
                <a:cubicBezTo>
                  <a:pt x="42" y="6"/>
                  <a:pt x="42" y="6"/>
                  <a:pt x="42" y="6"/>
                </a:cubicBezTo>
                <a:cubicBezTo>
                  <a:pt x="41" y="6"/>
                  <a:pt x="40" y="7"/>
                  <a:pt x="40" y="9"/>
                </a:cubicBezTo>
                <a:cubicBezTo>
                  <a:pt x="40" y="15"/>
                  <a:pt x="40" y="15"/>
                  <a:pt x="40" y="15"/>
                </a:cubicBezTo>
                <a:cubicBezTo>
                  <a:pt x="40" y="16"/>
                  <a:pt x="41" y="18"/>
                  <a:pt x="42" y="18"/>
                </a:cubicBezTo>
                <a:cubicBezTo>
                  <a:pt x="49" y="18"/>
                  <a:pt x="49" y="18"/>
                  <a:pt x="49" y="18"/>
                </a:cubicBezTo>
                <a:cubicBezTo>
                  <a:pt x="50" y="18"/>
                  <a:pt x="51" y="16"/>
                  <a:pt x="51" y="15"/>
                </a:cubicBezTo>
                <a:lnTo>
                  <a:pt x="51" y="9"/>
                </a:ln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202"/>
          <p:cNvSpPr>
            <a:spLocks noChangeAspect="1" noEditPoints="1"/>
          </p:cNvSpPr>
          <p:nvPr/>
        </p:nvSpPr>
        <p:spPr bwMode="auto">
          <a:xfrm>
            <a:off x="4867595" y="257865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37"/>
          <p:cNvSpPr>
            <a:spLocks noChangeAspect="1" noEditPoints="1"/>
          </p:cNvSpPr>
          <p:nvPr/>
        </p:nvSpPr>
        <p:spPr bwMode="auto">
          <a:xfrm>
            <a:off x="6879456" y="4534904"/>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29" name="Group 28"/>
          <p:cNvGrpSpPr/>
          <p:nvPr/>
        </p:nvGrpSpPr>
        <p:grpSpPr>
          <a:xfrm>
            <a:off x="669956" y="1994950"/>
            <a:ext cx="2901725" cy="1828800"/>
            <a:chOff x="9086686" y="4524476"/>
            <a:chExt cx="3015166" cy="1059891"/>
          </a:xfrm>
        </p:grpSpPr>
        <p:sp>
          <p:nvSpPr>
            <p:cNvPr id="3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1" name="TextBox 30"/>
            <p:cNvSpPr txBox="1"/>
            <p:nvPr/>
          </p:nvSpPr>
          <p:spPr>
            <a:xfrm>
              <a:off x="9086686" y="4524476"/>
              <a:ext cx="3015166" cy="214048"/>
            </a:xfrm>
            <a:prstGeom prst="rect">
              <a:avLst/>
            </a:prstGeom>
            <a:noFill/>
          </p:spPr>
          <p:txBody>
            <a:bodyPr wrap="square" rtlCol="0">
              <a:spAutoFit/>
            </a:bodyPr>
            <a:lstStyle/>
            <a:p>
              <a:pPr algn="r"/>
              <a:r>
                <a:rPr lang="en-US" dirty="0">
                  <a:solidFill>
                    <a:srgbClr val="34738D"/>
                  </a:solidFill>
                  <a:latin typeface="Bernard MT Condensed" panose="02050806060905020404" pitchFamily="18" charset="0"/>
                </a:rPr>
                <a:t>Lorem Ipsum</a:t>
              </a:r>
            </a:p>
          </p:txBody>
        </p:sp>
      </p:grpSp>
      <p:grpSp>
        <p:nvGrpSpPr>
          <p:cNvPr id="32" name="Group 31"/>
          <p:cNvGrpSpPr/>
          <p:nvPr/>
        </p:nvGrpSpPr>
        <p:grpSpPr>
          <a:xfrm>
            <a:off x="8632846" y="1435194"/>
            <a:ext cx="2901726" cy="1828800"/>
            <a:chOff x="9086686" y="4524476"/>
            <a:chExt cx="3015167" cy="1059891"/>
          </a:xfrm>
        </p:grpSpPr>
        <p:sp>
          <p:nvSpPr>
            <p:cNvPr id="33"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5" name="TextBox 34"/>
            <p:cNvSpPr txBox="1"/>
            <p:nvPr/>
          </p:nvSpPr>
          <p:spPr>
            <a:xfrm>
              <a:off x="9086686" y="4524476"/>
              <a:ext cx="3015166" cy="214048"/>
            </a:xfrm>
            <a:prstGeom prst="rect">
              <a:avLst/>
            </a:prstGeom>
            <a:noFill/>
          </p:spPr>
          <p:txBody>
            <a:bodyPr wrap="square" rtlCol="0">
              <a:spAutoFit/>
            </a:bodyPr>
            <a:lstStyle/>
            <a:p>
              <a:r>
                <a:rPr lang="en-US" dirty="0">
                  <a:solidFill>
                    <a:srgbClr val="189A80"/>
                  </a:solidFill>
                  <a:latin typeface="Bernard MT Condensed" panose="02050806060905020404" pitchFamily="18" charset="0"/>
                </a:rPr>
                <a:t>Lorem Ipsum</a:t>
              </a:r>
            </a:p>
          </p:txBody>
        </p:sp>
      </p:grpSp>
      <p:grpSp>
        <p:nvGrpSpPr>
          <p:cNvPr id="36" name="Group 35"/>
          <p:cNvGrpSpPr/>
          <p:nvPr/>
        </p:nvGrpSpPr>
        <p:grpSpPr>
          <a:xfrm>
            <a:off x="8723638" y="4793399"/>
            <a:ext cx="2901726" cy="1828800"/>
            <a:chOff x="9086686" y="4524476"/>
            <a:chExt cx="3015167" cy="1059891"/>
          </a:xfrm>
        </p:grpSpPr>
        <p:sp>
          <p:nvSpPr>
            <p:cNvPr id="37" name="Text Placeholder 3"/>
            <p:cNvSpPr txBox="1">
              <a:spLocks/>
            </p:cNvSpPr>
            <p:nvPr/>
          </p:nvSpPr>
          <p:spPr>
            <a:xfrm>
              <a:off x="9181027" y="4754046"/>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38" name="TextBox 37"/>
            <p:cNvSpPr txBox="1"/>
            <p:nvPr/>
          </p:nvSpPr>
          <p:spPr>
            <a:xfrm>
              <a:off x="9086686" y="4524476"/>
              <a:ext cx="3015166" cy="214048"/>
            </a:xfrm>
            <a:prstGeom prst="rect">
              <a:avLst/>
            </a:prstGeom>
            <a:noFill/>
          </p:spPr>
          <p:txBody>
            <a:bodyPr wrap="square" rtlCol="0">
              <a:spAutoFit/>
            </a:bodyPr>
            <a:lstStyle/>
            <a:p>
              <a:r>
                <a:rPr lang="en-US" dirty="0">
                  <a:solidFill>
                    <a:srgbClr val="EF9D27"/>
                  </a:solidFill>
                  <a:latin typeface="Bernard MT Condensed" panose="02050806060905020404" pitchFamily="18" charset="0"/>
                </a:rPr>
                <a:t>Lorem Ipsum</a:t>
              </a:r>
            </a:p>
          </p:txBody>
        </p:sp>
      </p:grpSp>
      <p:grpSp>
        <p:nvGrpSpPr>
          <p:cNvPr id="39" name="Group 38"/>
          <p:cNvGrpSpPr/>
          <p:nvPr/>
        </p:nvGrpSpPr>
        <p:grpSpPr>
          <a:xfrm>
            <a:off x="669955" y="4189350"/>
            <a:ext cx="2901725" cy="1828800"/>
            <a:chOff x="9086686" y="4524476"/>
            <a:chExt cx="3015166" cy="1059891"/>
          </a:xfrm>
        </p:grpSpPr>
        <p:sp>
          <p:nvSpPr>
            <p:cNvPr id="40" name="Text Placeholder 3"/>
            <p:cNvSpPr txBox="1">
              <a:spLocks/>
            </p:cNvSpPr>
            <p:nvPr/>
          </p:nvSpPr>
          <p:spPr>
            <a:xfrm>
              <a:off x="9181027" y="4754046"/>
              <a:ext cx="2826983"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41" name="TextBox 40"/>
            <p:cNvSpPr txBox="1"/>
            <p:nvPr/>
          </p:nvSpPr>
          <p:spPr>
            <a:xfrm>
              <a:off x="9086686" y="4524476"/>
              <a:ext cx="3015166" cy="214048"/>
            </a:xfrm>
            <a:prstGeom prst="rect">
              <a:avLst/>
            </a:prstGeom>
            <a:noFill/>
          </p:spPr>
          <p:txBody>
            <a:bodyPr wrap="square" rtlCol="0">
              <a:spAutoFit/>
            </a:bodyPr>
            <a:lstStyle/>
            <a:p>
              <a:pPr algn="r"/>
              <a:r>
                <a:rPr lang="en-US" dirty="0">
                  <a:solidFill>
                    <a:srgbClr val="D34132"/>
                  </a:solidFill>
                  <a:latin typeface="Bernard MT Condensed" panose="02050806060905020404" pitchFamily="18" charset="0"/>
                </a:rPr>
                <a:t>Lorem Ipsum</a:t>
              </a:r>
            </a:p>
          </p:txBody>
        </p:sp>
      </p:grpSp>
      <p:grpSp>
        <p:nvGrpSpPr>
          <p:cNvPr id="45" name="Group 44"/>
          <p:cNvGrpSpPr/>
          <p:nvPr/>
        </p:nvGrpSpPr>
        <p:grpSpPr>
          <a:xfrm>
            <a:off x="370046" y="304456"/>
            <a:ext cx="5845156" cy="1077095"/>
            <a:chOff x="587022" y="976809"/>
            <a:chExt cx="5845156" cy="1077095"/>
          </a:xfrm>
        </p:grpSpPr>
        <p:sp>
          <p:nvSpPr>
            <p:cNvPr id="50" name="TextBox 4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51" name="TextBox 50"/>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54" name="Oval 53"/>
          <p:cNvSpPr>
            <a:spLocks noChangeAspect="1"/>
          </p:cNvSpPr>
          <p:nvPr/>
        </p:nvSpPr>
        <p:spPr>
          <a:xfrm>
            <a:off x="5127648" y="2837137"/>
            <a:ext cx="1920240" cy="192024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848008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childTnLst>
                                </p:cTn>
                              </p:par>
                            </p:childTnLst>
                          </p:cTn>
                        </p:par>
                        <p:par>
                          <p:cTn id="14" fill="hold">
                            <p:stCondLst>
                              <p:cond delay="1250"/>
                            </p:stCondLst>
                            <p:childTnLst>
                              <p:par>
                                <p:cTn id="15" presetID="2" presetClass="entr" presetSubtype="9"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additive="base">
                                        <p:cTn id="17" dur="500" fill="hold"/>
                                        <p:tgtEl>
                                          <p:spTgt spid="46"/>
                                        </p:tgtEl>
                                        <p:attrNameLst>
                                          <p:attrName>ppt_x</p:attrName>
                                        </p:attrNameLst>
                                      </p:cBhvr>
                                      <p:tavLst>
                                        <p:tav tm="0">
                                          <p:val>
                                            <p:strVal val="0-#ppt_w/2"/>
                                          </p:val>
                                        </p:tav>
                                        <p:tav tm="100000">
                                          <p:val>
                                            <p:strVal val="#ppt_x"/>
                                          </p:val>
                                        </p:tav>
                                      </p:tavLst>
                                    </p:anim>
                                    <p:anim calcmode="lin" valueType="num">
                                      <p:cBhvr additive="base">
                                        <p:cTn id="18" dur="500" fill="hold"/>
                                        <p:tgtEl>
                                          <p:spTgt spid="46"/>
                                        </p:tgtEl>
                                        <p:attrNameLst>
                                          <p:attrName>ppt_y</p:attrName>
                                        </p:attrNameLst>
                                      </p:cBhvr>
                                      <p:tavLst>
                                        <p:tav tm="0">
                                          <p:val>
                                            <p:strVal val="0-#ppt_h/2"/>
                                          </p:val>
                                        </p:tav>
                                        <p:tav tm="100000">
                                          <p:val>
                                            <p:strVal val="#ppt_y"/>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p:cTn id="22" dur="500" fill="hold"/>
                                        <p:tgtEl>
                                          <p:spTgt spid="27"/>
                                        </p:tgtEl>
                                        <p:attrNameLst>
                                          <p:attrName>ppt_w</p:attrName>
                                        </p:attrNameLst>
                                      </p:cBhvr>
                                      <p:tavLst>
                                        <p:tav tm="0">
                                          <p:val>
                                            <p:fltVal val="0"/>
                                          </p:val>
                                        </p:tav>
                                        <p:tav tm="100000">
                                          <p:val>
                                            <p:strVal val="#ppt_w"/>
                                          </p:val>
                                        </p:tav>
                                      </p:tavLst>
                                    </p:anim>
                                    <p:anim calcmode="lin" valueType="num">
                                      <p:cBhvr>
                                        <p:cTn id="23" dur="500" fill="hold"/>
                                        <p:tgtEl>
                                          <p:spTgt spid="27"/>
                                        </p:tgtEl>
                                        <p:attrNameLst>
                                          <p:attrName>ppt_h</p:attrName>
                                        </p:attrNameLst>
                                      </p:cBhvr>
                                      <p:tavLst>
                                        <p:tav tm="0">
                                          <p:val>
                                            <p:fltVal val="0"/>
                                          </p:val>
                                        </p:tav>
                                        <p:tav tm="100000">
                                          <p:val>
                                            <p:strVal val="#ppt_h"/>
                                          </p:val>
                                        </p:tav>
                                      </p:tavLst>
                                    </p:anim>
                                    <p:animEffect transition="in" filter="fade">
                                      <p:cBhvr>
                                        <p:cTn id="24" dur="500"/>
                                        <p:tgtEl>
                                          <p:spTgt spid="27"/>
                                        </p:tgtEl>
                                      </p:cBhvr>
                                    </p:animEffect>
                                  </p:childTnLst>
                                </p:cTn>
                              </p:par>
                            </p:childTnLst>
                          </p:cTn>
                        </p:par>
                        <p:par>
                          <p:cTn id="25" fill="hold">
                            <p:stCondLst>
                              <p:cond delay="2250"/>
                            </p:stCondLst>
                            <p:childTnLst>
                              <p:par>
                                <p:cTn id="26" presetID="22" presetClass="entr" presetSubtype="2" fill="hold" nodeType="afterEffect">
                                  <p:stCondLst>
                                    <p:cond delay="0"/>
                                  </p:stCondLst>
                                  <p:childTnLst>
                                    <p:set>
                                      <p:cBhvr>
                                        <p:cTn id="27" dur="1" fill="hold">
                                          <p:stCondLst>
                                            <p:cond delay="0"/>
                                          </p:stCondLst>
                                        </p:cTn>
                                        <p:tgtEl>
                                          <p:spTgt spid="29"/>
                                        </p:tgtEl>
                                        <p:attrNameLst>
                                          <p:attrName>style.visibility</p:attrName>
                                        </p:attrNameLst>
                                      </p:cBhvr>
                                      <p:to>
                                        <p:strVal val="visible"/>
                                      </p:to>
                                    </p:set>
                                    <p:animEffect transition="in" filter="wipe(right)">
                                      <p:cBhvr>
                                        <p:cTn id="28" dur="500"/>
                                        <p:tgtEl>
                                          <p:spTgt spid="29"/>
                                        </p:tgtEl>
                                      </p:cBhvr>
                                    </p:animEffect>
                                  </p:childTnLst>
                                </p:cTn>
                              </p:par>
                            </p:childTnLst>
                          </p:cTn>
                        </p:par>
                        <p:par>
                          <p:cTn id="29" fill="hold">
                            <p:stCondLst>
                              <p:cond delay="2750"/>
                            </p:stCondLst>
                            <p:childTnLst>
                              <p:par>
                                <p:cTn id="30" presetID="2" presetClass="entr" presetSubtype="3" fill="hold" grpId="0" nodeType="afterEffect">
                                  <p:stCondLst>
                                    <p:cond delay="0"/>
                                  </p:stCondLst>
                                  <p:childTnLst>
                                    <p:set>
                                      <p:cBhvr>
                                        <p:cTn id="31" dur="1" fill="hold">
                                          <p:stCondLst>
                                            <p:cond delay="0"/>
                                          </p:stCondLst>
                                        </p:cTn>
                                        <p:tgtEl>
                                          <p:spTgt spid="47"/>
                                        </p:tgtEl>
                                        <p:attrNameLst>
                                          <p:attrName>style.visibility</p:attrName>
                                        </p:attrNameLst>
                                      </p:cBhvr>
                                      <p:to>
                                        <p:strVal val="visible"/>
                                      </p:to>
                                    </p:set>
                                    <p:anim calcmode="lin" valueType="num">
                                      <p:cBhvr additive="base">
                                        <p:cTn id="32" dur="500" fill="hold"/>
                                        <p:tgtEl>
                                          <p:spTgt spid="47"/>
                                        </p:tgtEl>
                                        <p:attrNameLst>
                                          <p:attrName>ppt_x</p:attrName>
                                        </p:attrNameLst>
                                      </p:cBhvr>
                                      <p:tavLst>
                                        <p:tav tm="0">
                                          <p:val>
                                            <p:strVal val="1+#ppt_w/2"/>
                                          </p:val>
                                        </p:tav>
                                        <p:tav tm="100000">
                                          <p:val>
                                            <p:strVal val="#ppt_x"/>
                                          </p:val>
                                        </p:tav>
                                      </p:tavLst>
                                    </p:anim>
                                    <p:anim calcmode="lin" valueType="num">
                                      <p:cBhvr additive="base">
                                        <p:cTn id="33" dur="500" fill="hold"/>
                                        <p:tgtEl>
                                          <p:spTgt spid="47"/>
                                        </p:tgtEl>
                                        <p:attrNameLst>
                                          <p:attrName>ppt_y</p:attrName>
                                        </p:attrNameLst>
                                      </p:cBhvr>
                                      <p:tavLst>
                                        <p:tav tm="0">
                                          <p:val>
                                            <p:strVal val="0-#ppt_h/2"/>
                                          </p:val>
                                        </p:tav>
                                        <p:tav tm="100000">
                                          <p:val>
                                            <p:strVal val="#ppt_y"/>
                                          </p:val>
                                        </p:tav>
                                      </p:tavLst>
                                    </p:anim>
                                  </p:childTnLst>
                                </p:cTn>
                              </p:par>
                            </p:childTnLst>
                          </p:cTn>
                        </p:par>
                        <p:par>
                          <p:cTn id="34" fill="hold">
                            <p:stCondLst>
                              <p:cond delay="3250"/>
                            </p:stCondLst>
                            <p:childTnLst>
                              <p:par>
                                <p:cTn id="35" presetID="53" presetClass="entr" presetSubtype="16" fill="hold" grpId="0" nodeType="afterEffect">
                                  <p:stCondLst>
                                    <p:cond delay="0"/>
                                  </p:stCondLst>
                                  <p:childTnLst>
                                    <p:set>
                                      <p:cBhvr>
                                        <p:cTn id="36" dur="1" fill="hold">
                                          <p:stCondLst>
                                            <p:cond delay="0"/>
                                          </p:stCondLst>
                                        </p:cTn>
                                        <p:tgtEl>
                                          <p:spTgt spid="65"/>
                                        </p:tgtEl>
                                        <p:attrNameLst>
                                          <p:attrName>style.visibility</p:attrName>
                                        </p:attrNameLst>
                                      </p:cBhvr>
                                      <p:to>
                                        <p:strVal val="visible"/>
                                      </p:to>
                                    </p:set>
                                    <p:anim calcmode="lin" valueType="num">
                                      <p:cBhvr>
                                        <p:cTn id="37" dur="500" fill="hold"/>
                                        <p:tgtEl>
                                          <p:spTgt spid="65"/>
                                        </p:tgtEl>
                                        <p:attrNameLst>
                                          <p:attrName>ppt_w</p:attrName>
                                        </p:attrNameLst>
                                      </p:cBhvr>
                                      <p:tavLst>
                                        <p:tav tm="0">
                                          <p:val>
                                            <p:fltVal val="0"/>
                                          </p:val>
                                        </p:tav>
                                        <p:tav tm="100000">
                                          <p:val>
                                            <p:strVal val="#ppt_w"/>
                                          </p:val>
                                        </p:tav>
                                      </p:tavLst>
                                    </p:anim>
                                    <p:anim calcmode="lin" valueType="num">
                                      <p:cBhvr>
                                        <p:cTn id="38" dur="500" fill="hold"/>
                                        <p:tgtEl>
                                          <p:spTgt spid="65"/>
                                        </p:tgtEl>
                                        <p:attrNameLst>
                                          <p:attrName>ppt_h</p:attrName>
                                        </p:attrNameLst>
                                      </p:cBhvr>
                                      <p:tavLst>
                                        <p:tav tm="0">
                                          <p:val>
                                            <p:fltVal val="0"/>
                                          </p:val>
                                        </p:tav>
                                        <p:tav tm="100000">
                                          <p:val>
                                            <p:strVal val="#ppt_h"/>
                                          </p:val>
                                        </p:tav>
                                      </p:tavLst>
                                    </p:anim>
                                    <p:animEffect transition="in" filter="fade">
                                      <p:cBhvr>
                                        <p:cTn id="39" dur="500"/>
                                        <p:tgtEl>
                                          <p:spTgt spid="65"/>
                                        </p:tgtEl>
                                      </p:cBhvr>
                                    </p:animEffect>
                                  </p:childTnLst>
                                </p:cTn>
                              </p:par>
                            </p:childTnLst>
                          </p:cTn>
                        </p:par>
                        <p:par>
                          <p:cTn id="40" fill="hold">
                            <p:stCondLst>
                              <p:cond delay="3750"/>
                            </p:stCondLst>
                            <p:childTnLst>
                              <p:par>
                                <p:cTn id="41" presetID="22" presetClass="entr" presetSubtype="8" fill="hold" nodeType="afterEffect">
                                  <p:stCondLst>
                                    <p:cond delay="0"/>
                                  </p:stCondLst>
                                  <p:childTnLst>
                                    <p:set>
                                      <p:cBhvr>
                                        <p:cTn id="42" dur="1" fill="hold">
                                          <p:stCondLst>
                                            <p:cond delay="0"/>
                                          </p:stCondLst>
                                        </p:cTn>
                                        <p:tgtEl>
                                          <p:spTgt spid="32"/>
                                        </p:tgtEl>
                                        <p:attrNameLst>
                                          <p:attrName>style.visibility</p:attrName>
                                        </p:attrNameLst>
                                      </p:cBhvr>
                                      <p:to>
                                        <p:strVal val="visible"/>
                                      </p:to>
                                    </p:set>
                                    <p:animEffect transition="in" filter="wipe(left)">
                                      <p:cBhvr>
                                        <p:cTn id="43" dur="500"/>
                                        <p:tgtEl>
                                          <p:spTgt spid="32"/>
                                        </p:tgtEl>
                                      </p:cBhvr>
                                    </p:animEffect>
                                  </p:childTnLst>
                                </p:cTn>
                              </p:par>
                            </p:childTnLst>
                          </p:cTn>
                        </p:par>
                        <p:par>
                          <p:cTn id="44" fill="hold">
                            <p:stCondLst>
                              <p:cond delay="4250"/>
                            </p:stCondLst>
                            <p:childTnLst>
                              <p:par>
                                <p:cTn id="45" presetID="2" presetClass="entr" presetSubtype="6" fill="hold" grpId="0" nodeType="afterEffect">
                                  <p:stCondLst>
                                    <p:cond delay="0"/>
                                  </p:stCondLst>
                                  <p:childTnLst>
                                    <p:set>
                                      <p:cBhvr>
                                        <p:cTn id="46" dur="1" fill="hold">
                                          <p:stCondLst>
                                            <p:cond delay="0"/>
                                          </p:stCondLst>
                                        </p:cTn>
                                        <p:tgtEl>
                                          <p:spTgt spid="48"/>
                                        </p:tgtEl>
                                        <p:attrNameLst>
                                          <p:attrName>style.visibility</p:attrName>
                                        </p:attrNameLst>
                                      </p:cBhvr>
                                      <p:to>
                                        <p:strVal val="visible"/>
                                      </p:to>
                                    </p:set>
                                    <p:anim calcmode="lin" valueType="num">
                                      <p:cBhvr additive="base">
                                        <p:cTn id="47" dur="500" fill="hold"/>
                                        <p:tgtEl>
                                          <p:spTgt spid="48"/>
                                        </p:tgtEl>
                                        <p:attrNameLst>
                                          <p:attrName>ppt_x</p:attrName>
                                        </p:attrNameLst>
                                      </p:cBhvr>
                                      <p:tavLst>
                                        <p:tav tm="0">
                                          <p:val>
                                            <p:strVal val="1+#ppt_w/2"/>
                                          </p:val>
                                        </p:tav>
                                        <p:tav tm="100000">
                                          <p:val>
                                            <p:strVal val="#ppt_x"/>
                                          </p:val>
                                        </p:tav>
                                      </p:tavLst>
                                    </p:anim>
                                    <p:anim calcmode="lin" valueType="num">
                                      <p:cBhvr additive="base">
                                        <p:cTn id="48" dur="500" fill="hold"/>
                                        <p:tgtEl>
                                          <p:spTgt spid="48"/>
                                        </p:tgtEl>
                                        <p:attrNameLst>
                                          <p:attrName>ppt_y</p:attrName>
                                        </p:attrNameLst>
                                      </p:cBhvr>
                                      <p:tavLst>
                                        <p:tav tm="0">
                                          <p:val>
                                            <p:strVal val="1+#ppt_h/2"/>
                                          </p:val>
                                        </p:tav>
                                        <p:tav tm="100000">
                                          <p:val>
                                            <p:strVal val="#ppt_y"/>
                                          </p:val>
                                        </p:tav>
                                      </p:tavLst>
                                    </p:anim>
                                  </p:childTnLst>
                                </p:cTn>
                              </p:par>
                            </p:childTnLst>
                          </p:cTn>
                        </p:par>
                        <p:par>
                          <p:cTn id="49" fill="hold">
                            <p:stCondLst>
                              <p:cond delay="4750"/>
                            </p:stCondLst>
                            <p:childTnLst>
                              <p:par>
                                <p:cTn id="50" presetID="53" presetClass="entr" presetSubtype="16"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 calcmode="lin" valueType="num">
                                      <p:cBhvr>
                                        <p:cTn id="52" dur="500" fill="hold"/>
                                        <p:tgtEl>
                                          <p:spTgt spid="28"/>
                                        </p:tgtEl>
                                        <p:attrNameLst>
                                          <p:attrName>ppt_w</p:attrName>
                                        </p:attrNameLst>
                                      </p:cBhvr>
                                      <p:tavLst>
                                        <p:tav tm="0">
                                          <p:val>
                                            <p:fltVal val="0"/>
                                          </p:val>
                                        </p:tav>
                                        <p:tav tm="100000">
                                          <p:val>
                                            <p:strVal val="#ppt_w"/>
                                          </p:val>
                                        </p:tav>
                                      </p:tavLst>
                                    </p:anim>
                                    <p:anim calcmode="lin" valueType="num">
                                      <p:cBhvr>
                                        <p:cTn id="53" dur="500" fill="hold"/>
                                        <p:tgtEl>
                                          <p:spTgt spid="28"/>
                                        </p:tgtEl>
                                        <p:attrNameLst>
                                          <p:attrName>ppt_h</p:attrName>
                                        </p:attrNameLst>
                                      </p:cBhvr>
                                      <p:tavLst>
                                        <p:tav tm="0">
                                          <p:val>
                                            <p:fltVal val="0"/>
                                          </p:val>
                                        </p:tav>
                                        <p:tav tm="100000">
                                          <p:val>
                                            <p:strVal val="#ppt_h"/>
                                          </p:val>
                                        </p:tav>
                                      </p:tavLst>
                                    </p:anim>
                                    <p:animEffect transition="in" filter="fade">
                                      <p:cBhvr>
                                        <p:cTn id="54" dur="500"/>
                                        <p:tgtEl>
                                          <p:spTgt spid="28"/>
                                        </p:tgtEl>
                                      </p:cBhvr>
                                    </p:animEffect>
                                  </p:childTnLst>
                                </p:cTn>
                              </p:par>
                            </p:childTnLst>
                          </p:cTn>
                        </p:par>
                        <p:par>
                          <p:cTn id="55" fill="hold">
                            <p:stCondLst>
                              <p:cond delay="5250"/>
                            </p:stCondLst>
                            <p:childTnLst>
                              <p:par>
                                <p:cTn id="56" presetID="22" presetClass="entr" presetSubtype="8" fill="hold" nodeType="afterEffect">
                                  <p:stCondLst>
                                    <p:cond delay="0"/>
                                  </p:stCondLst>
                                  <p:childTnLst>
                                    <p:set>
                                      <p:cBhvr>
                                        <p:cTn id="57" dur="1" fill="hold">
                                          <p:stCondLst>
                                            <p:cond delay="0"/>
                                          </p:stCondLst>
                                        </p:cTn>
                                        <p:tgtEl>
                                          <p:spTgt spid="36"/>
                                        </p:tgtEl>
                                        <p:attrNameLst>
                                          <p:attrName>style.visibility</p:attrName>
                                        </p:attrNameLst>
                                      </p:cBhvr>
                                      <p:to>
                                        <p:strVal val="visible"/>
                                      </p:to>
                                    </p:set>
                                    <p:animEffect transition="in" filter="wipe(left)">
                                      <p:cBhvr>
                                        <p:cTn id="58" dur="500"/>
                                        <p:tgtEl>
                                          <p:spTgt spid="36"/>
                                        </p:tgtEl>
                                      </p:cBhvr>
                                    </p:animEffect>
                                  </p:childTnLst>
                                </p:cTn>
                              </p:par>
                            </p:childTnLst>
                          </p:cTn>
                        </p:par>
                        <p:par>
                          <p:cTn id="59" fill="hold">
                            <p:stCondLst>
                              <p:cond delay="5750"/>
                            </p:stCondLst>
                            <p:childTnLst>
                              <p:par>
                                <p:cTn id="60" presetID="2" presetClass="entr" presetSubtype="12" fill="hold" grpId="0" nodeType="afterEffect">
                                  <p:stCondLst>
                                    <p:cond delay="0"/>
                                  </p:stCondLst>
                                  <p:childTnLst>
                                    <p:set>
                                      <p:cBhvr>
                                        <p:cTn id="61" dur="1" fill="hold">
                                          <p:stCondLst>
                                            <p:cond delay="0"/>
                                          </p:stCondLst>
                                        </p:cTn>
                                        <p:tgtEl>
                                          <p:spTgt spid="49"/>
                                        </p:tgtEl>
                                        <p:attrNameLst>
                                          <p:attrName>style.visibility</p:attrName>
                                        </p:attrNameLst>
                                      </p:cBhvr>
                                      <p:to>
                                        <p:strVal val="visible"/>
                                      </p:to>
                                    </p:set>
                                    <p:anim calcmode="lin" valueType="num">
                                      <p:cBhvr additive="base">
                                        <p:cTn id="62" dur="500" fill="hold"/>
                                        <p:tgtEl>
                                          <p:spTgt spid="49"/>
                                        </p:tgtEl>
                                        <p:attrNameLst>
                                          <p:attrName>ppt_x</p:attrName>
                                        </p:attrNameLst>
                                      </p:cBhvr>
                                      <p:tavLst>
                                        <p:tav tm="0">
                                          <p:val>
                                            <p:strVal val="0-#ppt_w/2"/>
                                          </p:val>
                                        </p:tav>
                                        <p:tav tm="100000">
                                          <p:val>
                                            <p:strVal val="#ppt_x"/>
                                          </p:val>
                                        </p:tav>
                                      </p:tavLst>
                                    </p:anim>
                                    <p:anim calcmode="lin" valueType="num">
                                      <p:cBhvr additive="base">
                                        <p:cTn id="63" dur="500" fill="hold"/>
                                        <p:tgtEl>
                                          <p:spTgt spid="49"/>
                                        </p:tgtEl>
                                        <p:attrNameLst>
                                          <p:attrName>ppt_y</p:attrName>
                                        </p:attrNameLst>
                                      </p:cBhvr>
                                      <p:tavLst>
                                        <p:tav tm="0">
                                          <p:val>
                                            <p:strVal val="1+#ppt_h/2"/>
                                          </p:val>
                                        </p:tav>
                                        <p:tav tm="100000">
                                          <p:val>
                                            <p:strVal val="#ppt_y"/>
                                          </p:val>
                                        </p:tav>
                                      </p:tavLst>
                                    </p:anim>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64"/>
                                        </p:tgtEl>
                                        <p:attrNameLst>
                                          <p:attrName>style.visibility</p:attrName>
                                        </p:attrNameLst>
                                      </p:cBhvr>
                                      <p:to>
                                        <p:strVal val="visible"/>
                                      </p:to>
                                    </p:set>
                                    <p:anim calcmode="lin" valueType="num">
                                      <p:cBhvr>
                                        <p:cTn id="67" dur="500" fill="hold"/>
                                        <p:tgtEl>
                                          <p:spTgt spid="64"/>
                                        </p:tgtEl>
                                        <p:attrNameLst>
                                          <p:attrName>ppt_w</p:attrName>
                                        </p:attrNameLst>
                                      </p:cBhvr>
                                      <p:tavLst>
                                        <p:tav tm="0">
                                          <p:val>
                                            <p:fltVal val="0"/>
                                          </p:val>
                                        </p:tav>
                                        <p:tav tm="100000">
                                          <p:val>
                                            <p:strVal val="#ppt_w"/>
                                          </p:val>
                                        </p:tav>
                                      </p:tavLst>
                                    </p:anim>
                                    <p:anim calcmode="lin" valueType="num">
                                      <p:cBhvr>
                                        <p:cTn id="68" dur="500" fill="hold"/>
                                        <p:tgtEl>
                                          <p:spTgt spid="64"/>
                                        </p:tgtEl>
                                        <p:attrNameLst>
                                          <p:attrName>ppt_h</p:attrName>
                                        </p:attrNameLst>
                                      </p:cBhvr>
                                      <p:tavLst>
                                        <p:tav tm="0">
                                          <p:val>
                                            <p:fltVal val="0"/>
                                          </p:val>
                                        </p:tav>
                                        <p:tav tm="100000">
                                          <p:val>
                                            <p:strVal val="#ppt_h"/>
                                          </p:val>
                                        </p:tav>
                                      </p:tavLst>
                                    </p:anim>
                                    <p:animEffect transition="in" filter="fade">
                                      <p:cBhvr>
                                        <p:cTn id="69" dur="500"/>
                                        <p:tgtEl>
                                          <p:spTgt spid="64"/>
                                        </p:tgtEl>
                                      </p:cBhvr>
                                    </p:animEffect>
                                  </p:childTnLst>
                                </p:cTn>
                              </p:par>
                            </p:childTnLst>
                          </p:cTn>
                        </p:par>
                        <p:par>
                          <p:cTn id="70" fill="hold">
                            <p:stCondLst>
                              <p:cond delay="6750"/>
                            </p:stCondLst>
                            <p:childTnLst>
                              <p:par>
                                <p:cTn id="71" presetID="22" presetClass="entr" presetSubtype="2" fill="hold" nodeType="afterEffect">
                                  <p:stCondLst>
                                    <p:cond delay="0"/>
                                  </p:stCondLst>
                                  <p:childTnLst>
                                    <p:set>
                                      <p:cBhvr>
                                        <p:cTn id="72" dur="1" fill="hold">
                                          <p:stCondLst>
                                            <p:cond delay="0"/>
                                          </p:stCondLst>
                                        </p:cTn>
                                        <p:tgtEl>
                                          <p:spTgt spid="39"/>
                                        </p:tgtEl>
                                        <p:attrNameLst>
                                          <p:attrName>style.visibility</p:attrName>
                                        </p:attrNameLst>
                                      </p:cBhvr>
                                      <p:to>
                                        <p:strVal val="visible"/>
                                      </p:to>
                                    </p:set>
                                    <p:animEffect transition="in" filter="wipe(right)">
                                      <p:cBhvr>
                                        <p:cTn id="73"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64" grpId="0" animBg="1"/>
      <p:bldP spid="65" grpId="0" animBg="1"/>
      <p:bldP spid="27" grpId="0" animBg="1"/>
      <p:bldP spid="28" grpId="0" animBg="1"/>
      <p:bldP spid="5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0" name="Group 49">
            <a:extLst>
              <a:ext uri="{FF2B5EF4-FFF2-40B4-BE49-F238E27FC236}">
                <a16:creationId xmlns:a16="http://schemas.microsoft.com/office/drawing/2014/main" id="{A8F12D33-3190-4CEA-A03F-A824E2DC0F0D}"/>
              </a:ext>
            </a:extLst>
          </p:cNvPr>
          <p:cNvGrpSpPr/>
          <p:nvPr/>
        </p:nvGrpSpPr>
        <p:grpSpPr>
          <a:xfrm>
            <a:off x="20888" y="533400"/>
            <a:ext cx="4297680" cy="6415453"/>
            <a:chOff x="20888" y="533400"/>
            <a:chExt cx="4297680" cy="6415453"/>
          </a:xfrm>
        </p:grpSpPr>
        <p:grpSp>
          <p:nvGrpSpPr>
            <p:cNvPr id="49" name="Group 48">
              <a:extLst>
                <a:ext uri="{FF2B5EF4-FFF2-40B4-BE49-F238E27FC236}">
                  <a16:creationId xmlns:a16="http://schemas.microsoft.com/office/drawing/2014/main" id="{69559DBE-BFAD-45C3-AC47-94E44A65E1E2}"/>
                </a:ext>
              </a:extLst>
            </p:cNvPr>
            <p:cNvGrpSpPr/>
            <p:nvPr/>
          </p:nvGrpSpPr>
          <p:grpSpPr>
            <a:xfrm>
              <a:off x="20888" y="533400"/>
              <a:ext cx="4297680" cy="6415453"/>
              <a:chOff x="20888" y="533400"/>
              <a:chExt cx="4297680" cy="6415453"/>
            </a:xfrm>
          </p:grpSpPr>
          <p:sp>
            <p:nvSpPr>
              <p:cNvPr id="23" name="Freeform: Shape 22">
                <a:extLst>
                  <a:ext uri="{FF2B5EF4-FFF2-40B4-BE49-F238E27FC236}">
                    <a16:creationId xmlns:a16="http://schemas.microsoft.com/office/drawing/2014/main" id="{582EA09F-BC8E-4F66-A0A5-5298B2E3BEEC}"/>
                  </a:ext>
                </a:extLst>
              </p:cNvPr>
              <p:cNvSpPr>
                <a:spLocks noChangeAspect="1"/>
              </p:cNvSpPr>
              <p:nvPr/>
            </p:nvSpPr>
            <p:spPr>
              <a:xfrm>
                <a:off x="20888"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Parallelogram 18">
                <a:extLst>
                  <a:ext uri="{FF2B5EF4-FFF2-40B4-BE49-F238E27FC236}">
                    <a16:creationId xmlns:a16="http://schemas.microsoft.com/office/drawing/2014/main" id="{D5EA98D2-ED6E-49D3-A4CB-9A151A2557DF}"/>
                  </a:ext>
                </a:extLst>
              </p:cNvPr>
              <p:cNvSpPr/>
              <p:nvPr/>
            </p:nvSpPr>
            <p:spPr>
              <a:xfrm>
                <a:off x="160854" y="608123"/>
                <a:ext cx="4038600" cy="6248399"/>
              </a:xfrm>
              <a:prstGeom prst="parallelogram">
                <a:avLst>
                  <a:gd name="adj" fmla="val 68256"/>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Box 34">
              <a:extLst>
                <a:ext uri="{FF2B5EF4-FFF2-40B4-BE49-F238E27FC236}">
                  <a16:creationId xmlns:a16="http://schemas.microsoft.com/office/drawing/2014/main" id="{4522EFFF-7C1B-4D4E-93D4-FF0B5398BCAB}"/>
                </a:ext>
              </a:extLst>
            </p:cNvPr>
            <p:cNvSpPr txBox="1"/>
            <p:nvPr/>
          </p:nvSpPr>
          <p:spPr>
            <a:xfrm>
              <a:off x="2940393" y="656840"/>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sp>
          <p:nvSpPr>
            <p:cNvPr id="36" name="TextBox 35">
              <a:extLst>
                <a:ext uri="{FF2B5EF4-FFF2-40B4-BE49-F238E27FC236}">
                  <a16:creationId xmlns:a16="http://schemas.microsoft.com/office/drawing/2014/main" id="{E35A704E-337D-4081-8ACB-249F5A748081}"/>
                </a:ext>
              </a:extLst>
            </p:cNvPr>
            <p:cNvSpPr txBox="1"/>
            <p:nvPr/>
          </p:nvSpPr>
          <p:spPr>
            <a:xfrm rot="17617132">
              <a:off x="-601418" y="3957666"/>
              <a:ext cx="50292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p:txBody>
        </p:sp>
      </p:grpSp>
      <p:grpSp>
        <p:nvGrpSpPr>
          <p:cNvPr id="51" name="Group 50">
            <a:extLst>
              <a:ext uri="{FF2B5EF4-FFF2-40B4-BE49-F238E27FC236}">
                <a16:creationId xmlns:a16="http://schemas.microsoft.com/office/drawing/2014/main" id="{3D3A4B10-BA3C-4EA1-A01D-64E2BD9599AA}"/>
              </a:ext>
            </a:extLst>
          </p:cNvPr>
          <p:cNvGrpSpPr/>
          <p:nvPr/>
        </p:nvGrpSpPr>
        <p:grpSpPr>
          <a:xfrm>
            <a:off x="1636776" y="1368592"/>
            <a:ext cx="3963586" cy="5580261"/>
            <a:chOff x="1636776" y="1368592"/>
            <a:chExt cx="3963586" cy="5580261"/>
          </a:xfrm>
        </p:grpSpPr>
        <p:grpSp>
          <p:nvGrpSpPr>
            <p:cNvPr id="32" name="Group 31">
              <a:extLst>
                <a:ext uri="{FF2B5EF4-FFF2-40B4-BE49-F238E27FC236}">
                  <a16:creationId xmlns:a16="http://schemas.microsoft.com/office/drawing/2014/main" id="{B4CB9F30-365A-4C5B-8347-CC48EF16F149}"/>
                </a:ext>
              </a:extLst>
            </p:cNvPr>
            <p:cNvGrpSpPr/>
            <p:nvPr/>
          </p:nvGrpSpPr>
          <p:grpSpPr>
            <a:xfrm>
              <a:off x="1636776" y="1368592"/>
              <a:ext cx="3963586" cy="5580261"/>
              <a:chOff x="4403174" y="1143000"/>
              <a:chExt cx="3963586" cy="5580261"/>
            </a:xfrm>
          </p:grpSpPr>
          <p:sp>
            <p:nvSpPr>
              <p:cNvPr id="25" name="Freeform: Shape 24">
                <a:extLst>
                  <a:ext uri="{FF2B5EF4-FFF2-40B4-BE49-F238E27FC236}">
                    <a16:creationId xmlns:a16="http://schemas.microsoft.com/office/drawing/2014/main" id="{CB9C3FCE-B143-4A1E-8EFD-3A8E94B2E787}"/>
                  </a:ext>
                </a:extLst>
              </p:cNvPr>
              <p:cNvSpPr>
                <a:spLocks noChangeAspect="1"/>
              </p:cNvSpPr>
              <p:nvPr/>
            </p:nvSpPr>
            <p:spPr>
              <a:xfrm>
                <a:off x="4403174" y="1143000"/>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07B74508-6700-4DB8-9BFF-69476E079FA4}"/>
                  </a:ext>
                </a:extLst>
              </p:cNvPr>
              <p:cNvSpPr>
                <a:spLocks noChangeAspect="1"/>
              </p:cNvSpPr>
              <p:nvPr/>
            </p:nvSpPr>
            <p:spPr>
              <a:xfrm>
                <a:off x="4519952" y="1218572"/>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7" name="TextBox 36">
              <a:extLst>
                <a:ext uri="{FF2B5EF4-FFF2-40B4-BE49-F238E27FC236}">
                  <a16:creationId xmlns:a16="http://schemas.microsoft.com/office/drawing/2014/main" id="{C4F6292E-7CEE-4C83-BB1B-CE2CB290EA3C}"/>
                </a:ext>
              </a:extLst>
            </p:cNvPr>
            <p:cNvSpPr txBox="1"/>
            <p:nvPr/>
          </p:nvSpPr>
          <p:spPr>
            <a:xfrm rot="17617132">
              <a:off x="1115504" y="4180350"/>
              <a:ext cx="45720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D0A4E356-8BFD-4665-A64D-E0D0647DB428}"/>
                </a:ext>
              </a:extLst>
            </p:cNvPr>
            <p:cNvSpPr txBox="1"/>
            <p:nvPr/>
          </p:nvSpPr>
          <p:spPr>
            <a:xfrm>
              <a:off x="4176312" y="1501328"/>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2" name="Group 51">
            <a:extLst>
              <a:ext uri="{FF2B5EF4-FFF2-40B4-BE49-F238E27FC236}">
                <a16:creationId xmlns:a16="http://schemas.microsoft.com/office/drawing/2014/main" id="{39473CC4-D001-49C2-8D8C-9A9AF791C6D1}"/>
              </a:ext>
            </a:extLst>
          </p:cNvPr>
          <p:cNvGrpSpPr/>
          <p:nvPr/>
        </p:nvGrpSpPr>
        <p:grpSpPr>
          <a:xfrm>
            <a:off x="3310128" y="2312807"/>
            <a:ext cx="3502302" cy="4628885"/>
            <a:chOff x="3310128" y="2312807"/>
            <a:chExt cx="3502302" cy="4628885"/>
          </a:xfrm>
        </p:grpSpPr>
        <p:grpSp>
          <p:nvGrpSpPr>
            <p:cNvPr id="33" name="Group 32">
              <a:extLst>
                <a:ext uri="{FF2B5EF4-FFF2-40B4-BE49-F238E27FC236}">
                  <a16:creationId xmlns:a16="http://schemas.microsoft.com/office/drawing/2014/main" id="{6114A930-0B2F-4B0A-8345-4E6E1F6A5EA9}"/>
                </a:ext>
              </a:extLst>
            </p:cNvPr>
            <p:cNvGrpSpPr/>
            <p:nvPr/>
          </p:nvGrpSpPr>
          <p:grpSpPr>
            <a:xfrm>
              <a:off x="3310128" y="2312807"/>
              <a:ext cx="3502302" cy="4628885"/>
              <a:chOff x="6174073" y="2164201"/>
              <a:chExt cx="3502302" cy="4628885"/>
            </a:xfrm>
          </p:grpSpPr>
          <p:sp>
            <p:nvSpPr>
              <p:cNvPr id="29" name="Freeform: Shape 28">
                <a:extLst>
                  <a:ext uri="{FF2B5EF4-FFF2-40B4-BE49-F238E27FC236}">
                    <a16:creationId xmlns:a16="http://schemas.microsoft.com/office/drawing/2014/main" id="{71BB8B88-858B-4D29-B1B6-227C02252CD3}"/>
                  </a:ext>
                </a:extLst>
              </p:cNvPr>
              <p:cNvSpPr>
                <a:spLocks noChangeAspect="1"/>
              </p:cNvSpPr>
              <p:nvPr/>
            </p:nvSpPr>
            <p:spPr>
              <a:xfrm>
                <a:off x="6174073" y="2164201"/>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4EEF341D-CA12-479C-AB50-AD61BEAD8865}"/>
                  </a:ext>
                </a:extLst>
              </p:cNvPr>
              <p:cNvSpPr/>
              <p:nvPr/>
            </p:nvSpPr>
            <p:spPr>
              <a:xfrm>
                <a:off x="6291072" y="2230743"/>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84A0371D-046E-49AE-A722-EF252E7E3B5C}"/>
                </a:ext>
              </a:extLst>
            </p:cNvPr>
            <p:cNvSpPr txBox="1"/>
            <p:nvPr/>
          </p:nvSpPr>
          <p:spPr>
            <a:xfrm rot="17617132">
              <a:off x="2968464" y="4511281"/>
              <a:ext cx="3893369"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1" name="TextBox 40">
              <a:extLst>
                <a:ext uri="{FF2B5EF4-FFF2-40B4-BE49-F238E27FC236}">
                  <a16:creationId xmlns:a16="http://schemas.microsoft.com/office/drawing/2014/main" id="{E789CD06-B733-416A-A26F-8AF88456EEB4}"/>
                </a:ext>
              </a:extLst>
            </p:cNvPr>
            <p:cNvSpPr txBox="1"/>
            <p:nvPr/>
          </p:nvSpPr>
          <p:spPr>
            <a:xfrm>
              <a:off x="5462405" y="2419463"/>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53" name="Group 52">
            <a:extLst>
              <a:ext uri="{FF2B5EF4-FFF2-40B4-BE49-F238E27FC236}">
                <a16:creationId xmlns:a16="http://schemas.microsoft.com/office/drawing/2014/main" id="{06A3538F-1349-46C1-BDE8-5B5C46CA0D42}"/>
              </a:ext>
            </a:extLst>
          </p:cNvPr>
          <p:cNvGrpSpPr/>
          <p:nvPr/>
        </p:nvGrpSpPr>
        <p:grpSpPr>
          <a:xfrm>
            <a:off x="4937760" y="3244352"/>
            <a:ext cx="3098604" cy="3708082"/>
            <a:chOff x="4937760" y="3244352"/>
            <a:chExt cx="3098604" cy="3708082"/>
          </a:xfrm>
        </p:grpSpPr>
        <p:grpSp>
          <p:nvGrpSpPr>
            <p:cNvPr id="34" name="Group 33">
              <a:extLst>
                <a:ext uri="{FF2B5EF4-FFF2-40B4-BE49-F238E27FC236}">
                  <a16:creationId xmlns:a16="http://schemas.microsoft.com/office/drawing/2014/main" id="{E52EA1A0-9FC9-4AB1-A33A-F484EBB71923}"/>
                </a:ext>
              </a:extLst>
            </p:cNvPr>
            <p:cNvGrpSpPr/>
            <p:nvPr/>
          </p:nvGrpSpPr>
          <p:grpSpPr>
            <a:xfrm>
              <a:off x="4937760" y="3244352"/>
              <a:ext cx="3098604" cy="3708082"/>
              <a:chOff x="8144345" y="3021902"/>
              <a:chExt cx="3098604" cy="3708082"/>
            </a:xfrm>
          </p:grpSpPr>
          <p:sp>
            <p:nvSpPr>
              <p:cNvPr id="31" name="Freeform: Shape 30">
                <a:extLst>
                  <a:ext uri="{FF2B5EF4-FFF2-40B4-BE49-F238E27FC236}">
                    <a16:creationId xmlns:a16="http://schemas.microsoft.com/office/drawing/2014/main" id="{F0FA324E-EAE0-4592-BE39-56211DC7E64A}"/>
                  </a:ext>
                </a:extLst>
              </p:cNvPr>
              <p:cNvSpPr>
                <a:spLocks noChangeAspect="1"/>
              </p:cNvSpPr>
              <p:nvPr/>
            </p:nvSpPr>
            <p:spPr>
              <a:xfrm>
                <a:off x="8144345" y="302190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chemeClr val="bg1"/>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9B53300-2FE4-4F38-A3F6-2749AAB1594C}"/>
                  </a:ext>
                </a:extLst>
              </p:cNvPr>
              <p:cNvSpPr/>
              <p:nvPr/>
            </p:nvSpPr>
            <p:spPr>
              <a:xfrm>
                <a:off x="8266176" y="309981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9" name="TextBox 38">
              <a:extLst>
                <a:ext uri="{FF2B5EF4-FFF2-40B4-BE49-F238E27FC236}">
                  <a16:creationId xmlns:a16="http://schemas.microsoft.com/office/drawing/2014/main" id="{B45DBEA1-1702-4A40-89C9-EDA2202E727F}"/>
                </a:ext>
              </a:extLst>
            </p:cNvPr>
            <p:cNvSpPr txBox="1"/>
            <p:nvPr/>
          </p:nvSpPr>
          <p:spPr>
            <a:xfrm rot="17617132">
              <a:off x="4832911" y="4795469"/>
              <a:ext cx="3200400" cy="849463"/>
            </a:xfrm>
            <a:prstGeom prst="rect">
              <a:avLst/>
            </a:prstGeom>
            <a:noFill/>
          </p:spPr>
          <p:txBody>
            <a:bodyPr wrap="square" rtlCol="0">
              <a:spAutoFit/>
            </a:bodyPr>
            <a:lstStyle/>
            <a:p>
              <a:pPr defTabSz="1219170">
                <a:spcBef>
                  <a:spcPct val="20000"/>
                </a:spcBef>
                <a:defRPr/>
              </a:pPr>
              <a:r>
                <a:rPr lang="en-US" sz="1600" dirty="0">
                  <a:solidFill>
                    <a:schemeClr val="bg1"/>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r>
                <a:rPr lang="en-US" sz="1300" dirty="0">
                  <a:solidFill>
                    <a:schemeClr val="bg1"/>
                  </a:solidFill>
                  <a:latin typeface="Candara" panose="020E0502030303020204" pitchFamily="34" charset="0"/>
                </a:rPr>
                <a:t>.</a:t>
              </a:r>
              <a:endParaRPr lang="en-US" sz="12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85807FFE-538C-4F8C-A82B-C67B22B6B835}"/>
                </a:ext>
              </a:extLst>
            </p:cNvPr>
            <p:cNvSpPr txBox="1"/>
            <p:nvPr/>
          </p:nvSpPr>
          <p:spPr>
            <a:xfrm>
              <a:off x="6674228" y="3325627"/>
              <a:ext cx="738836" cy="830997"/>
            </a:xfrm>
            <a:prstGeom prst="rect">
              <a:avLst/>
            </a:prstGeom>
            <a:noFill/>
          </p:spPr>
          <p:txBody>
            <a:bodyPr wrap="square" rtlCol="0">
              <a:spAutoFit/>
            </a:bodyPr>
            <a:lstStyle/>
            <a:p>
              <a:pPr algn="ctr" defTabSz="1219170">
                <a:spcBef>
                  <a:spcPct val="20000"/>
                </a:spcBef>
                <a:defRPr/>
              </a:pPr>
              <a:r>
                <a:rPr lang="en-US" sz="3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sp>
        <p:nvSpPr>
          <p:cNvPr id="47" name="TextBox 46">
            <a:extLst>
              <a:ext uri="{FF2B5EF4-FFF2-40B4-BE49-F238E27FC236}">
                <a16:creationId xmlns:a16="http://schemas.microsoft.com/office/drawing/2014/main" id="{C4418C95-D5B2-4D6F-973C-1F67BF10FF95}"/>
              </a:ext>
            </a:extLst>
          </p:cNvPr>
          <p:cNvSpPr txBox="1"/>
          <p:nvPr/>
        </p:nvSpPr>
        <p:spPr>
          <a:xfrm>
            <a:off x="8512342" y="1695105"/>
            <a:ext cx="3374858" cy="4909036"/>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 .</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228600" indent="-228600">
              <a:buFont typeface="+mj-lt"/>
              <a:buAutoNum type="alphaUcPeriod"/>
            </a:pPr>
            <a:endParaRPr lang="en-US" sz="10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342900" indent="-342900">
              <a:buFont typeface="+mj-lt"/>
              <a:buAutoNum type="alphaUcPeriod"/>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lphaUcPeriod"/>
            </a:pPr>
            <a:endParaRPr lang="en-US" sz="1300" dirty="0">
              <a:solidFill>
                <a:srgbClr val="4C4F54"/>
              </a:solidFill>
              <a:latin typeface="Candara" panose="020E0502030303020204" pitchFamily="34" charset="0"/>
            </a:endParaRPr>
          </a:p>
          <a:p>
            <a:pPr marL="285750" indent="-285750" algn="r">
              <a:buFont typeface="Wingdings" panose="05000000000000000000" pitchFamily="2" charset="2"/>
              <a:buChar char="q"/>
            </a:pPr>
            <a:endParaRPr lang="en-US" sz="1300"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2BF2B37C-CED7-434E-9235-622B7519861A}"/>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685829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750"/>
                                        <p:tgtEl>
                                          <p:spTgt spid="48"/>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7">
                                            <p:txEl>
                                              <p:pRg st="0" end="0"/>
                                            </p:txEl>
                                          </p:spTgt>
                                        </p:tgtEl>
                                        <p:attrNameLst>
                                          <p:attrName>style.visibility</p:attrName>
                                        </p:attrNameLst>
                                      </p:cBhvr>
                                      <p:to>
                                        <p:strVal val="visible"/>
                                      </p:to>
                                    </p:set>
                                    <p:animEffect transition="in" filter="fade">
                                      <p:cBhvr>
                                        <p:cTn id="11" dur="750"/>
                                        <p:tgtEl>
                                          <p:spTgt spid="47">
                                            <p:txEl>
                                              <p:pRg st="0" end="0"/>
                                            </p:txEl>
                                          </p:spTgt>
                                        </p:tgtEl>
                                      </p:cBhvr>
                                    </p:animEffect>
                                    <p:anim calcmode="lin" valueType="num">
                                      <p:cBhvr>
                                        <p:cTn id="12" dur="75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7">
                                            <p:txEl>
                                              <p:pRg st="2" end="2"/>
                                            </p:txEl>
                                          </p:spTgt>
                                        </p:tgtEl>
                                        <p:attrNameLst>
                                          <p:attrName>style.visibility</p:attrName>
                                        </p:attrNameLst>
                                      </p:cBhvr>
                                      <p:to>
                                        <p:strVal val="visible"/>
                                      </p:to>
                                    </p:set>
                                    <p:animEffect transition="in" filter="fade">
                                      <p:cBhvr>
                                        <p:cTn id="17" dur="750"/>
                                        <p:tgtEl>
                                          <p:spTgt spid="47">
                                            <p:txEl>
                                              <p:pRg st="2" end="2"/>
                                            </p:txEl>
                                          </p:spTgt>
                                        </p:tgtEl>
                                      </p:cBhvr>
                                    </p:animEffect>
                                    <p:anim calcmode="lin" valueType="num">
                                      <p:cBhvr>
                                        <p:cTn id="18" dur="75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250"/>
                            </p:stCondLst>
                            <p:childTnLst>
                              <p:par>
                                <p:cTn id="21" presetID="42" presetClass="entr" presetSubtype="0" fill="hold" grpId="0" nodeType="afterEffect">
                                  <p:stCondLst>
                                    <p:cond delay="0"/>
                                  </p:stCondLst>
                                  <p:childTnLst>
                                    <p:set>
                                      <p:cBhvr>
                                        <p:cTn id="22" dur="1" fill="hold">
                                          <p:stCondLst>
                                            <p:cond delay="0"/>
                                          </p:stCondLst>
                                        </p:cTn>
                                        <p:tgtEl>
                                          <p:spTgt spid="47">
                                            <p:txEl>
                                              <p:pRg st="5" end="5"/>
                                            </p:txEl>
                                          </p:spTgt>
                                        </p:tgtEl>
                                        <p:attrNameLst>
                                          <p:attrName>style.visibility</p:attrName>
                                        </p:attrNameLst>
                                      </p:cBhvr>
                                      <p:to>
                                        <p:strVal val="visible"/>
                                      </p:to>
                                    </p:set>
                                    <p:animEffect transition="in" filter="fade">
                                      <p:cBhvr>
                                        <p:cTn id="23" dur="500"/>
                                        <p:tgtEl>
                                          <p:spTgt spid="47">
                                            <p:txEl>
                                              <p:pRg st="5" end="5"/>
                                            </p:txEl>
                                          </p:spTgt>
                                        </p:tgtEl>
                                      </p:cBhvr>
                                    </p:animEffect>
                                    <p:anim calcmode="lin" valueType="num">
                                      <p:cBhvr>
                                        <p:cTn id="24" dur="500" fill="hold"/>
                                        <p:tgtEl>
                                          <p:spTgt spid="47">
                                            <p:txEl>
                                              <p:pRg st="5" end="5"/>
                                            </p:txEl>
                                          </p:spTgt>
                                        </p:tgtEl>
                                        <p:attrNameLst>
                                          <p:attrName>ppt_x</p:attrName>
                                        </p:attrNameLst>
                                      </p:cBhvr>
                                      <p:tavLst>
                                        <p:tav tm="0">
                                          <p:val>
                                            <p:strVal val="#ppt_x"/>
                                          </p:val>
                                        </p:tav>
                                        <p:tav tm="100000">
                                          <p:val>
                                            <p:strVal val="#ppt_x"/>
                                          </p:val>
                                        </p:tav>
                                      </p:tavLst>
                                    </p:anim>
                                    <p:anim calcmode="lin" valueType="num">
                                      <p:cBhvr>
                                        <p:cTn id="25" dur="500" fill="hold"/>
                                        <p:tgtEl>
                                          <p:spTgt spid="47">
                                            <p:txEl>
                                              <p:pRg st="5" end="5"/>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42" presetClass="entr" presetSubtype="0" fill="hold" grpId="0" nodeType="afterEffect">
                                  <p:stCondLst>
                                    <p:cond delay="0"/>
                                  </p:stCondLst>
                                  <p:childTnLst>
                                    <p:set>
                                      <p:cBhvr>
                                        <p:cTn id="28" dur="1" fill="hold">
                                          <p:stCondLst>
                                            <p:cond delay="0"/>
                                          </p:stCondLst>
                                        </p:cTn>
                                        <p:tgtEl>
                                          <p:spTgt spid="47">
                                            <p:txEl>
                                              <p:pRg st="7" end="7"/>
                                            </p:txEl>
                                          </p:spTgt>
                                        </p:tgtEl>
                                        <p:attrNameLst>
                                          <p:attrName>style.visibility</p:attrName>
                                        </p:attrNameLst>
                                      </p:cBhvr>
                                      <p:to>
                                        <p:strVal val="visible"/>
                                      </p:to>
                                    </p:set>
                                    <p:animEffect transition="in" filter="fade">
                                      <p:cBhvr>
                                        <p:cTn id="29" dur="500"/>
                                        <p:tgtEl>
                                          <p:spTgt spid="47">
                                            <p:txEl>
                                              <p:pRg st="7" end="7"/>
                                            </p:txEl>
                                          </p:spTgt>
                                        </p:tgtEl>
                                      </p:cBhvr>
                                    </p:animEffect>
                                    <p:anim calcmode="lin" valueType="num">
                                      <p:cBhvr>
                                        <p:cTn id="30" dur="500" fill="hold"/>
                                        <p:tgtEl>
                                          <p:spTgt spid="47">
                                            <p:txEl>
                                              <p:pRg st="7" end="7"/>
                                            </p:txEl>
                                          </p:spTgt>
                                        </p:tgtEl>
                                        <p:attrNameLst>
                                          <p:attrName>ppt_x</p:attrName>
                                        </p:attrNameLst>
                                      </p:cBhvr>
                                      <p:tavLst>
                                        <p:tav tm="0">
                                          <p:val>
                                            <p:strVal val="#ppt_x"/>
                                          </p:val>
                                        </p:tav>
                                        <p:tav tm="100000">
                                          <p:val>
                                            <p:strVal val="#ppt_x"/>
                                          </p:val>
                                        </p:tav>
                                      </p:tavLst>
                                    </p:anim>
                                    <p:anim calcmode="lin" valueType="num">
                                      <p:cBhvr>
                                        <p:cTn id="31" dur="500" fill="hold"/>
                                        <p:tgtEl>
                                          <p:spTgt spid="47">
                                            <p:txEl>
                                              <p:pRg st="7" end="7"/>
                                            </p:txEl>
                                          </p:spTgt>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47">
                                            <p:txEl>
                                              <p:pRg st="9" end="9"/>
                                            </p:txEl>
                                          </p:spTgt>
                                        </p:tgtEl>
                                        <p:attrNameLst>
                                          <p:attrName>style.visibility</p:attrName>
                                        </p:attrNameLst>
                                      </p:cBhvr>
                                      <p:to>
                                        <p:strVal val="visible"/>
                                      </p:to>
                                    </p:set>
                                    <p:animEffect transition="in" filter="fade">
                                      <p:cBhvr>
                                        <p:cTn id="35" dur="500"/>
                                        <p:tgtEl>
                                          <p:spTgt spid="47">
                                            <p:txEl>
                                              <p:pRg st="9" end="9"/>
                                            </p:txEl>
                                          </p:spTgt>
                                        </p:tgtEl>
                                      </p:cBhvr>
                                    </p:animEffect>
                                    <p:anim calcmode="lin" valueType="num">
                                      <p:cBhvr>
                                        <p:cTn id="36" dur="500" fill="hold"/>
                                        <p:tgtEl>
                                          <p:spTgt spid="47">
                                            <p:txEl>
                                              <p:pRg st="9" end="9"/>
                                            </p:txEl>
                                          </p:spTgt>
                                        </p:tgtEl>
                                        <p:attrNameLst>
                                          <p:attrName>ppt_x</p:attrName>
                                        </p:attrNameLst>
                                      </p:cBhvr>
                                      <p:tavLst>
                                        <p:tav tm="0">
                                          <p:val>
                                            <p:strVal val="#ppt_x"/>
                                          </p:val>
                                        </p:tav>
                                        <p:tav tm="100000">
                                          <p:val>
                                            <p:strVal val="#ppt_x"/>
                                          </p:val>
                                        </p:tav>
                                      </p:tavLst>
                                    </p:anim>
                                    <p:anim calcmode="lin" valueType="num">
                                      <p:cBhvr>
                                        <p:cTn id="37" dur="500" fill="hold"/>
                                        <p:tgtEl>
                                          <p:spTgt spid="47">
                                            <p:txEl>
                                              <p:pRg st="9" end="9"/>
                                            </p:txEl>
                                          </p:spTgt>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47">
                                            <p:txEl>
                                              <p:pRg st="11" end="11"/>
                                            </p:txEl>
                                          </p:spTgt>
                                        </p:tgtEl>
                                        <p:attrNameLst>
                                          <p:attrName>style.visibility</p:attrName>
                                        </p:attrNameLst>
                                      </p:cBhvr>
                                      <p:to>
                                        <p:strVal val="visible"/>
                                      </p:to>
                                    </p:set>
                                    <p:animEffect transition="in" filter="fade">
                                      <p:cBhvr>
                                        <p:cTn id="41" dur="500"/>
                                        <p:tgtEl>
                                          <p:spTgt spid="47">
                                            <p:txEl>
                                              <p:pRg st="11" end="11"/>
                                            </p:txEl>
                                          </p:spTgt>
                                        </p:tgtEl>
                                      </p:cBhvr>
                                    </p:animEffect>
                                    <p:anim calcmode="lin" valueType="num">
                                      <p:cBhvr>
                                        <p:cTn id="42" dur="500" fill="hold"/>
                                        <p:tgtEl>
                                          <p:spTgt spid="47">
                                            <p:txEl>
                                              <p:pRg st="11" end="11"/>
                                            </p:txEl>
                                          </p:spTgt>
                                        </p:tgtEl>
                                        <p:attrNameLst>
                                          <p:attrName>ppt_x</p:attrName>
                                        </p:attrNameLst>
                                      </p:cBhvr>
                                      <p:tavLst>
                                        <p:tav tm="0">
                                          <p:val>
                                            <p:strVal val="#ppt_x"/>
                                          </p:val>
                                        </p:tav>
                                        <p:tav tm="100000">
                                          <p:val>
                                            <p:strVal val="#ppt_x"/>
                                          </p:val>
                                        </p:tav>
                                      </p:tavLst>
                                    </p:anim>
                                    <p:anim calcmode="lin" valueType="num">
                                      <p:cBhvr>
                                        <p:cTn id="43" dur="500" fill="hold"/>
                                        <p:tgtEl>
                                          <p:spTgt spid="47">
                                            <p:txEl>
                                              <p:pRg st="11" end="11"/>
                                            </p:txEl>
                                          </p:spTgt>
                                        </p:tgtEl>
                                        <p:attrNameLst>
                                          <p:attrName>ppt_y</p:attrName>
                                        </p:attrNameLst>
                                      </p:cBhvr>
                                      <p:tavLst>
                                        <p:tav tm="0">
                                          <p:val>
                                            <p:strVal val="#ppt_y+.1"/>
                                          </p:val>
                                        </p:tav>
                                        <p:tav tm="100000">
                                          <p:val>
                                            <p:strVal val="#ppt_y"/>
                                          </p:val>
                                        </p:tav>
                                      </p:tavLst>
                                    </p:anim>
                                  </p:childTnLst>
                                </p:cTn>
                              </p:par>
                            </p:childTnLst>
                          </p:cTn>
                        </p:par>
                        <p:par>
                          <p:cTn id="44" fill="hold">
                            <p:stCondLst>
                              <p:cond delay="4250"/>
                            </p:stCondLst>
                            <p:childTnLst>
                              <p:par>
                                <p:cTn id="45" presetID="42" presetClass="entr" presetSubtype="0" fill="hold" grpId="0" nodeType="afterEffect">
                                  <p:stCondLst>
                                    <p:cond delay="0"/>
                                  </p:stCondLst>
                                  <p:childTnLst>
                                    <p:set>
                                      <p:cBhvr>
                                        <p:cTn id="46" dur="1" fill="hold">
                                          <p:stCondLst>
                                            <p:cond delay="0"/>
                                          </p:stCondLst>
                                        </p:cTn>
                                        <p:tgtEl>
                                          <p:spTgt spid="47">
                                            <p:txEl>
                                              <p:pRg st="13" end="13"/>
                                            </p:txEl>
                                          </p:spTgt>
                                        </p:tgtEl>
                                        <p:attrNameLst>
                                          <p:attrName>style.visibility</p:attrName>
                                        </p:attrNameLst>
                                      </p:cBhvr>
                                      <p:to>
                                        <p:strVal val="visible"/>
                                      </p:to>
                                    </p:set>
                                    <p:animEffect transition="in" filter="fade">
                                      <p:cBhvr>
                                        <p:cTn id="47" dur="500"/>
                                        <p:tgtEl>
                                          <p:spTgt spid="47">
                                            <p:txEl>
                                              <p:pRg st="13" end="13"/>
                                            </p:txEl>
                                          </p:spTgt>
                                        </p:tgtEl>
                                      </p:cBhvr>
                                    </p:animEffect>
                                    <p:anim calcmode="lin" valueType="num">
                                      <p:cBhvr>
                                        <p:cTn id="48" dur="500" fill="hold"/>
                                        <p:tgtEl>
                                          <p:spTgt spid="47">
                                            <p:txEl>
                                              <p:pRg st="13" end="13"/>
                                            </p:txEl>
                                          </p:spTgt>
                                        </p:tgtEl>
                                        <p:attrNameLst>
                                          <p:attrName>ppt_x</p:attrName>
                                        </p:attrNameLst>
                                      </p:cBhvr>
                                      <p:tavLst>
                                        <p:tav tm="0">
                                          <p:val>
                                            <p:strVal val="#ppt_x"/>
                                          </p:val>
                                        </p:tav>
                                        <p:tav tm="100000">
                                          <p:val>
                                            <p:strVal val="#ppt_x"/>
                                          </p:val>
                                        </p:tav>
                                      </p:tavLst>
                                    </p:anim>
                                    <p:anim calcmode="lin" valueType="num">
                                      <p:cBhvr>
                                        <p:cTn id="49" dur="500" fill="hold"/>
                                        <p:tgtEl>
                                          <p:spTgt spid="47">
                                            <p:txEl>
                                              <p:pRg st="13" end="13"/>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 presetClass="entr" presetSubtype="8" fill="hold" nodeType="afterEffect">
                                  <p:stCondLst>
                                    <p:cond delay="0"/>
                                  </p:stCondLst>
                                  <p:childTnLst>
                                    <p:set>
                                      <p:cBhvr>
                                        <p:cTn id="52" dur="1" fill="hold">
                                          <p:stCondLst>
                                            <p:cond delay="0"/>
                                          </p:stCondLst>
                                        </p:cTn>
                                        <p:tgtEl>
                                          <p:spTgt spid="50"/>
                                        </p:tgtEl>
                                        <p:attrNameLst>
                                          <p:attrName>style.visibility</p:attrName>
                                        </p:attrNameLst>
                                      </p:cBhvr>
                                      <p:to>
                                        <p:strVal val="visible"/>
                                      </p:to>
                                    </p:set>
                                    <p:anim calcmode="lin" valueType="num">
                                      <p:cBhvr additive="base">
                                        <p:cTn id="53" dur="1000" fill="hold"/>
                                        <p:tgtEl>
                                          <p:spTgt spid="50"/>
                                        </p:tgtEl>
                                        <p:attrNameLst>
                                          <p:attrName>ppt_x</p:attrName>
                                        </p:attrNameLst>
                                      </p:cBhvr>
                                      <p:tavLst>
                                        <p:tav tm="0">
                                          <p:val>
                                            <p:strVal val="0-#ppt_w/2"/>
                                          </p:val>
                                        </p:tav>
                                        <p:tav tm="100000">
                                          <p:val>
                                            <p:strVal val="#ppt_x"/>
                                          </p:val>
                                        </p:tav>
                                      </p:tavLst>
                                    </p:anim>
                                    <p:anim calcmode="lin" valueType="num">
                                      <p:cBhvr additive="base">
                                        <p:cTn id="54" dur="1000" fill="hold"/>
                                        <p:tgtEl>
                                          <p:spTgt spid="50"/>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 presetClass="entr" presetSubtype="8" fill="hold" nodeType="afterEffect">
                                  <p:stCondLst>
                                    <p:cond delay="0"/>
                                  </p:stCondLst>
                                  <p:childTnLst>
                                    <p:set>
                                      <p:cBhvr>
                                        <p:cTn id="57" dur="1" fill="hold">
                                          <p:stCondLst>
                                            <p:cond delay="0"/>
                                          </p:stCondLst>
                                        </p:cTn>
                                        <p:tgtEl>
                                          <p:spTgt spid="51"/>
                                        </p:tgtEl>
                                        <p:attrNameLst>
                                          <p:attrName>style.visibility</p:attrName>
                                        </p:attrNameLst>
                                      </p:cBhvr>
                                      <p:to>
                                        <p:strVal val="visible"/>
                                      </p:to>
                                    </p:set>
                                    <p:anim calcmode="lin" valueType="num">
                                      <p:cBhvr additive="base">
                                        <p:cTn id="58" dur="1000" fill="hold"/>
                                        <p:tgtEl>
                                          <p:spTgt spid="51"/>
                                        </p:tgtEl>
                                        <p:attrNameLst>
                                          <p:attrName>ppt_x</p:attrName>
                                        </p:attrNameLst>
                                      </p:cBhvr>
                                      <p:tavLst>
                                        <p:tav tm="0">
                                          <p:val>
                                            <p:strVal val="0-#ppt_w/2"/>
                                          </p:val>
                                        </p:tav>
                                        <p:tav tm="100000">
                                          <p:val>
                                            <p:strVal val="#ppt_x"/>
                                          </p:val>
                                        </p:tav>
                                      </p:tavLst>
                                    </p:anim>
                                    <p:anim calcmode="lin" valueType="num">
                                      <p:cBhvr additive="base">
                                        <p:cTn id="59" dur="1000" fill="hold"/>
                                        <p:tgtEl>
                                          <p:spTgt spid="51"/>
                                        </p:tgtEl>
                                        <p:attrNameLst>
                                          <p:attrName>ppt_y</p:attrName>
                                        </p:attrNameLst>
                                      </p:cBhvr>
                                      <p:tavLst>
                                        <p:tav tm="0">
                                          <p:val>
                                            <p:strVal val="#ppt_y"/>
                                          </p:val>
                                        </p:tav>
                                        <p:tav tm="100000">
                                          <p:val>
                                            <p:strVal val="#ppt_y"/>
                                          </p:val>
                                        </p:tav>
                                      </p:tavLst>
                                    </p:anim>
                                  </p:childTnLst>
                                </p:cTn>
                              </p:par>
                            </p:childTnLst>
                          </p:cTn>
                        </p:par>
                        <p:par>
                          <p:cTn id="60" fill="hold">
                            <p:stCondLst>
                              <p:cond delay="6750"/>
                            </p:stCondLst>
                            <p:childTnLst>
                              <p:par>
                                <p:cTn id="61" presetID="2" presetClass="entr" presetSubtype="8"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 calcmode="lin" valueType="num">
                                      <p:cBhvr additive="base">
                                        <p:cTn id="63" dur="1000" fill="hold"/>
                                        <p:tgtEl>
                                          <p:spTgt spid="52"/>
                                        </p:tgtEl>
                                        <p:attrNameLst>
                                          <p:attrName>ppt_x</p:attrName>
                                        </p:attrNameLst>
                                      </p:cBhvr>
                                      <p:tavLst>
                                        <p:tav tm="0">
                                          <p:val>
                                            <p:strVal val="0-#ppt_w/2"/>
                                          </p:val>
                                        </p:tav>
                                        <p:tav tm="100000">
                                          <p:val>
                                            <p:strVal val="#ppt_x"/>
                                          </p:val>
                                        </p:tav>
                                      </p:tavLst>
                                    </p:anim>
                                    <p:anim calcmode="lin" valueType="num">
                                      <p:cBhvr additive="base">
                                        <p:cTn id="64" dur="1000" fill="hold"/>
                                        <p:tgtEl>
                                          <p:spTgt spid="52"/>
                                        </p:tgtEl>
                                        <p:attrNameLst>
                                          <p:attrName>ppt_y</p:attrName>
                                        </p:attrNameLst>
                                      </p:cBhvr>
                                      <p:tavLst>
                                        <p:tav tm="0">
                                          <p:val>
                                            <p:strVal val="#ppt_y"/>
                                          </p:val>
                                        </p:tav>
                                        <p:tav tm="100000">
                                          <p:val>
                                            <p:strVal val="#ppt_y"/>
                                          </p:val>
                                        </p:tav>
                                      </p:tavLst>
                                    </p:anim>
                                  </p:childTnLst>
                                </p:cTn>
                              </p:par>
                            </p:childTnLst>
                          </p:cTn>
                        </p:par>
                        <p:par>
                          <p:cTn id="65" fill="hold">
                            <p:stCondLst>
                              <p:cond delay="7750"/>
                            </p:stCondLst>
                            <p:childTnLst>
                              <p:par>
                                <p:cTn id="66" presetID="2" presetClass="entr" presetSubtype="8" fill="hold" nodeType="afterEffect">
                                  <p:stCondLst>
                                    <p:cond delay="0"/>
                                  </p:stCondLst>
                                  <p:childTnLst>
                                    <p:set>
                                      <p:cBhvr>
                                        <p:cTn id="67" dur="1" fill="hold">
                                          <p:stCondLst>
                                            <p:cond delay="0"/>
                                          </p:stCondLst>
                                        </p:cTn>
                                        <p:tgtEl>
                                          <p:spTgt spid="53"/>
                                        </p:tgtEl>
                                        <p:attrNameLst>
                                          <p:attrName>style.visibility</p:attrName>
                                        </p:attrNameLst>
                                      </p:cBhvr>
                                      <p:to>
                                        <p:strVal val="visible"/>
                                      </p:to>
                                    </p:set>
                                    <p:anim calcmode="lin" valueType="num">
                                      <p:cBhvr additive="base">
                                        <p:cTn id="68" dur="1000" fill="hold"/>
                                        <p:tgtEl>
                                          <p:spTgt spid="53"/>
                                        </p:tgtEl>
                                        <p:attrNameLst>
                                          <p:attrName>ppt_x</p:attrName>
                                        </p:attrNameLst>
                                      </p:cBhvr>
                                      <p:tavLst>
                                        <p:tav tm="0">
                                          <p:val>
                                            <p:strVal val="0-#ppt_w/2"/>
                                          </p:val>
                                        </p:tav>
                                        <p:tav tm="100000">
                                          <p:val>
                                            <p:strVal val="#ppt_x"/>
                                          </p:val>
                                        </p:tav>
                                      </p:tavLst>
                                    </p:anim>
                                    <p:anim calcmode="lin" valueType="num">
                                      <p:cBhvr additive="base">
                                        <p:cTn id="69" dur="1000" fill="hold"/>
                                        <p:tgtEl>
                                          <p:spTgt spid="5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uiExpand="1" build="p"/>
      <p:bldP spid="4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60" name="Group 59">
            <a:extLst>
              <a:ext uri="{FF2B5EF4-FFF2-40B4-BE49-F238E27FC236}">
                <a16:creationId xmlns:a16="http://schemas.microsoft.com/office/drawing/2014/main" id="{8BAE26CD-F0CB-4AC8-9CFB-BA751DA5B17B}"/>
              </a:ext>
            </a:extLst>
          </p:cNvPr>
          <p:cNvGrpSpPr/>
          <p:nvPr/>
        </p:nvGrpSpPr>
        <p:grpSpPr>
          <a:xfrm rot="10800000" flipH="1">
            <a:off x="3587380" y="2099845"/>
            <a:ext cx="3519146" cy="3200400"/>
            <a:chOff x="6685755" y="-89318"/>
            <a:chExt cx="3519146" cy="3200400"/>
          </a:xfrm>
        </p:grpSpPr>
        <p:sp>
          <p:nvSpPr>
            <p:cNvPr id="61" name="Arc 60">
              <a:extLst>
                <a:ext uri="{FF2B5EF4-FFF2-40B4-BE49-F238E27FC236}">
                  <a16:creationId xmlns:a16="http://schemas.microsoft.com/office/drawing/2014/main" id="{4AB878C9-7DA7-4C73-AEEB-6F37542EEBD6}"/>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62" name="Straight Connector 61">
              <a:extLst>
                <a:ext uri="{FF2B5EF4-FFF2-40B4-BE49-F238E27FC236}">
                  <a16:creationId xmlns:a16="http://schemas.microsoft.com/office/drawing/2014/main" id="{6B38D452-AABC-44D9-93D4-BDF986EB992C}"/>
                </a:ext>
              </a:extLst>
            </p:cNvPr>
            <p:cNvCxnSpPr>
              <a:cxnSpLocks/>
              <a:stCxn id="61"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F71A40A2-5CAD-429B-BF3E-D964546FA76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B2760345-512B-4A09-B9F6-AD29148DDE4A}"/>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9ACBC58B-0D98-48FF-9F63-28DBC050C4C0}"/>
                </a:ext>
              </a:extLst>
            </p:cNvPr>
            <p:cNvCxnSpPr>
              <a:cxnSpLocks/>
              <a:endCxn id="61"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59" name="Group 58">
            <a:extLst>
              <a:ext uri="{FF2B5EF4-FFF2-40B4-BE49-F238E27FC236}">
                <a16:creationId xmlns:a16="http://schemas.microsoft.com/office/drawing/2014/main" id="{7C4175A3-1144-4328-AD9D-E67A2AD7C96F}"/>
              </a:ext>
            </a:extLst>
          </p:cNvPr>
          <p:cNvGrpSpPr/>
          <p:nvPr/>
        </p:nvGrpSpPr>
        <p:grpSpPr>
          <a:xfrm rot="10800000">
            <a:off x="4922334" y="2099845"/>
            <a:ext cx="3519146" cy="3200400"/>
            <a:chOff x="6685755" y="-89318"/>
            <a:chExt cx="3519146" cy="3200400"/>
          </a:xfrm>
        </p:grpSpPr>
        <p:sp>
          <p:nvSpPr>
            <p:cNvPr id="54" name="Arc 53">
              <a:extLst>
                <a:ext uri="{FF2B5EF4-FFF2-40B4-BE49-F238E27FC236}">
                  <a16:creationId xmlns:a16="http://schemas.microsoft.com/office/drawing/2014/main" id="{62EEE19E-3E96-40AA-8658-FAE84D76D2DC}"/>
                </a:ext>
              </a:extLst>
            </p:cNvPr>
            <p:cNvSpPr>
              <a:spLocks/>
            </p:cNvSpPr>
            <p:nvPr/>
          </p:nvSpPr>
          <p:spPr>
            <a:xfrm rot="13380000">
              <a:off x="7004501" y="-89318"/>
              <a:ext cx="3200400" cy="3200400"/>
            </a:xfrm>
            <a:prstGeom prst="arc">
              <a:avLst/>
            </a:prstGeom>
            <a:ln w="25400">
              <a:solidFill>
                <a:srgbClr val="4C4F54"/>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cxnSp>
          <p:nvCxnSpPr>
            <p:cNvPr id="55" name="Straight Connector 54">
              <a:extLst>
                <a:ext uri="{FF2B5EF4-FFF2-40B4-BE49-F238E27FC236}">
                  <a16:creationId xmlns:a16="http://schemas.microsoft.com/office/drawing/2014/main" id="{D5A969A9-9DA0-4F7D-BC85-D50CC0A39730}"/>
                </a:ext>
              </a:extLst>
            </p:cNvPr>
            <p:cNvCxnSpPr>
              <a:cxnSpLocks/>
              <a:stCxn id="54" idx="2"/>
            </p:cNvCxnSpPr>
            <p:nvPr/>
          </p:nvCxnSpPr>
          <p:spPr>
            <a:xfrm flipH="1" flipV="1">
              <a:off x="7241793" y="88442"/>
              <a:ext cx="192596" cy="331106"/>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0347B323-3529-4C98-AE9B-A88EDAB9D2BF}"/>
                </a:ext>
              </a:extLst>
            </p:cNvPr>
            <p:cNvCxnSpPr>
              <a:cxnSpLocks/>
            </p:cNvCxnSpPr>
            <p:nvPr/>
          </p:nvCxnSpPr>
          <p:spPr>
            <a:xfrm flipH="1" flipV="1">
              <a:off x="6718901" y="920311"/>
              <a:ext cx="349520" cy="144204"/>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45468469-E8F4-4492-B9D8-76E7504B41BE}"/>
                </a:ext>
              </a:extLst>
            </p:cNvPr>
            <p:cNvCxnSpPr>
              <a:cxnSpLocks/>
            </p:cNvCxnSpPr>
            <p:nvPr/>
          </p:nvCxnSpPr>
          <p:spPr>
            <a:xfrm flipH="1">
              <a:off x="6685755" y="1997653"/>
              <a:ext cx="382669" cy="148785"/>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023E9AE4-7A6E-4ACC-80C9-86280343ECA3}"/>
                </a:ext>
              </a:extLst>
            </p:cNvPr>
            <p:cNvCxnSpPr>
              <a:cxnSpLocks/>
              <a:endCxn id="54" idx="0"/>
            </p:cNvCxnSpPr>
            <p:nvPr/>
          </p:nvCxnSpPr>
          <p:spPr>
            <a:xfrm flipV="1">
              <a:off x="7235704" y="2681194"/>
              <a:ext cx="277663" cy="285730"/>
            </a:xfrm>
            <a:prstGeom prst="line">
              <a:avLst/>
            </a:prstGeom>
            <a:ln w="25400">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5FB2F72A-FC7F-463B-B383-9C1EA6CED768}"/>
              </a:ext>
            </a:extLst>
          </p:cNvPr>
          <p:cNvSpPr txBox="1"/>
          <p:nvPr/>
        </p:nvSpPr>
        <p:spPr>
          <a:xfrm>
            <a:off x="9096316" y="260041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997824FA-BE6F-44A2-8EC0-D7559AD6DBEA}"/>
              </a:ext>
            </a:extLst>
          </p:cNvPr>
          <p:cNvSpPr txBox="1"/>
          <p:nvPr/>
        </p:nvSpPr>
        <p:spPr>
          <a:xfrm>
            <a:off x="4635638" y="1779916"/>
            <a:ext cx="2758030" cy="455509"/>
          </a:xfrm>
          <a:prstGeom prst="rect">
            <a:avLst/>
          </a:prstGeom>
          <a:noFill/>
        </p:spPr>
        <p:txBody>
          <a:bodyPr wrap="square" rtlCol="0">
            <a:spAutoFit/>
          </a:bodyPr>
          <a:lstStyle/>
          <a:p>
            <a:pPr algn="ctr" defTabSz="1219170">
              <a:spcBef>
                <a:spcPct val="20000"/>
              </a:spcBef>
              <a:defRPr/>
            </a:pPr>
            <a:r>
              <a:rPr lang="en-US" sz="2000" dirty="0">
                <a:solidFill>
                  <a:srgbClr val="4C4F54"/>
                </a:solidFill>
                <a:latin typeface="Bernard MT Condensed" panose="02050806060905020404" pitchFamily="18" charset="0"/>
              </a:rPr>
              <a:t>LOREM IPSUM DOLOR</a:t>
            </a:r>
            <a:endParaRPr lang="en-US" sz="2000" b="1" dirty="0">
              <a:solidFill>
                <a:srgbClr val="4C4F54"/>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p:txBody>
      </p:sp>
      <p:sp>
        <p:nvSpPr>
          <p:cNvPr id="7" name="Oval 6">
            <a:extLst>
              <a:ext uri="{FF2B5EF4-FFF2-40B4-BE49-F238E27FC236}">
                <a16:creationId xmlns:a16="http://schemas.microsoft.com/office/drawing/2014/main" id="{E78C05C1-9B1E-4005-A6E1-0292FBBD79DA}"/>
              </a:ext>
            </a:extLst>
          </p:cNvPr>
          <p:cNvSpPr>
            <a:spLocks noChangeAspect="1"/>
          </p:cNvSpPr>
          <p:nvPr/>
        </p:nvSpPr>
        <p:spPr>
          <a:xfrm>
            <a:off x="5638800" y="2594098"/>
            <a:ext cx="2103120" cy="2103120"/>
          </a:xfrm>
          <a:prstGeom prst="ellipse">
            <a:avLst/>
          </a:pr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a:extLst>
              <a:ext uri="{FF2B5EF4-FFF2-40B4-BE49-F238E27FC236}">
                <a16:creationId xmlns:a16="http://schemas.microsoft.com/office/drawing/2014/main" id="{0F3F39E1-FC73-408C-BB83-56BD83488DD5}"/>
              </a:ext>
            </a:extLst>
          </p:cNvPr>
          <p:cNvSpPr txBox="1"/>
          <p:nvPr/>
        </p:nvSpPr>
        <p:spPr>
          <a:xfrm>
            <a:off x="6160970" y="3264015"/>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sp>
        <p:nvSpPr>
          <p:cNvPr id="27" name="TextBox 26">
            <a:extLst>
              <a:ext uri="{FF2B5EF4-FFF2-40B4-BE49-F238E27FC236}">
                <a16:creationId xmlns:a16="http://schemas.microsoft.com/office/drawing/2014/main" id="{1C9EE201-CD66-4B88-A5E7-F9E8C77F81EE}"/>
              </a:ext>
            </a:extLst>
          </p:cNvPr>
          <p:cNvSpPr txBox="1"/>
          <p:nvPr/>
        </p:nvSpPr>
        <p:spPr>
          <a:xfrm>
            <a:off x="9096316" y="3880574"/>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8" name="TextBox 27">
            <a:extLst>
              <a:ext uri="{FF2B5EF4-FFF2-40B4-BE49-F238E27FC236}">
                <a16:creationId xmlns:a16="http://schemas.microsoft.com/office/drawing/2014/main" id="{D84B0269-EE3C-4FE8-A142-CBDBA341D1E4}"/>
              </a:ext>
            </a:extLst>
          </p:cNvPr>
          <p:cNvSpPr txBox="1"/>
          <p:nvPr/>
        </p:nvSpPr>
        <p:spPr>
          <a:xfrm>
            <a:off x="8466219" y="1600200"/>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9" name="TextBox 28">
            <a:extLst>
              <a:ext uri="{FF2B5EF4-FFF2-40B4-BE49-F238E27FC236}">
                <a16:creationId xmlns:a16="http://schemas.microsoft.com/office/drawing/2014/main" id="{6DD76C24-3B83-4F1F-9D1D-8CFDE4A78955}"/>
              </a:ext>
            </a:extLst>
          </p:cNvPr>
          <p:cNvSpPr txBox="1"/>
          <p:nvPr/>
        </p:nvSpPr>
        <p:spPr>
          <a:xfrm>
            <a:off x="8534400" y="4827419"/>
            <a:ext cx="3207933" cy="892552"/>
          </a:xfrm>
          <a:prstGeom prst="rect">
            <a:avLst/>
          </a:prstGeom>
          <a:noFill/>
        </p:spPr>
        <p:txBody>
          <a:bodyPr wrap="square" rtlCol="0">
            <a:spAutoFit/>
          </a:bodyPr>
          <a:lstStyle/>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3047DACF-E790-4275-BAB8-43F86C917533}"/>
              </a:ext>
            </a:extLst>
          </p:cNvPr>
          <p:cNvSpPr txBox="1"/>
          <p:nvPr/>
        </p:nvSpPr>
        <p:spPr>
          <a:xfrm>
            <a:off x="220082" y="1600200"/>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079C9CF1-60C8-4905-845B-B7990ACF457E}"/>
              </a:ext>
            </a:extLst>
          </p:cNvPr>
          <p:cNvSpPr txBox="1"/>
          <p:nvPr/>
        </p:nvSpPr>
        <p:spPr>
          <a:xfrm>
            <a:off x="-233855" y="2567969"/>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B6145A9C-145D-4DA9-ACDB-44A90218AE8C}"/>
              </a:ext>
            </a:extLst>
          </p:cNvPr>
          <p:cNvSpPr txBox="1"/>
          <p:nvPr/>
        </p:nvSpPr>
        <p:spPr>
          <a:xfrm>
            <a:off x="-213798" y="3880574"/>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7F303330-EFC1-4AC8-A485-78DADDAF30EB}"/>
              </a:ext>
            </a:extLst>
          </p:cNvPr>
          <p:cNvSpPr txBox="1"/>
          <p:nvPr/>
        </p:nvSpPr>
        <p:spPr>
          <a:xfrm>
            <a:off x="274991" y="4833716"/>
            <a:ext cx="3207933" cy="892552"/>
          </a:xfrm>
          <a:prstGeom prst="rect">
            <a:avLst/>
          </a:prstGeom>
          <a:noFill/>
        </p:spPr>
        <p:txBody>
          <a:bodyPr wrap="square" rtlCol="0">
            <a:spAutoFit/>
          </a:bodyPr>
          <a:lstStyle/>
          <a:p>
            <a:pPr algn="r"/>
            <a:endParaRPr lang="en-US" sz="4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67" name="Group 66">
            <a:extLst>
              <a:ext uri="{FF2B5EF4-FFF2-40B4-BE49-F238E27FC236}">
                <a16:creationId xmlns:a16="http://schemas.microsoft.com/office/drawing/2014/main" id="{77630E5C-D7F1-415E-B349-BAF3C66A5084}"/>
              </a:ext>
            </a:extLst>
          </p:cNvPr>
          <p:cNvGrpSpPr/>
          <p:nvPr/>
        </p:nvGrpSpPr>
        <p:grpSpPr>
          <a:xfrm>
            <a:off x="3584332" y="1734085"/>
            <a:ext cx="747024" cy="731520"/>
            <a:chOff x="3584332" y="1734085"/>
            <a:chExt cx="747024" cy="731520"/>
          </a:xfrm>
        </p:grpSpPr>
        <p:sp>
          <p:nvSpPr>
            <p:cNvPr id="21" name="Oval 20">
              <a:extLst>
                <a:ext uri="{FF2B5EF4-FFF2-40B4-BE49-F238E27FC236}">
                  <a16:creationId xmlns:a16="http://schemas.microsoft.com/office/drawing/2014/main" id="{77212B16-AFE3-4819-9458-7F256CA18480}"/>
                </a:ext>
              </a:extLst>
            </p:cNvPr>
            <p:cNvSpPr>
              <a:spLocks noChangeAspect="1"/>
            </p:cNvSpPr>
            <p:nvPr/>
          </p:nvSpPr>
          <p:spPr>
            <a:xfrm rot="10800000">
              <a:off x="3599836" y="173408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C4372EBF-E52C-48A9-8AAC-32C5AC8F59DA}"/>
                </a:ext>
              </a:extLst>
            </p:cNvPr>
            <p:cNvSpPr txBox="1"/>
            <p:nvPr/>
          </p:nvSpPr>
          <p:spPr>
            <a:xfrm>
              <a:off x="3584332" y="1836737"/>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sp>
        <p:nvSpPr>
          <p:cNvPr id="2" name="Oval 1">
            <a:extLst>
              <a:ext uri="{FF2B5EF4-FFF2-40B4-BE49-F238E27FC236}">
                <a16:creationId xmlns:a16="http://schemas.microsoft.com/office/drawing/2014/main" id="{900FA6BA-C2DA-4BCA-A7FC-EA27BF883E3B}"/>
              </a:ext>
            </a:extLst>
          </p:cNvPr>
          <p:cNvSpPr>
            <a:spLocks noChangeAspect="1"/>
          </p:cNvSpPr>
          <p:nvPr/>
        </p:nvSpPr>
        <p:spPr>
          <a:xfrm>
            <a:off x="4245968" y="2594098"/>
            <a:ext cx="2103120" cy="2103120"/>
          </a:xfrm>
          <a:prstGeom prst="ellipse">
            <a:avLst/>
          </a:pr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98F44AC2-ED5E-4570-A170-83A42180FFBA}"/>
              </a:ext>
            </a:extLst>
          </p:cNvPr>
          <p:cNvSpPr txBox="1"/>
          <p:nvPr/>
        </p:nvSpPr>
        <p:spPr>
          <a:xfrm>
            <a:off x="4530974" y="3305127"/>
            <a:ext cx="1295400" cy="763286"/>
          </a:xfrm>
          <a:prstGeom prst="rect">
            <a:avLst/>
          </a:prstGeom>
          <a:noFill/>
        </p:spPr>
        <p:txBody>
          <a:bodyPr wrap="square" rtlCol="0">
            <a:spAutoFit/>
          </a:bodyPr>
          <a:lstStyle/>
          <a:p>
            <a:pPr algn="ctr" defTabSz="1219170">
              <a:spcBef>
                <a:spcPct val="20000"/>
              </a:spcBef>
              <a:defRPr/>
            </a:pPr>
            <a:r>
              <a:rPr lang="en-US" sz="2000" b="1" dirty="0">
                <a:solidFill>
                  <a:schemeClr val="bg1"/>
                </a:solidFill>
              </a:rPr>
              <a:t>LOREM IPSUM</a:t>
            </a:r>
          </a:p>
          <a:p>
            <a:pPr defTabSz="1219170">
              <a:spcBef>
                <a:spcPct val="20000"/>
              </a:spcBef>
              <a:defRPr/>
            </a:pPr>
            <a:endParaRPr lang="en-US" sz="300" b="1" dirty="0">
              <a:solidFill>
                <a:schemeClr val="bg1"/>
              </a:solidFill>
              <a:latin typeface="Candara" panose="020E0502030303020204" pitchFamily="34" charset="0"/>
            </a:endParaRPr>
          </a:p>
        </p:txBody>
      </p:sp>
      <p:grpSp>
        <p:nvGrpSpPr>
          <p:cNvPr id="68" name="Group 67">
            <a:extLst>
              <a:ext uri="{FF2B5EF4-FFF2-40B4-BE49-F238E27FC236}">
                <a16:creationId xmlns:a16="http://schemas.microsoft.com/office/drawing/2014/main" id="{199AEA8D-C9B4-4C9D-87EC-D3E9A66040C7}"/>
              </a:ext>
            </a:extLst>
          </p:cNvPr>
          <p:cNvGrpSpPr/>
          <p:nvPr/>
        </p:nvGrpSpPr>
        <p:grpSpPr>
          <a:xfrm>
            <a:off x="2980461" y="2680930"/>
            <a:ext cx="741087" cy="731520"/>
            <a:chOff x="2980461" y="2680930"/>
            <a:chExt cx="741087" cy="731520"/>
          </a:xfrm>
        </p:grpSpPr>
        <p:sp>
          <p:nvSpPr>
            <p:cNvPr id="20" name="Oval 19">
              <a:extLst>
                <a:ext uri="{FF2B5EF4-FFF2-40B4-BE49-F238E27FC236}">
                  <a16:creationId xmlns:a16="http://schemas.microsoft.com/office/drawing/2014/main" id="{71554BFB-B747-4776-91D5-64E7DB3ACB15}"/>
                </a:ext>
              </a:extLst>
            </p:cNvPr>
            <p:cNvSpPr>
              <a:spLocks noChangeAspect="1"/>
            </p:cNvSpPr>
            <p:nvPr/>
          </p:nvSpPr>
          <p:spPr>
            <a:xfrm rot="10800000">
              <a:off x="2990028" y="2680930"/>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51E0474-9608-45D6-9F1C-1EA6F087DDCA}"/>
                </a:ext>
              </a:extLst>
            </p:cNvPr>
            <p:cNvSpPr txBox="1"/>
            <p:nvPr/>
          </p:nvSpPr>
          <p:spPr>
            <a:xfrm>
              <a:off x="2980461" y="2786536"/>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69" name="Group 68">
            <a:extLst>
              <a:ext uri="{FF2B5EF4-FFF2-40B4-BE49-F238E27FC236}">
                <a16:creationId xmlns:a16="http://schemas.microsoft.com/office/drawing/2014/main" id="{55C708E2-E420-43D7-BEE8-55E735BFB931}"/>
              </a:ext>
            </a:extLst>
          </p:cNvPr>
          <p:cNvGrpSpPr/>
          <p:nvPr/>
        </p:nvGrpSpPr>
        <p:grpSpPr>
          <a:xfrm>
            <a:off x="3001637" y="3993535"/>
            <a:ext cx="731520" cy="731520"/>
            <a:chOff x="3001637" y="3993535"/>
            <a:chExt cx="731520" cy="731520"/>
          </a:xfrm>
        </p:grpSpPr>
        <p:sp>
          <p:nvSpPr>
            <p:cNvPr id="19" name="Oval 18">
              <a:extLst>
                <a:ext uri="{FF2B5EF4-FFF2-40B4-BE49-F238E27FC236}">
                  <a16:creationId xmlns:a16="http://schemas.microsoft.com/office/drawing/2014/main" id="{B5638162-076E-483A-9694-21B030926618}"/>
                </a:ext>
              </a:extLst>
            </p:cNvPr>
            <p:cNvSpPr>
              <a:spLocks noChangeAspect="1"/>
            </p:cNvSpPr>
            <p:nvPr/>
          </p:nvSpPr>
          <p:spPr>
            <a:xfrm rot="10800000">
              <a:off x="3001637" y="39935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a:extLst>
                <a:ext uri="{FF2B5EF4-FFF2-40B4-BE49-F238E27FC236}">
                  <a16:creationId xmlns:a16="http://schemas.microsoft.com/office/drawing/2014/main" id="{68ABF954-D783-4C56-8330-7A149EFDAC2C}"/>
                </a:ext>
              </a:extLst>
            </p:cNvPr>
            <p:cNvSpPr txBox="1"/>
            <p:nvPr/>
          </p:nvSpPr>
          <p:spPr>
            <a:xfrm>
              <a:off x="3002940" y="4086804"/>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0" name="Group 69">
            <a:extLst>
              <a:ext uri="{FF2B5EF4-FFF2-40B4-BE49-F238E27FC236}">
                <a16:creationId xmlns:a16="http://schemas.microsoft.com/office/drawing/2014/main" id="{EFBF609A-253D-45CE-8077-540DEF2FEF81}"/>
              </a:ext>
            </a:extLst>
          </p:cNvPr>
          <p:cNvGrpSpPr/>
          <p:nvPr/>
        </p:nvGrpSpPr>
        <p:grpSpPr>
          <a:xfrm>
            <a:off x="3597226" y="4907935"/>
            <a:ext cx="731520" cy="731520"/>
            <a:chOff x="3597226" y="4907935"/>
            <a:chExt cx="731520" cy="731520"/>
          </a:xfrm>
        </p:grpSpPr>
        <p:sp>
          <p:nvSpPr>
            <p:cNvPr id="18" name="Oval 17">
              <a:extLst>
                <a:ext uri="{FF2B5EF4-FFF2-40B4-BE49-F238E27FC236}">
                  <a16:creationId xmlns:a16="http://schemas.microsoft.com/office/drawing/2014/main" id="{B57EB7A4-19C7-4B7F-A72E-9770AB8F4312}"/>
                </a:ext>
              </a:extLst>
            </p:cNvPr>
            <p:cNvSpPr>
              <a:spLocks noChangeAspect="1"/>
            </p:cNvSpPr>
            <p:nvPr/>
          </p:nvSpPr>
          <p:spPr>
            <a:xfrm rot="10800000">
              <a:off x="3597226" y="4907935"/>
              <a:ext cx="731520" cy="731520"/>
            </a:xfrm>
            <a:prstGeom prst="ellipse">
              <a:avLst/>
            </a:prstGeom>
            <a:solidFill>
              <a:srgbClr val="34738D"/>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732FDD56-774E-4E09-864F-F77B9920373A}"/>
                </a:ext>
              </a:extLst>
            </p:cNvPr>
            <p:cNvSpPr txBox="1"/>
            <p:nvPr/>
          </p:nvSpPr>
          <p:spPr>
            <a:xfrm>
              <a:off x="3598529" y="5005929"/>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grpSp>
        <p:nvGrpSpPr>
          <p:cNvPr id="71" name="Group 70">
            <a:extLst>
              <a:ext uri="{FF2B5EF4-FFF2-40B4-BE49-F238E27FC236}">
                <a16:creationId xmlns:a16="http://schemas.microsoft.com/office/drawing/2014/main" id="{2A3BE9C8-78E0-4B13-BDAD-28B03C036CB1}"/>
              </a:ext>
            </a:extLst>
          </p:cNvPr>
          <p:cNvGrpSpPr/>
          <p:nvPr/>
        </p:nvGrpSpPr>
        <p:grpSpPr>
          <a:xfrm>
            <a:off x="7734699" y="1734085"/>
            <a:ext cx="734130" cy="731520"/>
            <a:chOff x="7734699" y="1734085"/>
            <a:chExt cx="734130" cy="731520"/>
          </a:xfrm>
        </p:grpSpPr>
        <p:sp>
          <p:nvSpPr>
            <p:cNvPr id="12" name="Oval 11">
              <a:extLst>
                <a:ext uri="{FF2B5EF4-FFF2-40B4-BE49-F238E27FC236}">
                  <a16:creationId xmlns:a16="http://schemas.microsoft.com/office/drawing/2014/main" id="{D4DCFA38-B53A-4689-9086-76F605523693}"/>
                </a:ext>
              </a:extLst>
            </p:cNvPr>
            <p:cNvSpPr>
              <a:spLocks noChangeAspect="1"/>
            </p:cNvSpPr>
            <p:nvPr/>
          </p:nvSpPr>
          <p:spPr>
            <a:xfrm>
              <a:off x="7737309" y="17340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833B8ABB-7E41-4555-A12D-86912F0917C3}"/>
                </a:ext>
              </a:extLst>
            </p:cNvPr>
            <p:cNvSpPr txBox="1"/>
            <p:nvPr/>
          </p:nvSpPr>
          <p:spPr>
            <a:xfrm>
              <a:off x="7734699" y="181220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rPr>
                <a:t>OPTION</a:t>
              </a:r>
            </a:p>
          </p:txBody>
        </p:sp>
      </p:grpSp>
      <p:grpSp>
        <p:nvGrpSpPr>
          <p:cNvPr id="72" name="Group 71">
            <a:extLst>
              <a:ext uri="{FF2B5EF4-FFF2-40B4-BE49-F238E27FC236}">
                <a16:creationId xmlns:a16="http://schemas.microsoft.com/office/drawing/2014/main" id="{AB9994F5-79B4-47AE-BFE7-9D0D4B252F9F}"/>
              </a:ext>
            </a:extLst>
          </p:cNvPr>
          <p:cNvGrpSpPr/>
          <p:nvPr/>
        </p:nvGrpSpPr>
        <p:grpSpPr>
          <a:xfrm>
            <a:off x="8332898" y="2648485"/>
            <a:ext cx="733121" cy="731520"/>
            <a:chOff x="8332898" y="2648485"/>
            <a:chExt cx="733121" cy="731520"/>
          </a:xfrm>
        </p:grpSpPr>
        <p:sp>
          <p:nvSpPr>
            <p:cNvPr id="13" name="Oval 12">
              <a:extLst>
                <a:ext uri="{FF2B5EF4-FFF2-40B4-BE49-F238E27FC236}">
                  <a16:creationId xmlns:a16="http://schemas.microsoft.com/office/drawing/2014/main" id="{1B7139A4-3047-4407-9721-4513E29131C3}"/>
                </a:ext>
              </a:extLst>
            </p:cNvPr>
            <p:cNvSpPr>
              <a:spLocks noChangeAspect="1"/>
            </p:cNvSpPr>
            <p:nvPr/>
          </p:nvSpPr>
          <p:spPr>
            <a:xfrm>
              <a:off x="8332898" y="264848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a:extLst>
                <a:ext uri="{FF2B5EF4-FFF2-40B4-BE49-F238E27FC236}">
                  <a16:creationId xmlns:a16="http://schemas.microsoft.com/office/drawing/2014/main" id="{E5614C22-6F2E-4915-92CA-ED8C13697F18}"/>
                </a:ext>
              </a:extLst>
            </p:cNvPr>
            <p:cNvSpPr txBox="1"/>
            <p:nvPr/>
          </p:nvSpPr>
          <p:spPr>
            <a:xfrm>
              <a:off x="8337108" y="2745435"/>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rPr>
                <a:t>OPTION</a:t>
              </a:r>
            </a:p>
          </p:txBody>
        </p:sp>
      </p:grpSp>
      <p:grpSp>
        <p:nvGrpSpPr>
          <p:cNvPr id="73" name="Group 72">
            <a:extLst>
              <a:ext uri="{FF2B5EF4-FFF2-40B4-BE49-F238E27FC236}">
                <a16:creationId xmlns:a16="http://schemas.microsoft.com/office/drawing/2014/main" id="{C4A624A1-0AC8-4312-9198-77BC170E84DD}"/>
              </a:ext>
            </a:extLst>
          </p:cNvPr>
          <p:cNvGrpSpPr/>
          <p:nvPr/>
        </p:nvGrpSpPr>
        <p:grpSpPr>
          <a:xfrm>
            <a:off x="8340951" y="3961090"/>
            <a:ext cx="735076" cy="731520"/>
            <a:chOff x="8340951" y="3961090"/>
            <a:chExt cx="735076" cy="731520"/>
          </a:xfrm>
        </p:grpSpPr>
        <p:sp>
          <p:nvSpPr>
            <p:cNvPr id="14" name="Oval 13">
              <a:extLst>
                <a:ext uri="{FF2B5EF4-FFF2-40B4-BE49-F238E27FC236}">
                  <a16:creationId xmlns:a16="http://schemas.microsoft.com/office/drawing/2014/main" id="{FCFE77D8-DD40-4106-A236-DC23D369482D}"/>
                </a:ext>
              </a:extLst>
            </p:cNvPr>
            <p:cNvSpPr>
              <a:spLocks noChangeAspect="1"/>
            </p:cNvSpPr>
            <p:nvPr/>
          </p:nvSpPr>
          <p:spPr>
            <a:xfrm>
              <a:off x="8344507" y="3961090"/>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EBE31D5F-813E-4EDD-852B-E6644B839BFD}"/>
                </a:ext>
              </a:extLst>
            </p:cNvPr>
            <p:cNvSpPr txBox="1"/>
            <p:nvPr/>
          </p:nvSpPr>
          <p:spPr>
            <a:xfrm>
              <a:off x="8340951" y="4054561"/>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rPr>
                <a:t>OPTION</a:t>
              </a:r>
            </a:p>
          </p:txBody>
        </p:sp>
      </p:grpSp>
      <p:grpSp>
        <p:nvGrpSpPr>
          <p:cNvPr id="74" name="Group 73">
            <a:extLst>
              <a:ext uri="{FF2B5EF4-FFF2-40B4-BE49-F238E27FC236}">
                <a16:creationId xmlns:a16="http://schemas.microsoft.com/office/drawing/2014/main" id="{3ED2B082-5415-4933-B315-5C4BE79E365E}"/>
              </a:ext>
            </a:extLst>
          </p:cNvPr>
          <p:cNvGrpSpPr/>
          <p:nvPr/>
        </p:nvGrpSpPr>
        <p:grpSpPr>
          <a:xfrm>
            <a:off x="7734699" y="4907935"/>
            <a:ext cx="736132" cy="731520"/>
            <a:chOff x="7734699" y="4907935"/>
            <a:chExt cx="736132" cy="731520"/>
          </a:xfrm>
        </p:grpSpPr>
        <p:sp>
          <p:nvSpPr>
            <p:cNvPr id="15" name="Oval 14">
              <a:extLst>
                <a:ext uri="{FF2B5EF4-FFF2-40B4-BE49-F238E27FC236}">
                  <a16:creationId xmlns:a16="http://schemas.microsoft.com/office/drawing/2014/main" id="{4E14EFB5-A41A-417A-BB7C-178C9BA2C98F}"/>
                </a:ext>
              </a:extLst>
            </p:cNvPr>
            <p:cNvSpPr>
              <a:spLocks noChangeAspect="1"/>
            </p:cNvSpPr>
            <p:nvPr/>
          </p:nvSpPr>
          <p:spPr>
            <a:xfrm>
              <a:off x="7734699" y="4907935"/>
              <a:ext cx="731520" cy="731520"/>
            </a:xfrm>
            <a:prstGeom prst="ellipse">
              <a:avLst/>
            </a:prstGeom>
            <a:solidFill>
              <a:srgbClr val="189A80"/>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TextBox 41">
              <a:extLst>
                <a:ext uri="{FF2B5EF4-FFF2-40B4-BE49-F238E27FC236}">
                  <a16:creationId xmlns:a16="http://schemas.microsoft.com/office/drawing/2014/main" id="{D946EA9F-3BCB-45E3-AEF5-31AB7A9DD25B}"/>
                </a:ext>
              </a:extLst>
            </p:cNvPr>
            <p:cNvSpPr txBox="1"/>
            <p:nvPr/>
          </p:nvSpPr>
          <p:spPr>
            <a:xfrm>
              <a:off x="7741920" y="4996882"/>
              <a:ext cx="728911" cy="5355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rPr>
                <a:t>OPTION</a:t>
              </a:r>
            </a:p>
          </p:txBody>
        </p:sp>
      </p:grpSp>
      <p:sp>
        <p:nvSpPr>
          <p:cNvPr id="66" name="TextBox 65">
            <a:extLst>
              <a:ext uri="{FF2B5EF4-FFF2-40B4-BE49-F238E27FC236}">
                <a16:creationId xmlns:a16="http://schemas.microsoft.com/office/drawing/2014/main" id="{AE46C5C5-0259-49F3-B3FE-2B73D82F848D}"/>
              </a:ext>
            </a:extLst>
          </p:cNvPr>
          <p:cNvSpPr txBox="1"/>
          <p:nvPr/>
        </p:nvSpPr>
        <p:spPr>
          <a:xfrm>
            <a:off x="3299631" y="5861798"/>
            <a:ext cx="5592737" cy="692497"/>
          </a:xfrm>
          <a:prstGeom prst="rect">
            <a:avLst/>
          </a:prstGeom>
          <a:noFill/>
        </p:spPr>
        <p:txBody>
          <a:bodyPr wrap="square" rtlCol="0">
            <a:spAutoFit/>
          </a:bodyPr>
          <a:lstStyle/>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0592201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42"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53" presetClass="entr" presetSubtype="16" fill="hold" grpId="0" nodeType="with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1000" fill="hold"/>
                                        <p:tgtEl>
                                          <p:spTgt spid="2"/>
                                        </p:tgtEl>
                                        <p:attrNameLst>
                                          <p:attrName>ppt_w</p:attrName>
                                        </p:attrNameLst>
                                      </p:cBhvr>
                                      <p:tavLst>
                                        <p:tav tm="0">
                                          <p:val>
                                            <p:fltVal val="0"/>
                                          </p:val>
                                        </p:tav>
                                        <p:tav tm="100000">
                                          <p:val>
                                            <p:strVal val="#ppt_w"/>
                                          </p:val>
                                        </p:tav>
                                      </p:tavLst>
                                    </p:anim>
                                    <p:anim calcmode="lin" valueType="num">
                                      <p:cBhvr>
                                        <p:cTn id="16" dur="1000" fill="hold"/>
                                        <p:tgtEl>
                                          <p:spTgt spid="2"/>
                                        </p:tgtEl>
                                        <p:attrNameLst>
                                          <p:attrName>ppt_h</p:attrName>
                                        </p:attrNameLst>
                                      </p:cBhvr>
                                      <p:tavLst>
                                        <p:tav tm="0">
                                          <p:val>
                                            <p:fltVal val="0"/>
                                          </p:val>
                                        </p:tav>
                                        <p:tav tm="100000">
                                          <p:val>
                                            <p:strVal val="#ppt_h"/>
                                          </p:val>
                                        </p:tav>
                                      </p:tavLst>
                                    </p:anim>
                                    <p:animEffect transition="in" filter="fade">
                                      <p:cBhvr>
                                        <p:cTn id="17" dur="1000"/>
                                        <p:tgtEl>
                                          <p:spTgt spid="2"/>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26"/>
                                        </p:tgtEl>
                                        <p:attrNameLst>
                                          <p:attrName>style.visibility</p:attrName>
                                        </p:attrNameLst>
                                      </p:cBhvr>
                                      <p:to>
                                        <p:strVal val="visible"/>
                                      </p:to>
                                    </p:set>
                                    <p:anim calcmode="lin" valueType="num">
                                      <p:cBhvr>
                                        <p:cTn id="20" dur="1000" fill="hold"/>
                                        <p:tgtEl>
                                          <p:spTgt spid="26"/>
                                        </p:tgtEl>
                                        <p:attrNameLst>
                                          <p:attrName>ppt_w</p:attrName>
                                        </p:attrNameLst>
                                      </p:cBhvr>
                                      <p:tavLst>
                                        <p:tav tm="0">
                                          <p:val>
                                            <p:fltVal val="0"/>
                                          </p:val>
                                        </p:tav>
                                        <p:tav tm="100000">
                                          <p:val>
                                            <p:strVal val="#ppt_w"/>
                                          </p:val>
                                        </p:tav>
                                      </p:tavLst>
                                    </p:anim>
                                    <p:anim calcmode="lin" valueType="num">
                                      <p:cBhvr>
                                        <p:cTn id="21" dur="1000" fill="hold"/>
                                        <p:tgtEl>
                                          <p:spTgt spid="26"/>
                                        </p:tgtEl>
                                        <p:attrNameLst>
                                          <p:attrName>ppt_h</p:attrName>
                                        </p:attrNameLst>
                                      </p:cBhvr>
                                      <p:tavLst>
                                        <p:tav tm="0">
                                          <p:val>
                                            <p:fltVal val="0"/>
                                          </p:val>
                                        </p:tav>
                                        <p:tav tm="100000">
                                          <p:val>
                                            <p:strVal val="#ppt_h"/>
                                          </p:val>
                                        </p:tav>
                                      </p:tavLst>
                                    </p:anim>
                                    <p:animEffect transition="in" filter="fade">
                                      <p:cBhvr>
                                        <p:cTn id="22" dur="1000"/>
                                        <p:tgtEl>
                                          <p:spTgt spid="26"/>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Effect transition="in" filter="fade">
                                      <p:cBhvr>
                                        <p:cTn id="27" dur="10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5"/>
                                        </p:tgtEl>
                                        <p:attrNameLst>
                                          <p:attrName>style.visibility</p:attrName>
                                        </p:attrNameLst>
                                      </p:cBhvr>
                                      <p:to>
                                        <p:strVal val="visible"/>
                                      </p:to>
                                    </p:set>
                                    <p:anim calcmode="lin" valueType="num">
                                      <p:cBhvr>
                                        <p:cTn id="30" dur="1000" fill="hold"/>
                                        <p:tgtEl>
                                          <p:spTgt spid="25"/>
                                        </p:tgtEl>
                                        <p:attrNameLst>
                                          <p:attrName>ppt_w</p:attrName>
                                        </p:attrNameLst>
                                      </p:cBhvr>
                                      <p:tavLst>
                                        <p:tav tm="0">
                                          <p:val>
                                            <p:fltVal val="0"/>
                                          </p:val>
                                        </p:tav>
                                        <p:tav tm="100000">
                                          <p:val>
                                            <p:strVal val="#ppt_w"/>
                                          </p:val>
                                        </p:tav>
                                      </p:tavLst>
                                    </p:anim>
                                    <p:anim calcmode="lin" valueType="num">
                                      <p:cBhvr>
                                        <p:cTn id="31" dur="1000" fill="hold"/>
                                        <p:tgtEl>
                                          <p:spTgt spid="25"/>
                                        </p:tgtEl>
                                        <p:attrNameLst>
                                          <p:attrName>ppt_h</p:attrName>
                                        </p:attrNameLst>
                                      </p:cBhvr>
                                      <p:tavLst>
                                        <p:tav tm="0">
                                          <p:val>
                                            <p:fltVal val="0"/>
                                          </p:val>
                                        </p:tav>
                                        <p:tav tm="100000">
                                          <p:val>
                                            <p:strVal val="#ppt_h"/>
                                          </p:val>
                                        </p:tav>
                                      </p:tavLst>
                                    </p:anim>
                                    <p:animEffect transition="in" filter="fade">
                                      <p:cBhvr>
                                        <p:cTn id="32" dur="1000"/>
                                        <p:tgtEl>
                                          <p:spTgt spid="25"/>
                                        </p:tgtEl>
                                      </p:cBhvr>
                                    </p:animEffect>
                                  </p:childTnLst>
                                </p:cTn>
                              </p:par>
                            </p:childTnLst>
                          </p:cTn>
                        </p:par>
                        <p:par>
                          <p:cTn id="33" fill="hold">
                            <p:stCondLst>
                              <p:cond delay="1000"/>
                            </p:stCondLst>
                            <p:childTnLst>
                              <p:par>
                                <p:cTn id="34" presetID="53" presetClass="entr" presetSubtype="528" fill="hold" nodeType="afterEffect">
                                  <p:stCondLst>
                                    <p:cond delay="0"/>
                                  </p:stCondLst>
                                  <p:childTnLst>
                                    <p:set>
                                      <p:cBhvr>
                                        <p:cTn id="35" dur="1" fill="hold">
                                          <p:stCondLst>
                                            <p:cond delay="0"/>
                                          </p:stCondLst>
                                        </p:cTn>
                                        <p:tgtEl>
                                          <p:spTgt spid="60"/>
                                        </p:tgtEl>
                                        <p:attrNameLst>
                                          <p:attrName>style.visibility</p:attrName>
                                        </p:attrNameLst>
                                      </p:cBhvr>
                                      <p:to>
                                        <p:strVal val="visible"/>
                                      </p:to>
                                    </p:set>
                                    <p:anim calcmode="lin" valueType="num">
                                      <p:cBhvr>
                                        <p:cTn id="36" dur="750" fill="hold"/>
                                        <p:tgtEl>
                                          <p:spTgt spid="60"/>
                                        </p:tgtEl>
                                        <p:attrNameLst>
                                          <p:attrName>ppt_w</p:attrName>
                                        </p:attrNameLst>
                                      </p:cBhvr>
                                      <p:tavLst>
                                        <p:tav tm="0">
                                          <p:val>
                                            <p:fltVal val="0"/>
                                          </p:val>
                                        </p:tav>
                                        <p:tav tm="100000">
                                          <p:val>
                                            <p:strVal val="#ppt_w"/>
                                          </p:val>
                                        </p:tav>
                                      </p:tavLst>
                                    </p:anim>
                                    <p:anim calcmode="lin" valueType="num">
                                      <p:cBhvr>
                                        <p:cTn id="37" dur="750" fill="hold"/>
                                        <p:tgtEl>
                                          <p:spTgt spid="60"/>
                                        </p:tgtEl>
                                        <p:attrNameLst>
                                          <p:attrName>ppt_h</p:attrName>
                                        </p:attrNameLst>
                                      </p:cBhvr>
                                      <p:tavLst>
                                        <p:tav tm="0">
                                          <p:val>
                                            <p:fltVal val="0"/>
                                          </p:val>
                                        </p:tav>
                                        <p:tav tm="100000">
                                          <p:val>
                                            <p:strVal val="#ppt_h"/>
                                          </p:val>
                                        </p:tav>
                                      </p:tavLst>
                                    </p:anim>
                                    <p:animEffect transition="in" filter="fade">
                                      <p:cBhvr>
                                        <p:cTn id="38" dur="750"/>
                                        <p:tgtEl>
                                          <p:spTgt spid="60"/>
                                        </p:tgtEl>
                                      </p:cBhvr>
                                    </p:animEffect>
                                    <p:anim calcmode="lin" valueType="num">
                                      <p:cBhvr>
                                        <p:cTn id="39" dur="750" fill="hold"/>
                                        <p:tgtEl>
                                          <p:spTgt spid="60"/>
                                        </p:tgtEl>
                                        <p:attrNameLst>
                                          <p:attrName>ppt_x</p:attrName>
                                        </p:attrNameLst>
                                      </p:cBhvr>
                                      <p:tavLst>
                                        <p:tav tm="0">
                                          <p:val>
                                            <p:fltVal val="0.5"/>
                                          </p:val>
                                        </p:tav>
                                        <p:tav tm="100000">
                                          <p:val>
                                            <p:strVal val="#ppt_x"/>
                                          </p:val>
                                        </p:tav>
                                      </p:tavLst>
                                    </p:anim>
                                    <p:anim calcmode="lin" valueType="num">
                                      <p:cBhvr>
                                        <p:cTn id="40" dur="750" fill="hold"/>
                                        <p:tgtEl>
                                          <p:spTgt spid="60"/>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0"/>
                                  </p:stCondLst>
                                  <p:childTnLst>
                                    <p:set>
                                      <p:cBhvr>
                                        <p:cTn id="42" dur="1" fill="hold">
                                          <p:stCondLst>
                                            <p:cond delay="0"/>
                                          </p:stCondLst>
                                        </p:cTn>
                                        <p:tgtEl>
                                          <p:spTgt spid="59"/>
                                        </p:tgtEl>
                                        <p:attrNameLst>
                                          <p:attrName>style.visibility</p:attrName>
                                        </p:attrNameLst>
                                      </p:cBhvr>
                                      <p:to>
                                        <p:strVal val="visible"/>
                                      </p:to>
                                    </p:set>
                                    <p:anim calcmode="lin" valueType="num">
                                      <p:cBhvr>
                                        <p:cTn id="43" dur="750" fill="hold"/>
                                        <p:tgtEl>
                                          <p:spTgt spid="59"/>
                                        </p:tgtEl>
                                        <p:attrNameLst>
                                          <p:attrName>ppt_w</p:attrName>
                                        </p:attrNameLst>
                                      </p:cBhvr>
                                      <p:tavLst>
                                        <p:tav tm="0">
                                          <p:val>
                                            <p:fltVal val="0"/>
                                          </p:val>
                                        </p:tav>
                                        <p:tav tm="100000">
                                          <p:val>
                                            <p:strVal val="#ppt_w"/>
                                          </p:val>
                                        </p:tav>
                                      </p:tavLst>
                                    </p:anim>
                                    <p:anim calcmode="lin" valueType="num">
                                      <p:cBhvr>
                                        <p:cTn id="44" dur="750" fill="hold"/>
                                        <p:tgtEl>
                                          <p:spTgt spid="59"/>
                                        </p:tgtEl>
                                        <p:attrNameLst>
                                          <p:attrName>ppt_h</p:attrName>
                                        </p:attrNameLst>
                                      </p:cBhvr>
                                      <p:tavLst>
                                        <p:tav tm="0">
                                          <p:val>
                                            <p:fltVal val="0"/>
                                          </p:val>
                                        </p:tav>
                                        <p:tav tm="100000">
                                          <p:val>
                                            <p:strVal val="#ppt_h"/>
                                          </p:val>
                                        </p:tav>
                                      </p:tavLst>
                                    </p:anim>
                                    <p:animEffect transition="in" filter="fade">
                                      <p:cBhvr>
                                        <p:cTn id="45" dur="750"/>
                                        <p:tgtEl>
                                          <p:spTgt spid="59"/>
                                        </p:tgtEl>
                                      </p:cBhvr>
                                    </p:animEffect>
                                    <p:anim calcmode="lin" valueType="num">
                                      <p:cBhvr>
                                        <p:cTn id="46" dur="750" fill="hold"/>
                                        <p:tgtEl>
                                          <p:spTgt spid="59"/>
                                        </p:tgtEl>
                                        <p:attrNameLst>
                                          <p:attrName>ppt_x</p:attrName>
                                        </p:attrNameLst>
                                      </p:cBhvr>
                                      <p:tavLst>
                                        <p:tav tm="0">
                                          <p:val>
                                            <p:fltVal val="0.5"/>
                                          </p:val>
                                        </p:tav>
                                        <p:tav tm="100000">
                                          <p:val>
                                            <p:strVal val="#ppt_x"/>
                                          </p:val>
                                        </p:tav>
                                      </p:tavLst>
                                    </p:anim>
                                    <p:anim calcmode="lin" valueType="num">
                                      <p:cBhvr>
                                        <p:cTn id="47" dur="750" fill="hold"/>
                                        <p:tgtEl>
                                          <p:spTgt spid="59"/>
                                        </p:tgtEl>
                                        <p:attrNameLst>
                                          <p:attrName>ppt_y</p:attrName>
                                        </p:attrNameLst>
                                      </p:cBhvr>
                                      <p:tavLst>
                                        <p:tav tm="0">
                                          <p:val>
                                            <p:fltVal val="0.5"/>
                                          </p:val>
                                        </p:tav>
                                        <p:tav tm="100000">
                                          <p:val>
                                            <p:strVal val="#ppt_y"/>
                                          </p:val>
                                        </p:tav>
                                      </p:tavLst>
                                    </p:anim>
                                  </p:childTnLst>
                                </p:cTn>
                              </p:par>
                            </p:childTnLst>
                          </p:cTn>
                        </p:par>
                        <p:par>
                          <p:cTn id="48" fill="hold">
                            <p:stCondLst>
                              <p:cond delay="1750"/>
                            </p:stCondLst>
                            <p:childTnLst>
                              <p:par>
                                <p:cTn id="49" presetID="53" presetClass="entr" presetSubtype="16" fill="hold" nodeType="afterEffect">
                                  <p:stCondLst>
                                    <p:cond delay="0"/>
                                  </p:stCondLst>
                                  <p:childTnLst>
                                    <p:set>
                                      <p:cBhvr>
                                        <p:cTn id="50" dur="1" fill="hold">
                                          <p:stCondLst>
                                            <p:cond delay="0"/>
                                          </p:stCondLst>
                                        </p:cTn>
                                        <p:tgtEl>
                                          <p:spTgt spid="67"/>
                                        </p:tgtEl>
                                        <p:attrNameLst>
                                          <p:attrName>style.visibility</p:attrName>
                                        </p:attrNameLst>
                                      </p:cBhvr>
                                      <p:to>
                                        <p:strVal val="visible"/>
                                      </p:to>
                                    </p:set>
                                    <p:anim calcmode="lin" valueType="num">
                                      <p:cBhvr>
                                        <p:cTn id="51" dur="500" fill="hold"/>
                                        <p:tgtEl>
                                          <p:spTgt spid="67"/>
                                        </p:tgtEl>
                                        <p:attrNameLst>
                                          <p:attrName>ppt_w</p:attrName>
                                        </p:attrNameLst>
                                      </p:cBhvr>
                                      <p:tavLst>
                                        <p:tav tm="0">
                                          <p:val>
                                            <p:fltVal val="0"/>
                                          </p:val>
                                        </p:tav>
                                        <p:tav tm="100000">
                                          <p:val>
                                            <p:strVal val="#ppt_w"/>
                                          </p:val>
                                        </p:tav>
                                      </p:tavLst>
                                    </p:anim>
                                    <p:anim calcmode="lin" valueType="num">
                                      <p:cBhvr>
                                        <p:cTn id="52" dur="500" fill="hold"/>
                                        <p:tgtEl>
                                          <p:spTgt spid="67"/>
                                        </p:tgtEl>
                                        <p:attrNameLst>
                                          <p:attrName>ppt_h</p:attrName>
                                        </p:attrNameLst>
                                      </p:cBhvr>
                                      <p:tavLst>
                                        <p:tav tm="0">
                                          <p:val>
                                            <p:fltVal val="0"/>
                                          </p:val>
                                        </p:tav>
                                        <p:tav tm="100000">
                                          <p:val>
                                            <p:strVal val="#ppt_h"/>
                                          </p:val>
                                        </p:tav>
                                      </p:tavLst>
                                    </p:anim>
                                    <p:animEffect transition="in" filter="fade">
                                      <p:cBhvr>
                                        <p:cTn id="53" dur="500"/>
                                        <p:tgtEl>
                                          <p:spTgt spid="67"/>
                                        </p:tgtEl>
                                      </p:cBhvr>
                                    </p:animEffect>
                                  </p:childTnLst>
                                </p:cTn>
                              </p:par>
                            </p:childTnLst>
                          </p:cTn>
                        </p:par>
                        <p:par>
                          <p:cTn id="54" fill="hold">
                            <p:stCondLst>
                              <p:cond delay="2250"/>
                            </p:stCondLst>
                            <p:childTnLst>
                              <p:par>
                                <p:cTn id="55" presetID="42"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par>
                          <p:cTn id="60" fill="hold">
                            <p:stCondLst>
                              <p:cond delay="3250"/>
                            </p:stCondLst>
                            <p:childTnLst>
                              <p:par>
                                <p:cTn id="61" presetID="53" presetClass="entr" presetSubtype="16" fill="hold" nodeType="afterEffect">
                                  <p:stCondLst>
                                    <p:cond delay="500"/>
                                  </p:stCondLst>
                                  <p:childTnLst>
                                    <p:set>
                                      <p:cBhvr>
                                        <p:cTn id="62" dur="1" fill="hold">
                                          <p:stCondLst>
                                            <p:cond delay="0"/>
                                          </p:stCondLst>
                                        </p:cTn>
                                        <p:tgtEl>
                                          <p:spTgt spid="71"/>
                                        </p:tgtEl>
                                        <p:attrNameLst>
                                          <p:attrName>style.visibility</p:attrName>
                                        </p:attrNameLst>
                                      </p:cBhvr>
                                      <p:to>
                                        <p:strVal val="visible"/>
                                      </p:to>
                                    </p:set>
                                    <p:anim calcmode="lin" valueType="num">
                                      <p:cBhvr>
                                        <p:cTn id="63" dur="500" fill="hold"/>
                                        <p:tgtEl>
                                          <p:spTgt spid="71"/>
                                        </p:tgtEl>
                                        <p:attrNameLst>
                                          <p:attrName>ppt_w</p:attrName>
                                        </p:attrNameLst>
                                      </p:cBhvr>
                                      <p:tavLst>
                                        <p:tav tm="0">
                                          <p:val>
                                            <p:fltVal val="0"/>
                                          </p:val>
                                        </p:tav>
                                        <p:tav tm="100000">
                                          <p:val>
                                            <p:strVal val="#ppt_w"/>
                                          </p:val>
                                        </p:tav>
                                      </p:tavLst>
                                    </p:anim>
                                    <p:anim calcmode="lin" valueType="num">
                                      <p:cBhvr>
                                        <p:cTn id="64" dur="500" fill="hold"/>
                                        <p:tgtEl>
                                          <p:spTgt spid="71"/>
                                        </p:tgtEl>
                                        <p:attrNameLst>
                                          <p:attrName>ppt_h</p:attrName>
                                        </p:attrNameLst>
                                      </p:cBhvr>
                                      <p:tavLst>
                                        <p:tav tm="0">
                                          <p:val>
                                            <p:fltVal val="0"/>
                                          </p:val>
                                        </p:tav>
                                        <p:tav tm="100000">
                                          <p:val>
                                            <p:strVal val="#ppt_h"/>
                                          </p:val>
                                        </p:tav>
                                      </p:tavLst>
                                    </p:anim>
                                    <p:animEffect transition="in" filter="fade">
                                      <p:cBhvr>
                                        <p:cTn id="65" dur="500"/>
                                        <p:tgtEl>
                                          <p:spTgt spid="71"/>
                                        </p:tgtEl>
                                      </p:cBhvr>
                                    </p:animEffect>
                                  </p:childTnLst>
                                </p:cTn>
                              </p:par>
                            </p:childTnLst>
                          </p:cTn>
                        </p:par>
                        <p:par>
                          <p:cTn id="66" fill="hold">
                            <p:stCondLst>
                              <p:cond delay="425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5250"/>
                            </p:stCondLst>
                            <p:childTnLst>
                              <p:par>
                                <p:cTn id="73" presetID="53" presetClass="entr" presetSubtype="16" fill="hold" nodeType="afterEffect">
                                  <p:stCondLst>
                                    <p:cond delay="500"/>
                                  </p:stCondLst>
                                  <p:childTnLst>
                                    <p:set>
                                      <p:cBhvr>
                                        <p:cTn id="74" dur="1" fill="hold">
                                          <p:stCondLst>
                                            <p:cond delay="0"/>
                                          </p:stCondLst>
                                        </p:cTn>
                                        <p:tgtEl>
                                          <p:spTgt spid="68"/>
                                        </p:tgtEl>
                                        <p:attrNameLst>
                                          <p:attrName>style.visibility</p:attrName>
                                        </p:attrNameLst>
                                      </p:cBhvr>
                                      <p:to>
                                        <p:strVal val="visible"/>
                                      </p:to>
                                    </p:set>
                                    <p:anim calcmode="lin" valueType="num">
                                      <p:cBhvr>
                                        <p:cTn id="75" dur="500" fill="hold"/>
                                        <p:tgtEl>
                                          <p:spTgt spid="68"/>
                                        </p:tgtEl>
                                        <p:attrNameLst>
                                          <p:attrName>ppt_w</p:attrName>
                                        </p:attrNameLst>
                                      </p:cBhvr>
                                      <p:tavLst>
                                        <p:tav tm="0">
                                          <p:val>
                                            <p:fltVal val="0"/>
                                          </p:val>
                                        </p:tav>
                                        <p:tav tm="100000">
                                          <p:val>
                                            <p:strVal val="#ppt_w"/>
                                          </p:val>
                                        </p:tav>
                                      </p:tavLst>
                                    </p:anim>
                                    <p:anim calcmode="lin" valueType="num">
                                      <p:cBhvr>
                                        <p:cTn id="76" dur="500" fill="hold"/>
                                        <p:tgtEl>
                                          <p:spTgt spid="68"/>
                                        </p:tgtEl>
                                        <p:attrNameLst>
                                          <p:attrName>ppt_h</p:attrName>
                                        </p:attrNameLst>
                                      </p:cBhvr>
                                      <p:tavLst>
                                        <p:tav tm="0">
                                          <p:val>
                                            <p:fltVal val="0"/>
                                          </p:val>
                                        </p:tav>
                                        <p:tav tm="100000">
                                          <p:val>
                                            <p:strVal val="#ppt_h"/>
                                          </p:val>
                                        </p:tav>
                                      </p:tavLst>
                                    </p:anim>
                                    <p:animEffect transition="in" filter="fade">
                                      <p:cBhvr>
                                        <p:cTn id="77" dur="500"/>
                                        <p:tgtEl>
                                          <p:spTgt spid="68"/>
                                        </p:tgtEl>
                                      </p:cBhvr>
                                    </p:animEffect>
                                  </p:childTnLst>
                                </p:cTn>
                              </p:par>
                            </p:childTnLst>
                          </p:cTn>
                        </p:par>
                        <p:par>
                          <p:cTn id="78" fill="hold">
                            <p:stCondLst>
                              <p:cond delay="6250"/>
                            </p:stCondLst>
                            <p:childTnLst>
                              <p:par>
                                <p:cTn id="79" presetID="42" presetClass="entr" presetSubtype="0" fill="hold" grpId="0" nodeType="afterEffect">
                                  <p:stCondLst>
                                    <p:cond delay="0"/>
                                  </p:stCondLst>
                                  <p:childTnLst>
                                    <p:set>
                                      <p:cBhvr>
                                        <p:cTn id="80" dur="1" fill="hold">
                                          <p:stCondLst>
                                            <p:cond delay="0"/>
                                          </p:stCondLst>
                                        </p:cTn>
                                        <p:tgtEl>
                                          <p:spTgt spid="31"/>
                                        </p:tgtEl>
                                        <p:attrNameLst>
                                          <p:attrName>style.visibility</p:attrName>
                                        </p:attrNameLst>
                                      </p:cBhvr>
                                      <p:to>
                                        <p:strVal val="visible"/>
                                      </p:to>
                                    </p:set>
                                    <p:animEffect transition="in" filter="fade">
                                      <p:cBhvr>
                                        <p:cTn id="81" dur="1000"/>
                                        <p:tgtEl>
                                          <p:spTgt spid="31"/>
                                        </p:tgtEl>
                                      </p:cBhvr>
                                    </p:animEffect>
                                    <p:anim calcmode="lin" valueType="num">
                                      <p:cBhvr>
                                        <p:cTn id="82" dur="1000" fill="hold"/>
                                        <p:tgtEl>
                                          <p:spTgt spid="31"/>
                                        </p:tgtEl>
                                        <p:attrNameLst>
                                          <p:attrName>ppt_x</p:attrName>
                                        </p:attrNameLst>
                                      </p:cBhvr>
                                      <p:tavLst>
                                        <p:tav tm="0">
                                          <p:val>
                                            <p:strVal val="#ppt_x"/>
                                          </p:val>
                                        </p:tav>
                                        <p:tav tm="100000">
                                          <p:val>
                                            <p:strVal val="#ppt_x"/>
                                          </p:val>
                                        </p:tav>
                                      </p:tavLst>
                                    </p:anim>
                                    <p:anim calcmode="lin" valueType="num">
                                      <p:cBhvr>
                                        <p:cTn id="83" dur="1000" fill="hold"/>
                                        <p:tgtEl>
                                          <p:spTgt spid="31"/>
                                        </p:tgtEl>
                                        <p:attrNameLst>
                                          <p:attrName>ppt_y</p:attrName>
                                        </p:attrNameLst>
                                      </p:cBhvr>
                                      <p:tavLst>
                                        <p:tav tm="0">
                                          <p:val>
                                            <p:strVal val="#ppt_y+.1"/>
                                          </p:val>
                                        </p:tav>
                                        <p:tav tm="100000">
                                          <p:val>
                                            <p:strVal val="#ppt_y"/>
                                          </p:val>
                                        </p:tav>
                                      </p:tavLst>
                                    </p:anim>
                                  </p:childTnLst>
                                </p:cTn>
                              </p:par>
                            </p:childTnLst>
                          </p:cTn>
                        </p:par>
                        <p:par>
                          <p:cTn id="84" fill="hold">
                            <p:stCondLst>
                              <p:cond delay="7250"/>
                            </p:stCondLst>
                            <p:childTnLst>
                              <p:par>
                                <p:cTn id="85" presetID="53" presetClass="entr" presetSubtype="16" fill="hold" nodeType="afterEffect">
                                  <p:stCondLst>
                                    <p:cond delay="500"/>
                                  </p:stCondLst>
                                  <p:childTnLst>
                                    <p:set>
                                      <p:cBhvr>
                                        <p:cTn id="86" dur="1" fill="hold">
                                          <p:stCondLst>
                                            <p:cond delay="0"/>
                                          </p:stCondLst>
                                        </p:cTn>
                                        <p:tgtEl>
                                          <p:spTgt spid="72"/>
                                        </p:tgtEl>
                                        <p:attrNameLst>
                                          <p:attrName>style.visibility</p:attrName>
                                        </p:attrNameLst>
                                      </p:cBhvr>
                                      <p:to>
                                        <p:strVal val="visible"/>
                                      </p:to>
                                    </p:set>
                                    <p:anim calcmode="lin" valueType="num">
                                      <p:cBhvr>
                                        <p:cTn id="87" dur="500" fill="hold"/>
                                        <p:tgtEl>
                                          <p:spTgt spid="72"/>
                                        </p:tgtEl>
                                        <p:attrNameLst>
                                          <p:attrName>ppt_w</p:attrName>
                                        </p:attrNameLst>
                                      </p:cBhvr>
                                      <p:tavLst>
                                        <p:tav tm="0">
                                          <p:val>
                                            <p:fltVal val="0"/>
                                          </p:val>
                                        </p:tav>
                                        <p:tav tm="100000">
                                          <p:val>
                                            <p:strVal val="#ppt_w"/>
                                          </p:val>
                                        </p:tav>
                                      </p:tavLst>
                                    </p:anim>
                                    <p:anim calcmode="lin" valueType="num">
                                      <p:cBhvr>
                                        <p:cTn id="88" dur="500" fill="hold"/>
                                        <p:tgtEl>
                                          <p:spTgt spid="72"/>
                                        </p:tgtEl>
                                        <p:attrNameLst>
                                          <p:attrName>ppt_h</p:attrName>
                                        </p:attrNameLst>
                                      </p:cBhvr>
                                      <p:tavLst>
                                        <p:tav tm="0">
                                          <p:val>
                                            <p:fltVal val="0"/>
                                          </p:val>
                                        </p:tav>
                                        <p:tav tm="100000">
                                          <p:val>
                                            <p:strVal val="#ppt_h"/>
                                          </p:val>
                                        </p:tav>
                                      </p:tavLst>
                                    </p:anim>
                                    <p:animEffect transition="in" filter="fade">
                                      <p:cBhvr>
                                        <p:cTn id="89" dur="500"/>
                                        <p:tgtEl>
                                          <p:spTgt spid="72"/>
                                        </p:tgtEl>
                                      </p:cBhvr>
                                    </p:animEffect>
                                  </p:childTnLst>
                                </p:cTn>
                              </p:par>
                            </p:childTnLst>
                          </p:cTn>
                        </p:par>
                        <p:par>
                          <p:cTn id="90" fill="hold">
                            <p:stCondLst>
                              <p:cond delay="8250"/>
                            </p:stCondLst>
                            <p:childTnLst>
                              <p:par>
                                <p:cTn id="91" presetID="42" presetClass="entr" presetSubtype="0" fill="hold" grpId="0" nodeType="afterEffect">
                                  <p:stCondLst>
                                    <p:cond delay="0"/>
                                  </p:stCondLst>
                                  <p:childTnLst>
                                    <p:set>
                                      <p:cBhvr>
                                        <p:cTn id="92" dur="1" fill="hold">
                                          <p:stCondLst>
                                            <p:cond delay="0"/>
                                          </p:stCondLst>
                                        </p:cTn>
                                        <p:tgtEl>
                                          <p:spTgt spid="23"/>
                                        </p:tgtEl>
                                        <p:attrNameLst>
                                          <p:attrName>style.visibility</p:attrName>
                                        </p:attrNameLst>
                                      </p:cBhvr>
                                      <p:to>
                                        <p:strVal val="visible"/>
                                      </p:to>
                                    </p:set>
                                    <p:animEffect transition="in" filter="fade">
                                      <p:cBhvr>
                                        <p:cTn id="93" dur="1000"/>
                                        <p:tgtEl>
                                          <p:spTgt spid="23"/>
                                        </p:tgtEl>
                                      </p:cBhvr>
                                    </p:animEffect>
                                    <p:anim calcmode="lin" valueType="num">
                                      <p:cBhvr>
                                        <p:cTn id="94" dur="1000" fill="hold"/>
                                        <p:tgtEl>
                                          <p:spTgt spid="23"/>
                                        </p:tgtEl>
                                        <p:attrNameLst>
                                          <p:attrName>ppt_x</p:attrName>
                                        </p:attrNameLst>
                                      </p:cBhvr>
                                      <p:tavLst>
                                        <p:tav tm="0">
                                          <p:val>
                                            <p:strVal val="#ppt_x"/>
                                          </p:val>
                                        </p:tav>
                                        <p:tav tm="100000">
                                          <p:val>
                                            <p:strVal val="#ppt_x"/>
                                          </p:val>
                                        </p:tav>
                                      </p:tavLst>
                                    </p:anim>
                                    <p:anim calcmode="lin" valueType="num">
                                      <p:cBhvr>
                                        <p:cTn id="95" dur="1000" fill="hold"/>
                                        <p:tgtEl>
                                          <p:spTgt spid="23"/>
                                        </p:tgtEl>
                                        <p:attrNameLst>
                                          <p:attrName>ppt_y</p:attrName>
                                        </p:attrNameLst>
                                      </p:cBhvr>
                                      <p:tavLst>
                                        <p:tav tm="0">
                                          <p:val>
                                            <p:strVal val="#ppt_y+.1"/>
                                          </p:val>
                                        </p:tav>
                                        <p:tav tm="100000">
                                          <p:val>
                                            <p:strVal val="#ppt_y"/>
                                          </p:val>
                                        </p:tav>
                                      </p:tavLst>
                                    </p:anim>
                                  </p:childTnLst>
                                </p:cTn>
                              </p:par>
                            </p:childTnLst>
                          </p:cTn>
                        </p:par>
                        <p:par>
                          <p:cTn id="96" fill="hold">
                            <p:stCondLst>
                              <p:cond delay="9250"/>
                            </p:stCondLst>
                            <p:childTnLst>
                              <p:par>
                                <p:cTn id="97" presetID="53" presetClass="entr" presetSubtype="16" fill="hold" nodeType="afterEffect">
                                  <p:stCondLst>
                                    <p:cond delay="500"/>
                                  </p:stCondLst>
                                  <p:childTnLst>
                                    <p:set>
                                      <p:cBhvr>
                                        <p:cTn id="98" dur="1" fill="hold">
                                          <p:stCondLst>
                                            <p:cond delay="0"/>
                                          </p:stCondLst>
                                        </p:cTn>
                                        <p:tgtEl>
                                          <p:spTgt spid="69"/>
                                        </p:tgtEl>
                                        <p:attrNameLst>
                                          <p:attrName>style.visibility</p:attrName>
                                        </p:attrNameLst>
                                      </p:cBhvr>
                                      <p:to>
                                        <p:strVal val="visible"/>
                                      </p:to>
                                    </p:set>
                                    <p:anim calcmode="lin" valueType="num">
                                      <p:cBhvr>
                                        <p:cTn id="99" dur="500" fill="hold"/>
                                        <p:tgtEl>
                                          <p:spTgt spid="69"/>
                                        </p:tgtEl>
                                        <p:attrNameLst>
                                          <p:attrName>ppt_w</p:attrName>
                                        </p:attrNameLst>
                                      </p:cBhvr>
                                      <p:tavLst>
                                        <p:tav tm="0">
                                          <p:val>
                                            <p:fltVal val="0"/>
                                          </p:val>
                                        </p:tav>
                                        <p:tav tm="100000">
                                          <p:val>
                                            <p:strVal val="#ppt_w"/>
                                          </p:val>
                                        </p:tav>
                                      </p:tavLst>
                                    </p:anim>
                                    <p:anim calcmode="lin" valueType="num">
                                      <p:cBhvr>
                                        <p:cTn id="100" dur="500" fill="hold"/>
                                        <p:tgtEl>
                                          <p:spTgt spid="69"/>
                                        </p:tgtEl>
                                        <p:attrNameLst>
                                          <p:attrName>ppt_h</p:attrName>
                                        </p:attrNameLst>
                                      </p:cBhvr>
                                      <p:tavLst>
                                        <p:tav tm="0">
                                          <p:val>
                                            <p:fltVal val="0"/>
                                          </p:val>
                                        </p:tav>
                                        <p:tav tm="100000">
                                          <p:val>
                                            <p:strVal val="#ppt_h"/>
                                          </p:val>
                                        </p:tav>
                                      </p:tavLst>
                                    </p:anim>
                                    <p:animEffect transition="in" filter="fade">
                                      <p:cBhvr>
                                        <p:cTn id="101" dur="500"/>
                                        <p:tgtEl>
                                          <p:spTgt spid="69"/>
                                        </p:tgtEl>
                                      </p:cBhvr>
                                    </p:animEffect>
                                  </p:childTnLst>
                                </p:cTn>
                              </p:par>
                            </p:childTnLst>
                          </p:cTn>
                        </p:par>
                        <p:par>
                          <p:cTn id="102" fill="hold">
                            <p:stCondLst>
                              <p:cond delay="10250"/>
                            </p:stCondLst>
                            <p:childTnLst>
                              <p:par>
                                <p:cTn id="103" presetID="42" presetClass="entr" presetSubtype="0" fill="hold" grpId="0" nodeType="afterEffect">
                                  <p:stCondLst>
                                    <p:cond delay="0"/>
                                  </p:stCondLst>
                                  <p:childTnLst>
                                    <p:set>
                                      <p:cBhvr>
                                        <p:cTn id="104" dur="1" fill="hold">
                                          <p:stCondLst>
                                            <p:cond delay="0"/>
                                          </p:stCondLst>
                                        </p:cTn>
                                        <p:tgtEl>
                                          <p:spTgt spid="32"/>
                                        </p:tgtEl>
                                        <p:attrNameLst>
                                          <p:attrName>style.visibility</p:attrName>
                                        </p:attrNameLst>
                                      </p:cBhvr>
                                      <p:to>
                                        <p:strVal val="visible"/>
                                      </p:to>
                                    </p:set>
                                    <p:animEffect transition="in" filter="fade">
                                      <p:cBhvr>
                                        <p:cTn id="105" dur="1000"/>
                                        <p:tgtEl>
                                          <p:spTgt spid="32"/>
                                        </p:tgtEl>
                                      </p:cBhvr>
                                    </p:animEffect>
                                    <p:anim calcmode="lin" valueType="num">
                                      <p:cBhvr>
                                        <p:cTn id="106" dur="1000" fill="hold"/>
                                        <p:tgtEl>
                                          <p:spTgt spid="32"/>
                                        </p:tgtEl>
                                        <p:attrNameLst>
                                          <p:attrName>ppt_x</p:attrName>
                                        </p:attrNameLst>
                                      </p:cBhvr>
                                      <p:tavLst>
                                        <p:tav tm="0">
                                          <p:val>
                                            <p:strVal val="#ppt_x"/>
                                          </p:val>
                                        </p:tav>
                                        <p:tav tm="100000">
                                          <p:val>
                                            <p:strVal val="#ppt_x"/>
                                          </p:val>
                                        </p:tav>
                                      </p:tavLst>
                                    </p:anim>
                                    <p:anim calcmode="lin" valueType="num">
                                      <p:cBhvr>
                                        <p:cTn id="107" dur="1000" fill="hold"/>
                                        <p:tgtEl>
                                          <p:spTgt spid="32"/>
                                        </p:tgtEl>
                                        <p:attrNameLst>
                                          <p:attrName>ppt_y</p:attrName>
                                        </p:attrNameLst>
                                      </p:cBhvr>
                                      <p:tavLst>
                                        <p:tav tm="0">
                                          <p:val>
                                            <p:strVal val="#ppt_y+.1"/>
                                          </p:val>
                                        </p:tav>
                                        <p:tav tm="100000">
                                          <p:val>
                                            <p:strVal val="#ppt_y"/>
                                          </p:val>
                                        </p:tav>
                                      </p:tavLst>
                                    </p:anim>
                                  </p:childTnLst>
                                </p:cTn>
                              </p:par>
                            </p:childTnLst>
                          </p:cTn>
                        </p:par>
                        <p:par>
                          <p:cTn id="108" fill="hold">
                            <p:stCondLst>
                              <p:cond delay="11250"/>
                            </p:stCondLst>
                            <p:childTnLst>
                              <p:par>
                                <p:cTn id="109" presetID="53" presetClass="entr" presetSubtype="16" fill="hold" nodeType="afterEffect">
                                  <p:stCondLst>
                                    <p:cond delay="500"/>
                                  </p:stCondLst>
                                  <p:childTnLst>
                                    <p:set>
                                      <p:cBhvr>
                                        <p:cTn id="110" dur="1" fill="hold">
                                          <p:stCondLst>
                                            <p:cond delay="0"/>
                                          </p:stCondLst>
                                        </p:cTn>
                                        <p:tgtEl>
                                          <p:spTgt spid="73"/>
                                        </p:tgtEl>
                                        <p:attrNameLst>
                                          <p:attrName>style.visibility</p:attrName>
                                        </p:attrNameLst>
                                      </p:cBhvr>
                                      <p:to>
                                        <p:strVal val="visible"/>
                                      </p:to>
                                    </p:set>
                                    <p:anim calcmode="lin" valueType="num">
                                      <p:cBhvr>
                                        <p:cTn id="111" dur="500" fill="hold"/>
                                        <p:tgtEl>
                                          <p:spTgt spid="73"/>
                                        </p:tgtEl>
                                        <p:attrNameLst>
                                          <p:attrName>ppt_w</p:attrName>
                                        </p:attrNameLst>
                                      </p:cBhvr>
                                      <p:tavLst>
                                        <p:tav tm="0">
                                          <p:val>
                                            <p:fltVal val="0"/>
                                          </p:val>
                                        </p:tav>
                                        <p:tav tm="100000">
                                          <p:val>
                                            <p:strVal val="#ppt_w"/>
                                          </p:val>
                                        </p:tav>
                                      </p:tavLst>
                                    </p:anim>
                                    <p:anim calcmode="lin" valueType="num">
                                      <p:cBhvr>
                                        <p:cTn id="112" dur="500" fill="hold"/>
                                        <p:tgtEl>
                                          <p:spTgt spid="73"/>
                                        </p:tgtEl>
                                        <p:attrNameLst>
                                          <p:attrName>ppt_h</p:attrName>
                                        </p:attrNameLst>
                                      </p:cBhvr>
                                      <p:tavLst>
                                        <p:tav tm="0">
                                          <p:val>
                                            <p:fltVal val="0"/>
                                          </p:val>
                                        </p:tav>
                                        <p:tav tm="100000">
                                          <p:val>
                                            <p:strVal val="#ppt_h"/>
                                          </p:val>
                                        </p:tav>
                                      </p:tavLst>
                                    </p:anim>
                                    <p:animEffect transition="in" filter="fade">
                                      <p:cBhvr>
                                        <p:cTn id="113" dur="500"/>
                                        <p:tgtEl>
                                          <p:spTgt spid="73"/>
                                        </p:tgtEl>
                                      </p:cBhvr>
                                    </p:animEffect>
                                  </p:childTnLst>
                                </p:cTn>
                              </p:par>
                            </p:childTnLst>
                          </p:cTn>
                        </p:par>
                        <p:par>
                          <p:cTn id="114" fill="hold">
                            <p:stCondLst>
                              <p:cond delay="12250"/>
                            </p:stCondLst>
                            <p:childTnLst>
                              <p:par>
                                <p:cTn id="115" presetID="42" presetClass="entr" presetSubtype="0" fill="hold" grpId="0" nodeType="afterEffect">
                                  <p:stCondLst>
                                    <p:cond delay="0"/>
                                  </p:stCondLst>
                                  <p:childTnLst>
                                    <p:set>
                                      <p:cBhvr>
                                        <p:cTn id="116" dur="1" fill="hold">
                                          <p:stCondLst>
                                            <p:cond delay="0"/>
                                          </p:stCondLst>
                                        </p:cTn>
                                        <p:tgtEl>
                                          <p:spTgt spid="27"/>
                                        </p:tgtEl>
                                        <p:attrNameLst>
                                          <p:attrName>style.visibility</p:attrName>
                                        </p:attrNameLst>
                                      </p:cBhvr>
                                      <p:to>
                                        <p:strVal val="visible"/>
                                      </p:to>
                                    </p:set>
                                    <p:animEffect transition="in" filter="fade">
                                      <p:cBhvr>
                                        <p:cTn id="117" dur="1000"/>
                                        <p:tgtEl>
                                          <p:spTgt spid="27"/>
                                        </p:tgtEl>
                                      </p:cBhvr>
                                    </p:animEffect>
                                    <p:anim calcmode="lin" valueType="num">
                                      <p:cBhvr>
                                        <p:cTn id="118" dur="1000" fill="hold"/>
                                        <p:tgtEl>
                                          <p:spTgt spid="27"/>
                                        </p:tgtEl>
                                        <p:attrNameLst>
                                          <p:attrName>ppt_x</p:attrName>
                                        </p:attrNameLst>
                                      </p:cBhvr>
                                      <p:tavLst>
                                        <p:tav tm="0">
                                          <p:val>
                                            <p:strVal val="#ppt_x"/>
                                          </p:val>
                                        </p:tav>
                                        <p:tav tm="100000">
                                          <p:val>
                                            <p:strVal val="#ppt_x"/>
                                          </p:val>
                                        </p:tav>
                                      </p:tavLst>
                                    </p:anim>
                                    <p:anim calcmode="lin" valueType="num">
                                      <p:cBhvr>
                                        <p:cTn id="119" dur="1000" fill="hold"/>
                                        <p:tgtEl>
                                          <p:spTgt spid="27"/>
                                        </p:tgtEl>
                                        <p:attrNameLst>
                                          <p:attrName>ppt_y</p:attrName>
                                        </p:attrNameLst>
                                      </p:cBhvr>
                                      <p:tavLst>
                                        <p:tav tm="0">
                                          <p:val>
                                            <p:strVal val="#ppt_y+.1"/>
                                          </p:val>
                                        </p:tav>
                                        <p:tav tm="100000">
                                          <p:val>
                                            <p:strVal val="#ppt_y"/>
                                          </p:val>
                                        </p:tav>
                                      </p:tavLst>
                                    </p:anim>
                                  </p:childTnLst>
                                </p:cTn>
                              </p:par>
                            </p:childTnLst>
                          </p:cTn>
                        </p:par>
                        <p:par>
                          <p:cTn id="120" fill="hold">
                            <p:stCondLst>
                              <p:cond delay="13250"/>
                            </p:stCondLst>
                            <p:childTnLst>
                              <p:par>
                                <p:cTn id="121" presetID="53" presetClass="entr" presetSubtype="16" fill="hold" nodeType="afterEffect">
                                  <p:stCondLst>
                                    <p:cond delay="500"/>
                                  </p:stCondLst>
                                  <p:childTnLst>
                                    <p:set>
                                      <p:cBhvr>
                                        <p:cTn id="122" dur="1" fill="hold">
                                          <p:stCondLst>
                                            <p:cond delay="0"/>
                                          </p:stCondLst>
                                        </p:cTn>
                                        <p:tgtEl>
                                          <p:spTgt spid="70"/>
                                        </p:tgtEl>
                                        <p:attrNameLst>
                                          <p:attrName>style.visibility</p:attrName>
                                        </p:attrNameLst>
                                      </p:cBhvr>
                                      <p:to>
                                        <p:strVal val="visible"/>
                                      </p:to>
                                    </p:set>
                                    <p:anim calcmode="lin" valueType="num">
                                      <p:cBhvr>
                                        <p:cTn id="123" dur="500" fill="hold"/>
                                        <p:tgtEl>
                                          <p:spTgt spid="70"/>
                                        </p:tgtEl>
                                        <p:attrNameLst>
                                          <p:attrName>ppt_w</p:attrName>
                                        </p:attrNameLst>
                                      </p:cBhvr>
                                      <p:tavLst>
                                        <p:tav tm="0">
                                          <p:val>
                                            <p:fltVal val="0"/>
                                          </p:val>
                                        </p:tav>
                                        <p:tav tm="100000">
                                          <p:val>
                                            <p:strVal val="#ppt_w"/>
                                          </p:val>
                                        </p:tav>
                                      </p:tavLst>
                                    </p:anim>
                                    <p:anim calcmode="lin" valueType="num">
                                      <p:cBhvr>
                                        <p:cTn id="124" dur="500" fill="hold"/>
                                        <p:tgtEl>
                                          <p:spTgt spid="70"/>
                                        </p:tgtEl>
                                        <p:attrNameLst>
                                          <p:attrName>ppt_h</p:attrName>
                                        </p:attrNameLst>
                                      </p:cBhvr>
                                      <p:tavLst>
                                        <p:tav tm="0">
                                          <p:val>
                                            <p:fltVal val="0"/>
                                          </p:val>
                                        </p:tav>
                                        <p:tav tm="100000">
                                          <p:val>
                                            <p:strVal val="#ppt_h"/>
                                          </p:val>
                                        </p:tav>
                                      </p:tavLst>
                                    </p:anim>
                                    <p:animEffect transition="in" filter="fade">
                                      <p:cBhvr>
                                        <p:cTn id="125" dur="500"/>
                                        <p:tgtEl>
                                          <p:spTgt spid="70"/>
                                        </p:tgtEl>
                                      </p:cBhvr>
                                    </p:animEffect>
                                  </p:childTnLst>
                                </p:cTn>
                              </p:par>
                            </p:childTnLst>
                          </p:cTn>
                        </p:par>
                        <p:par>
                          <p:cTn id="126" fill="hold">
                            <p:stCondLst>
                              <p:cond delay="14250"/>
                            </p:stCondLst>
                            <p:childTnLst>
                              <p:par>
                                <p:cTn id="127" presetID="42" presetClass="entr" presetSubtype="0" fill="hold" grpId="0" nodeType="afterEffect">
                                  <p:stCondLst>
                                    <p:cond delay="0"/>
                                  </p:stCondLst>
                                  <p:childTnLst>
                                    <p:set>
                                      <p:cBhvr>
                                        <p:cTn id="128" dur="1" fill="hold">
                                          <p:stCondLst>
                                            <p:cond delay="0"/>
                                          </p:stCondLst>
                                        </p:cTn>
                                        <p:tgtEl>
                                          <p:spTgt spid="33"/>
                                        </p:tgtEl>
                                        <p:attrNameLst>
                                          <p:attrName>style.visibility</p:attrName>
                                        </p:attrNameLst>
                                      </p:cBhvr>
                                      <p:to>
                                        <p:strVal val="visible"/>
                                      </p:to>
                                    </p:set>
                                    <p:animEffect transition="in" filter="fade">
                                      <p:cBhvr>
                                        <p:cTn id="129" dur="1000"/>
                                        <p:tgtEl>
                                          <p:spTgt spid="33"/>
                                        </p:tgtEl>
                                      </p:cBhvr>
                                    </p:animEffect>
                                    <p:anim calcmode="lin" valueType="num">
                                      <p:cBhvr>
                                        <p:cTn id="130" dur="1000" fill="hold"/>
                                        <p:tgtEl>
                                          <p:spTgt spid="33"/>
                                        </p:tgtEl>
                                        <p:attrNameLst>
                                          <p:attrName>ppt_x</p:attrName>
                                        </p:attrNameLst>
                                      </p:cBhvr>
                                      <p:tavLst>
                                        <p:tav tm="0">
                                          <p:val>
                                            <p:strVal val="#ppt_x"/>
                                          </p:val>
                                        </p:tav>
                                        <p:tav tm="100000">
                                          <p:val>
                                            <p:strVal val="#ppt_x"/>
                                          </p:val>
                                        </p:tav>
                                      </p:tavLst>
                                    </p:anim>
                                    <p:anim calcmode="lin" valueType="num">
                                      <p:cBhvr>
                                        <p:cTn id="131" dur="1000" fill="hold"/>
                                        <p:tgtEl>
                                          <p:spTgt spid="33"/>
                                        </p:tgtEl>
                                        <p:attrNameLst>
                                          <p:attrName>ppt_y</p:attrName>
                                        </p:attrNameLst>
                                      </p:cBhvr>
                                      <p:tavLst>
                                        <p:tav tm="0">
                                          <p:val>
                                            <p:strVal val="#ppt_y+.1"/>
                                          </p:val>
                                        </p:tav>
                                        <p:tav tm="100000">
                                          <p:val>
                                            <p:strVal val="#ppt_y"/>
                                          </p:val>
                                        </p:tav>
                                      </p:tavLst>
                                    </p:anim>
                                  </p:childTnLst>
                                </p:cTn>
                              </p:par>
                            </p:childTnLst>
                          </p:cTn>
                        </p:par>
                        <p:par>
                          <p:cTn id="132" fill="hold">
                            <p:stCondLst>
                              <p:cond delay="15250"/>
                            </p:stCondLst>
                            <p:childTnLst>
                              <p:par>
                                <p:cTn id="133" presetID="53" presetClass="entr" presetSubtype="16" fill="hold" nodeType="afterEffect">
                                  <p:stCondLst>
                                    <p:cond delay="500"/>
                                  </p:stCondLst>
                                  <p:childTnLst>
                                    <p:set>
                                      <p:cBhvr>
                                        <p:cTn id="134" dur="1" fill="hold">
                                          <p:stCondLst>
                                            <p:cond delay="0"/>
                                          </p:stCondLst>
                                        </p:cTn>
                                        <p:tgtEl>
                                          <p:spTgt spid="74"/>
                                        </p:tgtEl>
                                        <p:attrNameLst>
                                          <p:attrName>style.visibility</p:attrName>
                                        </p:attrNameLst>
                                      </p:cBhvr>
                                      <p:to>
                                        <p:strVal val="visible"/>
                                      </p:to>
                                    </p:set>
                                    <p:anim calcmode="lin" valueType="num">
                                      <p:cBhvr>
                                        <p:cTn id="135" dur="500" fill="hold"/>
                                        <p:tgtEl>
                                          <p:spTgt spid="74"/>
                                        </p:tgtEl>
                                        <p:attrNameLst>
                                          <p:attrName>ppt_w</p:attrName>
                                        </p:attrNameLst>
                                      </p:cBhvr>
                                      <p:tavLst>
                                        <p:tav tm="0">
                                          <p:val>
                                            <p:fltVal val="0"/>
                                          </p:val>
                                        </p:tav>
                                        <p:tav tm="100000">
                                          <p:val>
                                            <p:strVal val="#ppt_w"/>
                                          </p:val>
                                        </p:tav>
                                      </p:tavLst>
                                    </p:anim>
                                    <p:anim calcmode="lin" valueType="num">
                                      <p:cBhvr>
                                        <p:cTn id="136" dur="500" fill="hold"/>
                                        <p:tgtEl>
                                          <p:spTgt spid="74"/>
                                        </p:tgtEl>
                                        <p:attrNameLst>
                                          <p:attrName>ppt_h</p:attrName>
                                        </p:attrNameLst>
                                      </p:cBhvr>
                                      <p:tavLst>
                                        <p:tav tm="0">
                                          <p:val>
                                            <p:fltVal val="0"/>
                                          </p:val>
                                        </p:tav>
                                        <p:tav tm="100000">
                                          <p:val>
                                            <p:strVal val="#ppt_h"/>
                                          </p:val>
                                        </p:tav>
                                      </p:tavLst>
                                    </p:anim>
                                    <p:animEffect transition="in" filter="fade">
                                      <p:cBhvr>
                                        <p:cTn id="137" dur="500"/>
                                        <p:tgtEl>
                                          <p:spTgt spid="74"/>
                                        </p:tgtEl>
                                      </p:cBhvr>
                                    </p:animEffect>
                                  </p:childTnLst>
                                </p:cTn>
                              </p:par>
                            </p:childTnLst>
                          </p:cTn>
                        </p:par>
                        <p:par>
                          <p:cTn id="138" fill="hold">
                            <p:stCondLst>
                              <p:cond delay="16250"/>
                            </p:stCondLst>
                            <p:childTnLst>
                              <p:par>
                                <p:cTn id="139" presetID="42" presetClass="entr" presetSubtype="0" fill="hold" grpId="0" nodeType="afterEffect">
                                  <p:stCondLst>
                                    <p:cond delay="0"/>
                                  </p:stCondLst>
                                  <p:childTnLst>
                                    <p:set>
                                      <p:cBhvr>
                                        <p:cTn id="140" dur="1" fill="hold">
                                          <p:stCondLst>
                                            <p:cond delay="0"/>
                                          </p:stCondLst>
                                        </p:cTn>
                                        <p:tgtEl>
                                          <p:spTgt spid="29"/>
                                        </p:tgtEl>
                                        <p:attrNameLst>
                                          <p:attrName>style.visibility</p:attrName>
                                        </p:attrNameLst>
                                      </p:cBhvr>
                                      <p:to>
                                        <p:strVal val="visible"/>
                                      </p:to>
                                    </p:set>
                                    <p:animEffect transition="in" filter="fade">
                                      <p:cBhvr>
                                        <p:cTn id="141" dur="1000"/>
                                        <p:tgtEl>
                                          <p:spTgt spid="29"/>
                                        </p:tgtEl>
                                      </p:cBhvr>
                                    </p:animEffect>
                                    <p:anim calcmode="lin" valueType="num">
                                      <p:cBhvr>
                                        <p:cTn id="142" dur="1000" fill="hold"/>
                                        <p:tgtEl>
                                          <p:spTgt spid="29"/>
                                        </p:tgtEl>
                                        <p:attrNameLst>
                                          <p:attrName>ppt_x</p:attrName>
                                        </p:attrNameLst>
                                      </p:cBhvr>
                                      <p:tavLst>
                                        <p:tav tm="0">
                                          <p:val>
                                            <p:strVal val="#ppt_x"/>
                                          </p:val>
                                        </p:tav>
                                        <p:tav tm="100000">
                                          <p:val>
                                            <p:strVal val="#ppt_x"/>
                                          </p:val>
                                        </p:tav>
                                      </p:tavLst>
                                    </p:anim>
                                    <p:anim calcmode="lin" valueType="num">
                                      <p:cBhvr>
                                        <p:cTn id="143" dur="1000" fill="hold"/>
                                        <p:tgtEl>
                                          <p:spTgt spid="29"/>
                                        </p:tgtEl>
                                        <p:attrNameLst>
                                          <p:attrName>ppt_y</p:attrName>
                                        </p:attrNameLst>
                                      </p:cBhvr>
                                      <p:tavLst>
                                        <p:tav tm="0">
                                          <p:val>
                                            <p:strVal val="#ppt_y+.1"/>
                                          </p:val>
                                        </p:tav>
                                        <p:tav tm="100000">
                                          <p:val>
                                            <p:strVal val="#ppt_y"/>
                                          </p:val>
                                        </p:tav>
                                      </p:tavLst>
                                    </p:anim>
                                  </p:childTnLst>
                                </p:cTn>
                              </p:par>
                            </p:childTnLst>
                          </p:cTn>
                        </p:par>
                        <p:par>
                          <p:cTn id="144" fill="hold">
                            <p:stCondLst>
                              <p:cond delay="17250"/>
                            </p:stCondLst>
                            <p:childTnLst>
                              <p:par>
                                <p:cTn id="145" presetID="42" presetClass="entr" presetSubtype="0" fill="hold" grpId="0" nodeType="afterEffect">
                                  <p:stCondLst>
                                    <p:cond delay="0"/>
                                  </p:stCondLst>
                                  <p:childTnLst>
                                    <p:set>
                                      <p:cBhvr>
                                        <p:cTn id="146" dur="1" fill="hold">
                                          <p:stCondLst>
                                            <p:cond delay="0"/>
                                          </p:stCondLst>
                                        </p:cTn>
                                        <p:tgtEl>
                                          <p:spTgt spid="66"/>
                                        </p:tgtEl>
                                        <p:attrNameLst>
                                          <p:attrName>style.visibility</p:attrName>
                                        </p:attrNameLst>
                                      </p:cBhvr>
                                      <p:to>
                                        <p:strVal val="visible"/>
                                      </p:to>
                                    </p:set>
                                    <p:animEffect transition="in" filter="fade">
                                      <p:cBhvr>
                                        <p:cTn id="147" dur="1500"/>
                                        <p:tgtEl>
                                          <p:spTgt spid="66"/>
                                        </p:tgtEl>
                                      </p:cBhvr>
                                    </p:animEffect>
                                    <p:anim calcmode="lin" valueType="num">
                                      <p:cBhvr>
                                        <p:cTn id="148" dur="1500" fill="hold"/>
                                        <p:tgtEl>
                                          <p:spTgt spid="66"/>
                                        </p:tgtEl>
                                        <p:attrNameLst>
                                          <p:attrName>ppt_x</p:attrName>
                                        </p:attrNameLst>
                                      </p:cBhvr>
                                      <p:tavLst>
                                        <p:tav tm="0">
                                          <p:val>
                                            <p:strVal val="#ppt_x"/>
                                          </p:val>
                                        </p:tav>
                                        <p:tav tm="100000">
                                          <p:val>
                                            <p:strVal val="#ppt_x"/>
                                          </p:val>
                                        </p:tav>
                                      </p:tavLst>
                                    </p:anim>
                                    <p:anim calcmode="lin" valueType="num">
                                      <p:cBhvr>
                                        <p:cTn id="149" dur="15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3" grpId="0"/>
      <p:bldP spid="24" grpId="0"/>
      <p:bldP spid="7" grpId="0" animBg="1"/>
      <p:bldP spid="25" grpId="0"/>
      <p:bldP spid="27" grpId="0"/>
      <p:bldP spid="28" grpId="0"/>
      <p:bldP spid="29" grpId="0"/>
      <p:bldP spid="30" grpId="0"/>
      <p:bldP spid="31" grpId="0"/>
      <p:bldP spid="32" grpId="0"/>
      <p:bldP spid="33" grpId="0"/>
      <p:bldP spid="2" grpId="0" animBg="1"/>
      <p:bldP spid="26" grpId="0"/>
      <p:bldP spid="66"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05A5D8A2-2643-4422-BEA8-85676EB61DD1}"/>
              </a:ext>
            </a:extLst>
          </p:cNvPr>
          <p:cNvSpPr>
            <a:spLocks noChangeAspect="1"/>
          </p:cNvSpPr>
          <p:nvPr/>
        </p:nvSpPr>
        <p:spPr>
          <a:xfrm rot="10800000">
            <a:off x="1078141"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A801479D-1361-4364-A543-31CF7AED1740}"/>
              </a:ext>
            </a:extLst>
          </p:cNvPr>
          <p:cNvSpPr>
            <a:spLocks noChangeAspect="1"/>
          </p:cNvSpPr>
          <p:nvPr/>
        </p:nvSpPr>
        <p:spPr>
          <a:xfrm rot="5400000">
            <a:off x="4689859"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EF9D2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C000B85-7DC0-4397-AAFC-AB1D84F2789E}"/>
              </a:ext>
            </a:extLst>
          </p:cNvPr>
          <p:cNvSpPr>
            <a:spLocks noChangeAspect="1"/>
          </p:cNvSpPr>
          <p:nvPr/>
        </p:nvSpPr>
        <p:spPr>
          <a:xfrm rot="5400000">
            <a:off x="8315608"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5642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DFE1251-E764-410A-A45A-DC86ED285C68}"/>
              </a:ext>
            </a:extLst>
          </p:cNvPr>
          <p:cNvSpPr>
            <a:spLocks noChangeAspect="1"/>
          </p:cNvSpPr>
          <p:nvPr/>
        </p:nvSpPr>
        <p:spPr>
          <a:xfrm rot="16200000">
            <a:off x="2874615"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189A80"/>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986D640-C2C6-4BDC-A8B8-EECE2FC3F141}"/>
              </a:ext>
            </a:extLst>
          </p:cNvPr>
          <p:cNvSpPr>
            <a:spLocks noChangeAspect="1"/>
          </p:cNvSpPr>
          <p:nvPr/>
        </p:nvSpPr>
        <p:spPr>
          <a:xfrm rot="16200000">
            <a:off x="6463470" y="2048865"/>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D34132"/>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60615CE-3F16-4D3A-9323-B56BD51378E7}"/>
              </a:ext>
            </a:extLst>
          </p:cNvPr>
          <p:cNvSpPr>
            <a:spLocks noChangeAspect="1"/>
          </p:cNvSpPr>
          <p:nvPr/>
        </p:nvSpPr>
        <p:spPr>
          <a:xfrm rot="5400000">
            <a:off x="1127407" y="3674677"/>
            <a:ext cx="1083874" cy="2167744"/>
          </a:xfrm>
          <a:custGeom>
            <a:avLst/>
            <a:gdLst>
              <a:gd name="connsiteX0" fmla="*/ 0 w 1188720"/>
              <a:gd name="connsiteY0" fmla="*/ 0 h 2377440"/>
              <a:gd name="connsiteX1" fmla="*/ 1188720 w 1188720"/>
              <a:gd name="connsiteY1" fmla="*/ 1188720 h 2377440"/>
              <a:gd name="connsiteX2" fmla="*/ 0 w 1188720"/>
              <a:gd name="connsiteY2" fmla="*/ 2377440 h 2377440"/>
              <a:gd name="connsiteX3" fmla="*/ 0 w 1188720"/>
              <a:gd name="connsiteY3" fmla="*/ 1920240 h 2377440"/>
              <a:gd name="connsiteX4" fmla="*/ 731520 w 1188720"/>
              <a:gd name="connsiteY4" fmla="*/ 1188720 h 2377440"/>
              <a:gd name="connsiteX5" fmla="*/ 0 w 1188720"/>
              <a:gd name="connsiteY5" fmla="*/ 45720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88720" h="2377440">
                <a:moveTo>
                  <a:pt x="0" y="0"/>
                </a:moveTo>
                <a:cubicBezTo>
                  <a:pt x="656512" y="0"/>
                  <a:pt x="1188720" y="532208"/>
                  <a:pt x="1188720" y="1188720"/>
                </a:cubicBezTo>
                <a:cubicBezTo>
                  <a:pt x="1188720" y="1845232"/>
                  <a:pt x="656512" y="2377440"/>
                  <a:pt x="0" y="2377440"/>
                </a:cubicBezTo>
                <a:lnTo>
                  <a:pt x="0" y="1920240"/>
                </a:lnTo>
                <a:cubicBezTo>
                  <a:pt x="404007" y="1920240"/>
                  <a:pt x="731520" y="1592727"/>
                  <a:pt x="731520" y="1188720"/>
                </a:cubicBezTo>
                <a:cubicBezTo>
                  <a:pt x="731520" y="784713"/>
                  <a:pt x="404007" y="457200"/>
                  <a:pt x="0" y="457200"/>
                </a:cubicBezTo>
                <a:close/>
              </a:path>
            </a:pathLst>
          </a:custGeom>
          <a:solidFill>
            <a:srgbClr val="3473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02DC1C1-7484-4684-AC39-FC892F053575}"/>
              </a:ext>
            </a:extLst>
          </p:cNvPr>
          <p:cNvSpPr/>
          <p:nvPr/>
        </p:nvSpPr>
        <p:spPr>
          <a:xfrm>
            <a:off x="-76200" y="3674673"/>
            <a:ext cx="10972800" cy="541936"/>
          </a:xfrm>
          <a:custGeom>
            <a:avLst/>
            <a:gdLst/>
            <a:ahLst/>
            <a:cxnLst/>
            <a:rect l="l" t="t" r="r" b="b"/>
            <a:pathLst>
              <a:path w="10972800" h="541936">
                <a:moveTo>
                  <a:pt x="7163869" y="223958"/>
                </a:moveTo>
                <a:lnTo>
                  <a:pt x="7163869" y="308278"/>
                </a:lnTo>
                <a:lnTo>
                  <a:pt x="7111039" y="308278"/>
                </a:lnTo>
                <a:close/>
                <a:moveTo>
                  <a:pt x="8843401" y="151167"/>
                </a:moveTo>
                <a:cubicBezTo>
                  <a:pt x="8847761" y="151167"/>
                  <a:pt x="8850887" y="152745"/>
                  <a:pt x="8852780" y="155899"/>
                </a:cubicBezTo>
                <a:cubicBezTo>
                  <a:pt x="8854673" y="159054"/>
                  <a:pt x="8855619" y="164704"/>
                  <a:pt x="8855619" y="172849"/>
                </a:cubicBezTo>
                <a:lnTo>
                  <a:pt x="8855619" y="372121"/>
                </a:lnTo>
                <a:cubicBezTo>
                  <a:pt x="8855619" y="376710"/>
                  <a:pt x="8854443" y="380668"/>
                  <a:pt x="8852091" y="383995"/>
                </a:cubicBezTo>
                <a:cubicBezTo>
                  <a:pt x="8849740" y="387322"/>
                  <a:pt x="8846613" y="388985"/>
                  <a:pt x="8842713" y="388985"/>
                </a:cubicBezTo>
                <a:cubicBezTo>
                  <a:pt x="8834682" y="388985"/>
                  <a:pt x="8830667" y="383364"/>
                  <a:pt x="8830667" y="372121"/>
                </a:cubicBezTo>
                <a:lnTo>
                  <a:pt x="8830667" y="172849"/>
                </a:lnTo>
                <a:cubicBezTo>
                  <a:pt x="8830667" y="158395"/>
                  <a:pt x="8834912" y="151167"/>
                  <a:pt x="8843401" y="151167"/>
                </a:cubicBezTo>
                <a:close/>
                <a:moveTo>
                  <a:pt x="6996204" y="151167"/>
                </a:moveTo>
                <a:cubicBezTo>
                  <a:pt x="7000564" y="151167"/>
                  <a:pt x="7003690" y="152745"/>
                  <a:pt x="7005583" y="155899"/>
                </a:cubicBezTo>
                <a:cubicBezTo>
                  <a:pt x="7007476" y="159054"/>
                  <a:pt x="7008422" y="164704"/>
                  <a:pt x="7008422" y="172849"/>
                </a:cubicBezTo>
                <a:lnTo>
                  <a:pt x="7008422" y="372121"/>
                </a:lnTo>
                <a:cubicBezTo>
                  <a:pt x="7008422" y="376710"/>
                  <a:pt x="7007246" y="380668"/>
                  <a:pt x="7004895" y="383995"/>
                </a:cubicBezTo>
                <a:cubicBezTo>
                  <a:pt x="7002543" y="387322"/>
                  <a:pt x="6999417" y="388985"/>
                  <a:pt x="6995516" y="388985"/>
                </a:cubicBezTo>
                <a:cubicBezTo>
                  <a:pt x="6987486" y="388985"/>
                  <a:pt x="6983470" y="383364"/>
                  <a:pt x="6983470" y="372121"/>
                </a:cubicBezTo>
                <a:lnTo>
                  <a:pt x="6983470" y="172849"/>
                </a:lnTo>
                <a:cubicBezTo>
                  <a:pt x="6983470" y="158395"/>
                  <a:pt x="6987715" y="151167"/>
                  <a:pt x="6996204" y="151167"/>
                </a:cubicBezTo>
                <a:close/>
                <a:moveTo>
                  <a:pt x="5216263" y="151167"/>
                </a:moveTo>
                <a:cubicBezTo>
                  <a:pt x="5220623" y="151167"/>
                  <a:pt x="5223749" y="152745"/>
                  <a:pt x="5225642" y="155899"/>
                </a:cubicBezTo>
                <a:cubicBezTo>
                  <a:pt x="5227535" y="159054"/>
                  <a:pt x="5228481" y="164704"/>
                  <a:pt x="5228481" y="172849"/>
                </a:cubicBezTo>
                <a:lnTo>
                  <a:pt x="5228481" y="372121"/>
                </a:lnTo>
                <a:cubicBezTo>
                  <a:pt x="5228481" y="376710"/>
                  <a:pt x="5227305" y="380668"/>
                  <a:pt x="5224954" y="383995"/>
                </a:cubicBezTo>
                <a:cubicBezTo>
                  <a:pt x="5222602" y="387322"/>
                  <a:pt x="5219476" y="388985"/>
                  <a:pt x="5215575" y="388985"/>
                </a:cubicBezTo>
                <a:cubicBezTo>
                  <a:pt x="5207545" y="388985"/>
                  <a:pt x="5203529" y="383364"/>
                  <a:pt x="5203529" y="372121"/>
                </a:cubicBezTo>
                <a:lnTo>
                  <a:pt x="5203529" y="172849"/>
                </a:lnTo>
                <a:cubicBezTo>
                  <a:pt x="5203529" y="158395"/>
                  <a:pt x="5207774" y="151167"/>
                  <a:pt x="5216263" y="151167"/>
                </a:cubicBezTo>
                <a:close/>
                <a:moveTo>
                  <a:pt x="3402409" y="151167"/>
                </a:moveTo>
                <a:cubicBezTo>
                  <a:pt x="3406768" y="151167"/>
                  <a:pt x="3409894" y="152745"/>
                  <a:pt x="3411787" y="155899"/>
                </a:cubicBezTo>
                <a:cubicBezTo>
                  <a:pt x="3413680" y="159054"/>
                  <a:pt x="3414626" y="164704"/>
                  <a:pt x="3414626" y="172849"/>
                </a:cubicBezTo>
                <a:lnTo>
                  <a:pt x="3414626" y="372121"/>
                </a:lnTo>
                <a:cubicBezTo>
                  <a:pt x="3414626" y="376710"/>
                  <a:pt x="3413451" y="380668"/>
                  <a:pt x="3411098" y="383995"/>
                </a:cubicBezTo>
                <a:cubicBezTo>
                  <a:pt x="3408747" y="387322"/>
                  <a:pt x="3405621" y="388985"/>
                  <a:pt x="3401720" y="388985"/>
                </a:cubicBezTo>
                <a:cubicBezTo>
                  <a:pt x="3393690" y="388985"/>
                  <a:pt x="3389674" y="383364"/>
                  <a:pt x="3389674" y="372121"/>
                </a:cubicBezTo>
                <a:lnTo>
                  <a:pt x="3389674" y="172849"/>
                </a:lnTo>
                <a:cubicBezTo>
                  <a:pt x="3389674" y="158395"/>
                  <a:pt x="3393919" y="151167"/>
                  <a:pt x="3402409" y="151167"/>
                </a:cubicBezTo>
                <a:close/>
                <a:moveTo>
                  <a:pt x="1674251" y="151167"/>
                </a:moveTo>
                <a:cubicBezTo>
                  <a:pt x="1678610" y="151167"/>
                  <a:pt x="1681736" y="152745"/>
                  <a:pt x="1683630" y="155899"/>
                </a:cubicBezTo>
                <a:cubicBezTo>
                  <a:pt x="1685522" y="159054"/>
                  <a:pt x="1686469" y="164704"/>
                  <a:pt x="1686469" y="172849"/>
                </a:cubicBezTo>
                <a:lnTo>
                  <a:pt x="1686469" y="372121"/>
                </a:lnTo>
                <a:cubicBezTo>
                  <a:pt x="1686469" y="376710"/>
                  <a:pt x="1685293" y="380668"/>
                  <a:pt x="1682941" y="383995"/>
                </a:cubicBezTo>
                <a:cubicBezTo>
                  <a:pt x="1680589" y="387322"/>
                  <a:pt x="1677463" y="388985"/>
                  <a:pt x="1673563" y="388985"/>
                </a:cubicBezTo>
                <a:cubicBezTo>
                  <a:pt x="1665532" y="388985"/>
                  <a:pt x="1661517" y="383364"/>
                  <a:pt x="1661517" y="372121"/>
                </a:cubicBezTo>
                <a:lnTo>
                  <a:pt x="1661517" y="172849"/>
                </a:lnTo>
                <a:cubicBezTo>
                  <a:pt x="1661517" y="158395"/>
                  <a:pt x="1665761" y="151167"/>
                  <a:pt x="1674251" y="151167"/>
                </a:cubicBezTo>
                <a:close/>
                <a:moveTo>
                  <a:pt x="8844778" y="128796"/>
                </a:moveTo>
                <a:cubicBezTo>
                  <a:pt x="8821833" y="128796"/>
                  <a:pt x="8802818" y="140727"/>
                  <a:pt x="8787732" y="164590"/>
                </a:cubicBezTo>
                <a:cubicBezTo>
                  <a:pt x="8772647" y="188452"/>
                  <a:pt x="8765104" y="223901"/>
                  <a:pt x="8765104" y="270937"/>
                </a:cubicBezTo>
                <a:cubicBezTo>
                  <a:pt x="8765104" y="318202"/>
                  <a:pt x="8772733" y="353307"/>
                  <a:pt x="8787991" y="376251"/>
                </a:cubicBezTo>
                <a:cubicBezTo>
                  <a:pt x="8803249" y="399195"/>
                  <a:pt x="8821432" y="410668"/>
                  <a:pt x="8842541" y="410668"/>
                </a:cubicBezTo>
                <a:cubicBezTo>
                  <a:pt x="8864797" y="410668"/>
                  <a:pt x="8883697" y="398622"/>
                  <a:pt x="8899242" y="374530"/>
                </a:cubicBezTo>
                <a:cubicBezTo>
                  <a:pt x="8914787" y="350439"/>
                  <a:pt x="8922559" y="314990"/>
                  <a:pt x="8922559" y="268183"/>
                </a:cubicBezTo>
                <a:cubicBezTo>
                  <a:pt x="8922559" y="240076"/>
                  <a:pt x="8919462" y="215784"/>
                  <a:pt x="8913267" y="195306"/>
                </a:cubicBezTo>
                <a:cubicBezTo>
                  <a:pt x="8907072" y="174828"/>
                  <a:pt x="8897779" y="158624"/>
                  <a:pt x="8885389" y="146693"/>
                </a:cubicBezTo>
                <a:cubicBezTo>
                  <a:pt x="8872999" y="134762"/>
                  <a:pt x="8859462" y="128796"/>
                  <a:pt x="8844778" y="128796"/>
                </a:cubicBezTo>
                <a:close/>
                <a:moveTo>
                  <a:pt x="7212538" y="128796"/>
                </a:moveTo>
                <a:cubicBezTo>
                  <a:pt x="7205985" y="128796"/>
                  <a:pt x="7201472" y="129281"/>
                  <a:pt x="7198999" y="130250"/>
                </a:cubicBezTo>
                <a:cubicBezTo>
                  <a:pt x="7196526" y="131219"/>
                  <a:pt x="7194428" y="133070"/>
                  <a:pt x="7192703" y="135803"/>
                </a:cubicBezTo>
                <a:lnTo>
                  <a:pt x="7096022" y="290524"/>
                </a:lnTo>
                <a:cubicBezTo>
                  <a:pt x="7091435" y="297868"/>
                  <a:pt x="7088970" y="302143"/>
                  <a:pt x="7088626" y="303347"/>
                </a:cubicBezTo>
                <a:cubicBezTo>
                  <a:pt x="7088281" y="304552"/>
                  <a:pt x="7088109" y="306187"/>
                  <a:pt x="7088109" y="308252"/>
                </a:cubicBezTo>
                <a:lnTo>
                  <a:pt x="7088152" y="328232"/>
                </a:lnTo>
                <a:cubicBezTo>
                  <a:pt x="7088152" y="331333"/>
                  <a:pt x="7088496" y="333314"/>
                  <a:pt x="7089185" y="334176"/>
                </a:cubicBezTo>
                <a:cubicBezTo>
                  <a:pt x="7089873" y="335037"/>
                  <a:pt x="7092053" y="335467"/>
                  <a:pt x="7095724" y="335467"/>
                </a:cubicBezTo>
                <a:lnTo>
                  <a:pt x="7163869" y="335467"/>
                </a:lnTo>
                <a:lnTo>
                  <a:pt x="7163869" y="374186"/>
                </a:lnTo>
                <a:cubicBezTo>
                  <a:pt x="7163869" y="378660"/>
                  <a:pt x="7161689" y="382159"/>
                  <a:pt x="7157329" y="384683"/>
                </a:cubicBezTo>
                <a:cubicBezTo>
                  <a:pt x="7153888" y="386633"/>
                  <a:pt x="7152167" y="389673"/>
                  <a:pt x="7152167" y="393803"/>
                </a:cubicBezTo>
                <a:cubicBezTo>
                  <a:pt x="7152167" y="400687"/>
                  <a:pt x="7152569" y="404731"/>
                  <a:pt x="7153372" y="405935"/>
                </a:cubicBezTo>
                <a:cubicBezTo>
                  <a:pt x="7154175" y="407140"/>
                  <a:pt x="7156297" y="407742"/>
                  <a:pt x="7159739" y="407742"/>
                </a:cubicBezTo>
                <a:lnTo>
                  <a:pt x="7232185" y="407742"/>
                </a:lnTo>
                <a:cubicBezTo>
                  <a:pt x="7235512" y="407742"/>
                  <a:pt x="7237635" y="407398"/>
                  <a:pt x="7238552" y="406710"/>
                </a:cubicBezTo>
                <a:cubicBezTo>
                  <a:pt x="7239470" y="406021"/>
                  <a:pt x="7239929" y="404415"/>
                  <a:pt x="7239929" y="401891"/>
                </a:cubicBezTo>
                <a:lnTo>
                  <a:pt x="7239929" y="394148"/>
                </a:lnTo>
                <a:cubicBezTo>
                  <a:pt x="7239929" y="389559"/>
                  <a:pt x="7238151" y="386347"/>
                  <a:pt x="7234595" y="384511"/>
                </a:cubicBezTo>
                <a:cubicBezTo>
                  <a:pt x="7228055" y="381069"/>
                  <a:pt x="7224786" y="375505"/>
                  <a:pt x="7224786" y="367819"/>
                </a:cubicBezTo>
                <a:lnTo>
                  <a:pt x="7224786" y="335467"/>
                </a:lnTo>
                <a:lnTo>
                  <a:pt x="7240445" y="335467"/>
                </a:lnTo>
                <a:cubicBezTo>
                  <a:pt x="7243887" y="335467"/>
                  <a:pt x="7246067" y="334951"/>
                  <a:pt x="7246984" y="333919"/>
                </a:cubicBezTo>
                <a:cubicBezTo>
                  <a:pt x="7247902" y="332886"/>
                  <a:pt x="7248361" y="330879"/>
                  <a:pt x="7248361" y="327896"/>
                </a:cubicBezTo>
                <a:lnTo>
                  <a:pt x="7248361" y="317743"/>
                </a:lnTo>
                <a:cubicBezTo>
                  <a:pt x="7248361" y="313957"/>
                  <a:pt x="7247787" y="311433"/>
                  <a:pt x="7246640" y="310171"/>
                </a:cubicBezTo>
                <a:cubicBezTo>
                  <a:pt x="7245493" y="308909"/>
                  <a:pt x="7243084" y="308278"/>
                  <a:pt x="7239413" y="308278"/>
                </a:cubicBezTo>
                <a:lnTo>
                  <a:pt x="7224786" y="308278"/>
                </a:lnTo>
                <a:lnTo>
                  <a:pt x="7224786" y="136024"/>
                </a:lnTo>
                <a:cubicBezTo>
                  <a:pt x="7224786" y="132697"/>
                  <a:pt x="7224326" y="130661"/>
                  <a:pt x="7223406" y="129915"/>
                </a:cubicBezTo>
                <a:cubicBezTo>
                  <a:pt x="7222487" y="129169"/>
                  <a:pt x="7218864" y="128796"/>
                  <a:pt x="7212538" y="128796"/>
                </a:cubicBezTo>
                <a:close/>
                <a:moveTo>
                  <a:pt x="6997581" y="128796"/>
                </a:moveTo>
                <a:cubicBezTo>
                  <a:pt x="6974637" y="128796"/>
                  <a:pt x="6955622" y="140727"/>
                  <a:pt x="6940536" y="164590"/>
                </a:cubicBezTo>
                <a:cubicBezTo>
                  <a:pt x="6925450" y="188452"/>
                  <a:pt x="6917907" y="223901"/>
                  <a:pt x="6917907" y="270937"/>
                </a:cubicBezTo>
                <a:cubicBezTo>
                  <a:pt x="6917907" y="318202"/>
                  <a:pt x="6925536" y="353307"/>
                  <a:pt x="6940794" y="376251"/>
                </a:cubicBezTo>
                <a:cubicBezTo>
                  <a:pt x="6956052" y="399195"/>
                  <a:pt x="6974235" y="410668"/>
                  <a:pt x="6995344" y="410668"/>
                </a:cubicBezTo>
                <a:cubicBezTo>
                  <a:pt x="7017600" y="410668"/>
                  <a:pt x="7036500" y="398622"/>
                  <a:pt x="7052045" y="374530"/>
                </a:cubicBezTo>
                <a:cubicBezTo>
                  <a:pt x="7067590" y="350439"/>
                  <a:pt x="7075362" y="314990"/>
                  <a:pt x="7075362" y="268183"/>
                </a:cubicBezTo>
                <a:cubicBezTo>
                  <a:pt x="7075362" y="240076"/>
                  <a:pt x="7072265" y="215784"/>
                  <a:pt x="7066070" y="195306"/>
                </a:cubicBezTo>
                <a:cubicBezTo>
                  <a:pt x="7059875" y="174828"/>
                  <a:pt x="7050583" y="158624"/>
                  <a:pt x="7038193" y="146693"/>
                </a:cubicBezTo>
                <a:cubicBezTo>
                  <a:pt x="7025803" y="134762"/>
                  <a:pt x="7012265" y="128796"/>
                  <a:pt x="6997581" y="128796"/>
                </a:cubicBezTo>
                <a:close/>
                <a:moveTo>
                  <a:pt x="5217640" y="128796"/>
                </a:moveTo>
                <a:cubicBezTo>
                  <a:pt x="5194696" y="128796"/>
                  <a:pt x="5175681" y="140727"/>
                  <a:pt x="5160595" y="164590"/>
                </a:cubicBezTo>
                <a:cubicBezTo>
                  <a:pt x="5145509" y="188452"/>
                  <a:pt x="5137966" y="223901"/>
                  <a:pt x="5137966" y="270937"/>
                </a:cubicBezTo>
                <a:cubicBezTo>
                  <a:pt x="5137966" y="318202"/>
                  <a:pt x="5145595" y="353307"/>
                  <a:pt x="5160853" y="376251"/>
                </a:cubicBezTo>
                <a:cubicBezTo>
                  <a:pt x="5176111" y="399195"/>
                  <a:pt x="5194294" y="410668"/>
                  <a:pt x="5215403" y="410668"/>
                </a:cubicBezTo>
                <a:cubicBezTo>
                  <a:pt x="5237659" y="410668"/>
                  <a:pt x="5256559" y="398622"/>
                  <a:pt x="5272104" y="374530"/>
                </a:cubicBezTo>
                <a:cubicBezTo>
                  <a:pt x="5287649" y="350439"/>
                  <a:pt x="5295421" y="314990"/>
                  <a:pt x="5295421" y="268183"/>
                </a:cubicBezTo>
                <a:cubicBezTo>
                  <a:pt x="5295421" y="240076"/>
                  <a:pt x="5292324" y="215784"/>
                  <a:pt x="5286129" y="195306"/>
                </a:cubicBezTo>
                <a:cubicBezTo>
                  <a:pt x="5279934" y="174828"/>
                  <a:pt x="5270642" y="158624"/>
                  <a:pt x="5258252" y="146693"/>
                </a:cubicBezTo>
                <a:cubicBezTo>
                  <a:pt x="5245862" y="134762"/>
                  <a:pt x="5232324" y="128796"/>
                  <a:pt x="5217640" y="128796"/>
                </a:cubicBezTo>
                <a:close/>
                <a:moveTo>
                  <a:pt x="3572826" y="128796"/>
                </a:moveTo>
                <a:cubicBezTo>
                  <a:pt x="3550111" y="128796"/>
                  <a:pt x="3531985" y="135135"/>
                  <a:pt x="3518448" y="147811"/>
                </a:cubicBezTo>
                <a:cubicBezTo>
                  <a:pt x="3504911" y="160488"/>
                  <a:pt x="3498142" y="175890"/>
                  <a:pt x="3498142" y="194016"/>
                </a:cubicBezTo>
                <a:cubicBezTo>
                  <a:pt x="3498142" y="202734"/>
                  <a:pt x="3500437" y="210191"/>
                  <a:pt x="3505026" y="216386"/>
                </a:cubicBezTo>
                <a:cubicBezTo>
                  <a:pt x="3509614" y="222581"/>
                  <a:pt x="3515809" y="225679"/>
                  <a:pt x="3523610" y="225679"/>
                </a:cubicBezTo>
                <a:cubicBezTo>
                  <a:pt x="3530953" y="225679"/>
                  <a:pt x="3537004" y="222811"/>
                  <a:pt x="3541765" y="217075"/>
                </a:cubicBezTo>
                <a:cubicBezTo>
                  <a:pt x="3546526" y="211339"/>
                  <a:pt x="3548907" y="203251"/>
                  <a:pt x="3548907" y="192811"/>
                </a:cubicBezTo>
                <a:cubicBezTo>
                  <a:pt x="3548907" y="187993"/>
                  <a:pt x="3548562" y="183002"/>
                  <a:pt x="3547874" y="177840"/>
                </a:cubicBezTo>
                <a:cubicBezTo>
                  <a:pt x="3547300" y="173939"/>
                  <a:pt x="3547014" y="170612"/>
                  <a:pt x="3547014" y="167859"/>
                </a:cubicBezTo>
                <a:cubicBezTo>
                  <a:pt x="3547014" y="163041"/>
                  <a:pt x="3548505" y="159140"/>
                  <a:pt x="3551488" y="156157"/>
                </a:cubicBezTo>
                <a:cubicBezTo>
                  <a:pt x="3554471" y="153175"/>
                  <a:pt x="3558601" y="151683"/>
                  <a:pt x="3563878" y="151683"/>
                </a:cubicBezTo>
                <a:cubicBezTo>
                  <a:pt x="3570876" y="151683"/>
                  <a:pt x="3576239" y="154465"/>
                  <a:pt x="3579967" y="160029"/>
                </a:cubicBezTo>
                <a:cubicBezTo>
                  <a:pt x="3583696" y="165593"/>
                  <a:pt x="3585560" y="178069"/>
                  <a:pt x="3585560" y="197457"/>
                </a:cubicBezTo>
                <a:cubicBezTo>
                  <a:pt x="3585560" y="220631"/>
                  <a:pt x="3582979" y="239159"/>
                  <a:pt x="3577816" y="253040"/>
                </a:cubicBezTo>
                <a:cubicBezTo>
                  <a:pt x="3572654" y="266921"/>
                  <a:pt x="3561325" y="284818"/>
                  <a:pt x="3543830" y="306730"/>
                </a:cubicBezTo>
                <a:cubicBezTo>
                  <a:pt x="3526335" y="328642"/>
                  <a:pt x="3515178" y="341777"/>
                  <a:pt x="3510360" y="346137"/>
                </a:cubicBezTo>
                <a:cubicBezTo>
                  <a:pt x="3500723" y="354741"/>
                  <a:pt x="3495905" y="361853"/>
                  <a:pt x="3495905" y="367475"/>
                </a:cubicBezTo>
                <a:lnTo>
                  <a:pt x="3495905" y="407742"/>
                </a:lnTo>
                <a:lnTo>
                  <a:pt x="3631678" y="407742"/>
                </a:lnTo>
                <a:cubicBezTo>
                  <a:pt x="3636038" y="407742"/>
                  <a:pt x="3638705" y="407283"/>
                  <a:pt x="3639680" y="406365"/>
                </a:cubicBezTo>
                <a:cubicBezTo>
                  <a:pt x="3640655" y="405448"/>
                  <a:pt x="3642146" y="400257"/>
                  <a:pt x="3644154" y="390792"/>
                </a:cubicBezTo>
                <a:cubicBezTo>
                  <a:pt x="3646162" y="381327"/>
                  <a:pt x="3648198" y="370228"/>
                  <a:pt x="3650263" y="357494"/>
                </a:cubicBezTo>
                <a:cubicBezTo>
                  <a:pt x="3652099" y="345792"/>
                  <a:pt x="3653303" y="338393"/>
                  <a:pt x="3653877" y="335295"/>
                </a:cubicBezTo>
                <a:cubicBezTo>
                  <a:pt x="3654221" y="333919"/>
                  <a:pt x="3654393" y="332714"/>
                  <a:pt x="3654393" y="331682"/>
                </a:cubicBezTo>
                <a:cubicBezTo>
                  <a:pt x="3654393" y="328584"/>
                  <a:pt x="3650837" y="327035"/>
                  <a:pt x="3643724" y="327035"/>
                </a:cubicBezTo>
                <a:cubicBezTo>
                  <a:pt x="3638906" y="327035"/>
                  <a:pt x="3635751" y="327580"/>
                  <a:pt x="3634259" y="328670"/>
                </a:cubicBezTo>
                <a:cubicBezTo>
                  <a:pt x="3632768" y="329760"/>
                  <a:pt x="3631678" y="331968"/>
                  <a:pt x="3630990" y="335295"/>
                </a:cubicBezTo>
                <a:cubicBezTo>
                  <a:pt x="3629384" y="343326"/>
                  <a:pt x="3627462" y="348804"/>
                  <a:pt x="3625225" y="351729"/>
                </a:cubicBezTo>
                <a:cubicBezTo>
                  <a:pt x="3622988" y="354655"/>
                  <a:pt x="3619919" y="356117"/>
                  <a:pt x="3616019" y="356117"/>
                </a:cubicBezTo>
                <a:lnTo>
                  <a:pt x="3529805" y="356117"/>
                </a:lnTo>
                <a:cubicBezTo>
                  <a:pt x="3540819" y="343957"/>
                  <a:pt x="3558371" y="328527"/>
                  <a:pt x="3582462" y="309827"/>
                </a:cubicBezTo>
                <a:cubicBezTo>
                  <a:pt x="3600015" y="296061"/>
                  <a:pt x="3613351" y="284617"/>
                  <a:pt x="3622472" y="275497"/>
                </a:cubicBezTo>
                <a:cubicBezTo>
                  <a:pt x="3631592" y="266376"/>
                  <a:pt x="3638791" y="255937"/>
                  <a:pt x="3644068" y="244178"/>
                </a:cubicBezTo>
                <a:cubicBezTo>
                  <a:pt x="3649345" y="232419"/>
                  <a:pt x="3651984" y="220115"/>
                  <a:pt x="3651984" y="207266"/>
                </a:cubicBezTo>
                <a:cubicBezTo>
                  <a:pt x="3651984" y="184092"/>
                  <a:pt x="3644556" y="165220"/>
                  <a:pt x="3629699" y="150651"/>
                </a:cubicBezTo>
                <a:cubicBezTo>
                  <a:pt x="3614843" y="136081"/>
                  <a:pt x="3595885" y="128796"/>
                  <a:pt x="3572826" y="128796"/>
                </a:cubicBezTo>
                <a:close/>
                <a:moveTo>
                  <a:pt x="3403785" y="128796"/>
                </a:moveTo>
                <a:cubicBezTo>
                  <a:pt x="3380841" y="128796"/>
                  <a:pt x="3361826" y="140727"/>
                  <a:pt x="3346740" y="164590"/>
                </a:cubicBezTo>
                <a:cubicBezTo>
                  <a:pt x="3331654" y="188452"/>
                  <a:pt x="3324111" y="223901"/>
                  <a:pt x="3324111" y="270937"/>
                </a:cubicBezTo>
                <a:cubicBezTo>
                  <a:pt x="3324111" y="318202"/>
                  <a:pt x="3331740" y="353307"/>
                  <a:pt x="3346998" y="376251"/>
                </a:cubicBezTo>
                <a:cubicBezTo>
                  <a:pt x="3362256" y="399195"/>
                  <a:pt x="3380439" y="410668"/>
                  <a:pt x="3401548" y="410668"/>
                </a:cubicBezTo>
                <a:cubicBezTo>
                  <a:pt x="3423804" y="410668"/>
                  <a:pt x="3442704" y="398622"/>
                  <a:pt x="3458249" y="374530"/>
                </a:cubicBezTo>
                <a:cubicBezTo>
                  <a:pt x="3473794" y="350439"/>
                  <a:pt x="3481567" y="314990"/>
                  <a:pt x="3481567" y="268183"/>
                </a:cubicBezTo>
                <a:cubicBezTo>
                  <a:pt x="3481567" y="240076"/>
                  <a:pt x="3478469" y="215784"/>
                  <a:pt x="3472274" y="195306"/>
                </a:cubicBezTo>
                <a:cubicBezTo>
                  <a:pt x="3466079" y="174828"/>
                  <a:pt x="3456787" y="158624"/>
                  <a:pt x="3444396" y="146693"/>
                </a:cubicBezTo>
                <a:cubicBezTo>
                  <a:pt x="3432007" y="134762"/>
                  <a:pt x="3418470" y="128796"/>
                  <a:pt x="3403785" y="128796"/>
                </a:cubicBezTo>
                <a:close/>
                <a:moveTo>
                  <a:pt x="1675628" y="128796"/>
                </a:moveTo>
                <a:cubicBezTo>
                  <a:pt x="1652683" y="128796"/>
                  <a:pt x="1633668" y="140727"/>
                  <a:pt x="1618582" y="164590"/>
                </a:cubicBezTo>
                <a:cubicBezTo>
                  <a:pt x="1603496" y="188452"/>
                  <a:pt x="1595954" y="223901"/>
                  <a:pt x="1595954" y="270937"/>
                </a:cubicBezTo>
                <a:cubicBezTo>
                  <a:pt x="1595954" y="318202"/>
                  <a:pt x="1603582" y="353307"/>
                  <a:pt x="1618840" y="376251"/>
                </a:cubicBezTo>
                <a:cubicBezTo>
                  <a:pt x="1634098" y="399195"/>
                  <a:pt x="1652282" y="410668"/>
                  <a:pt x="1673391" y="410668"/>
                </a:cubicBezTo>
                <a:cubicBezTo>
                  <a:pt x="1695647" y="410668"/>
                  <a:pt x="1714547" y="398622"/>
                  <a:pt x="1730092" y="374530"/>
                </a:cubicBezTo>
                <a:cubicBezTo>
                  <a:pt x="1745637" y="350439"/>
                  <a:pt x="1753409" y="314990"/>
                  <a:pt x="1753409" y="268183"/>
                </a:cubicBezTo>
                <a:cubicBezTo>
                  <a:pt x="1753409" y="240076"/>
                  <a:pt x="1750312" y="215784"/>
                  <a:pt x="1744117" y="195306"/>
                </a:cubicBezTo>
                <a:cubicBezTo>
                  <a:pt x="1737922" y="174828"/>
                  <a:pt x="1728629" y="158624"/>
                  <a:pt x="1716239" y="146693"/>
                </a:cubicBezTo>
                <a:cubicBezTo>
                  <a:pt x="1703849" y="134762"/>
                  <a:pt x="1690312" y="128796"/>
                  <a:pt x="1675628" y="128796"/>
                </a:cubicBezTo>
                <a:close/>
                <a:moveTo>
                  <a:pt x="1842775" y="128452"/>
                </a:moveTo>
                <a:cubicBezTo>
                  <a:pt x="1839678" y="128452"/>
                  <a:pt x="1837498" y="128825"/>
                  <a:pt x="1836236" y="129571"/>
                </a:cubicBezTo>
                <a:cubicBezTo>
                  <a:pt x="1834975" y="130316"/>
                  <a:pt x="1830844" y="135221"/>
                  <a:pt x="1823847" y="144284"/>
                </a:cubicBezTo>
                <a:cubicBezTo>
                  <a:pt x="1814783" y="155985"/>
                  <a:pt x="1805491" y="165335"/>
                  <a:pt x="1795969" y="172333"/>
                </a:cubicBezTo>
                <a:cubicBezTo>
                  <a:pt x="1786447" y="179331"/>
                  <a:pt x="1778933" y="183977"/>
                  <a:pt x="1773426" y="186272"/>
                </a:cubicBezTo>
                <a:cubicBezTo>
                  <a:pt x="1769296" y="187878"/>
                  <a:pt x="1766715" y="189341"/>
                  <a:pt x="1765683" y="190660"/>
                </a:cubicBezTo>
                <a:cubicBezTo>
                  <a:pt x="1764650" y="191979"/>
                  <a:pt x="1764134" y="193958"/>
                  <a:pt x="1764134" y="196597"/>
                </a:cubicBezTo>
                <a:lnTo>
                  <a:pt x="1764134" y="203480"/>
                </a:lnTo>
                <a:cubicBezTo>
                  <a:pt x="1764134" y="207381"/>
                  <a:pt x="1765912" y="209331"/>
                  <a:pt x="1769468" y="209331"/>
                </a:cubicBezTo>
                <a:cubicBezTo>
                  <a:pt x="1776696" y="209331"/>
                  <a:pt x="1785472" y="207553"/>
                  <a:pt x="1795797" y="203996"/>
                </a:cubicBezTo>
                <a:lnTo>
                  <a:pt x="1795797" y="375563"/>
                </a:lnTo>
                <a:cubicBezTo>
                  <a:pt x="1795797" y="379234"/>
                  <a:pt x="1792585" y="382045"/>
                  <a:pt x="1786160" y="383995"/>
                </a:cubicBezTo>
                <a:cubicBezTo>
                  <a:pt x="1782030" y="385257"/>
                  <a:pt x="1779650" y="386576"/>
                  <a:pt x="1779019" y="387953"/>
                </a:cubicBezTo>
                <a:cubicBezTo>
                  <a:pt x="1778388" y="389329"/>
                  <a:pt x="1778072" y="392886"/>
                  <a:pt x="1778072" y="398622"/>
                </a:cubicBezTo>
                <a:cubicBezTo>
                  <a:pt x="1778072" y="402637"/>
                  <a:pt x="1778445" y="405161"/>
                  <a:pt x="1779191" y="406193"/>
                </a:cubicBezTo>
                <a:cubicBezTo>
                  <a:pt x="1779937" y="407226"/>
                  <a:pt x="1781973" y="407742"/>
                  <a:pt x="1785300" y="407742"/>
                </a:cubicBezTo>
                <a:lnTo>
                  <a:pt x="1864114" y="407742"/>
                </a:lnTo>
                <a:cubicBezTo>
                  <a:pt x="1868129" y="407742"/>
                  <a:pt x="1870137" y="406251"/>
                  <a:pt x="1870137" y="403268"/>
                </a:cubicBezTo>
                <a:cubicBezTo>
                  <a:pt x="1870137" y="395696"/>
                  <a:pt x="1869764" y="391021"/>
                  <a:pt x="1869018" y="389243"/>
                </a:cubicBezTo>
                <a:cubicBezTo>
                  <a:pt x="1868272" y="387465"/>
                  <a:pt x="1866236" y="385773"/>
                  <a:pt x="1862909" y="384167"/>
                </a:cubicBezTo>
                <a:cubicBezTo>
                  <a:pt x="1859009" y="382217"/>
                  <a:pt x="1857058" y="379980"/>
                  <a:pt x="1857058" y="377456"/>
                </a:cubicBezTo>
                <a:lnTo>
                  <a:pt x="1857058" y="128452"/>
                </a:lnTo>
                <a:close/>
                <a:moveTo>
                  <a:pt x="5384788" y="126215"/>
                </a:moveTo>
                <a:cubicBezTo>
                  <a:pt x="5363909" y="126215"/>
                  <a:pt x="5347331" y="132181"/>
                  <a:pt x="5335056" y="144112"/>
                </a:cubicBezTo>
                <a:cubicBezTo>
                  <a:pt x="5322781" y="156043"/>
                  <a:pt x="5316643" y="169924"/>
                  <a:pt x="5316643" y="185756"/>
                </a:cubicBezTo>
                <a:cubicBezTo>
                  <a:pt x="5316643" y="194819"/>
                  <a:pt x="5318794" y="202390"/>
                  <a:pt x="5323096" y="208471"/>
                </a:cubicBezTo>
                <a:cubicBezTo>
                  <a:pt x="5327398" y="214551"/>
                  <a:pt x="5333393" y="217591"/>
                  <a:pt x="5341079" y="217591"/>
                </a:cubicBezTo>
                <a:cubicBezTo>
                  <a:pt x="5347274" y="217591"/>
                  <a:pt x="5352609" y="215641"/>
                  <a:pt x="5357083" y="211740"/>
                </a:cubicBezTo>
                <a:cubicBezTo>
                  <a:pt x="5361557" y="207840"/>
                  <a:pt x="5363794" y="202562"/>
                  <a:pt x="5363794" y="195909"/>
                </a:cubicBezTo>
                <a:cubicBezTo>
                  <a:pt x="5363794" y="191893"/>
                  <a:pt x="5363048" y="185928"/>
                  <a:pt x="5361557" y="178012"/>
                </a:cubicBezTo>
                <a:cubicBezTo>
                  <a:pt x="5360524" y="172391"/>
                  <a:pt x="5360008" y="168089"/>
                  <a:pt x="5360008" y="165106"/>
                </a:cubicBezTo>
                <a:cubicBezTo>
                  <a:pt x="5360008" y="160632"/>
                  <a:pt x="5361643" y="156961"/>
                  <a:pt x="5364912" y="154092"/>
                </a:cubicBezTo>
                <a:cubicBezTo>
                  <a:pt x="5368182" y="151224"/>
                  <a:pt x="5371997" y="149790"/>
                  <a:pt x="5376356" y="149790"/>
                </a:cubicBezTo>
                <a:cubicBezTo>
                  <a:pt x="5383469" y="149790"/>
                  <a:pt x="5388172" y="153404"/>
                  <a:pt x="5390467" y="160632"/>
                </a:cubicBezTo>
                <a:cubicBezTo>
                  <a:pt x="5392761" y="167859"/>
                  <a:pt x="5393908" y="182429"/>
                  <a:pt x="5393908" y="204341"/>
                </a:cubicBezTo>
                <a:cubicBezTo>
                  <a:pt x="5393908" y="219828"/>
                  <a:pt x="5392933" y="229866"/>
                  <a:pt x="5390983" y="234455"/>
                </a:cubicBezTo>
                <a:cubicBezTo>
                  <a:pt x="5389033" y="239044"/>
                  <a:pt x="5385218" y="242457"/>
                  <a:pt x="5379539" y="244694"/>
                </a:cubicBezTo>
                <a:cubicBezTo>
                  <a:pt x="5373861" y="246931"/>
                  <a:pt x="5364482" y="248050"/>
                  <a:pt x="5351404" y="248050"/>
                </a:cubicBezTo>
                <a:cubicBezTo>
                  <a:pt x="5346242" y="248050"/>
                  <a:pt x="5343660" y="250631"/>
                  <a:pt x="5343660" y="255793"/>
                </a:cubicBezTo>
                <a:cubicBezTo>
                  <a:pt x="5343660" y="256596"/>
                  <a:pt x="5343718" y="257399"/>
                  <a:pt x="5343832" y="258202"/>
                </a:cubicBezTo>
                <a:lnTo>
                  <a:pt x="5344177" y="265774"/>
                </a:lnTo>
                <a:cubicBezTo>
                  <a:pt x="5344406" y="269101"/>
                  <a:pt x="5346242" y="270764"/>
                  <a:pt x="5349683" y="270764"/>
                </a:cubicBezTo>
                <a:lnTo>
                  <a:pt x="5354674" y="270592"/>
                </a:lnTo>
                <a:cubicBezTo>
                  <a:pt x="5364081" y="270592"/>
                  <a:pt x="5370935" y="271023"/>
                  <a:pt x="5375237" y="271883"/>
                </a:cubicBezTo>
                <a:cubicBezTo>
                  <a:pt x="5379539" y="272743"/>
                  <a:pt x="5383641" y="275124"/>
                  <a:pt x="5387541" y="279024"/>
                </a:cubicBezTo>
                <a:cubicBezTo>
                  <a:pt x="5391442" y="282925"/>
                  <a:pt x="5394253" y="289063"/>
                  <a:pt x="5395973" y="297437"/>
                </a:cubicBezTo>
                <a:lnTo>
                  <a:pt x="5398038" y="339942"/>
                </a:lnTo>
                <a:cubicBezTo>
                  <a:pt x="5398268" y="343383"/>
                  <a:pt x="5398383" y="346825"/>
                  <a:pt x="5398383" y="350267"/>
                </a:cubicBezTo>
                <a:cubicBezTo>
                  <a:pt x="5398383" y="363574"/>
                  <a:pt x="5396633" y="373240"/>
                  <a:pt x="5393134" y="379262"/>
                </a:cubicBezTo>
                <a:cubicBezTo>
                  <a:pt x="5389635" y="385285"/>
                  <a:pt x="5384272" y="388297"/>
                  <a:pt x="5377044" y="388297"/>
                </a:cubicBezTo>
                <a:cubicBezTo>
                  <a:pt x="5371538" y="388297"/>
                  <a:pt x="5367236" y="386547"/>
                  <a:pt x="5364138" y="383048"/>
                </a:cubicBezTo>
                <a:cubicBezTo>
                  <a:pt x="5361041" y="379549"/>
                  <a:pt x="5359492" y="375333"/>
                  <a:pt x="5359492" y="370400"/>
                </a:cubicBezTo>
                <a:cubicBezTo>
                  <a:pt x="5359492" y="367762"/>
                  <a:pt x="5359836" y="364836"/>
                  <a:pt x="5360524" y="361624"/>
                </a:cubicBezTo>
                <a:cubicBezTo>
                  <a:pt x="5361786" y="354282"/>
                  <a:pt x="5362417" y="349062"/>
                  <a:pt x="5362417" y="345965"/>
                </a:cubicBezTo>
                <a:cubicBezTo>
                  <a:pt x="5362417" y="338393"/>
                  <a:pt x="5360352" y="332026"/>
                  <a:pt x="5356222" y="326863"/>
                </a:cubicBezTo>
                <a:cubicBezTo>
                  <a:pt x="5352092" y="321701"/>
                  <a:pt x="5346242" y="319120"/>
                  <a:pt x="5338670" y="319120"/>
                </a:cubicBezTo>
                <a:cubicBezTo>
                  <a:pt x="5330869" y="319120"/>
                  <a:pt x="5324846" y="322045"/>
                  <a:pt x="5320601" y="327896"/>
                </a:cubicBezTo>
                <a:cubicBezTo>
                  <a:pt x="5316357" y="333747"/>
                  <a:pt x="5314234" y="340802"/>
                  <a:pt x="5314234" y="349062"/>
                </a:cubicBezTo>
                <a:cubicBezTo>
                  <a:pt x="5314234" y="365467"/>
                  <a:pt x="5320286" y="379836"/>
                  <a:pt x="5332389" y="392169"/>
                </a:cubicBezTo>
                <a:cubicBezTo>
                  <a:pt x="5344492" y="404501"/>
                  <a:pt x="5360582" y="410668"/>
                  <a:pt x="5380658" y="410668"/>
                </a:cubicBezTo>
                <a:cubicBezTo>
                  <a:pt x="5395572" y="410668"/>
                  <a:pt x="5409654" y="407369"/>
                  <a:pt x="5422904" y="400773"/>
                </a:cubicBezTo>
                <a:cubicBezTo>
                  <a:pt x="5436155" y="394176"/>
                  <a:pt x="5446566" y="384855"/>
                  <a:pt x="5454137" y="372809"/>
                </a:cubicBezTo>
                <a:cubicBezTo>
                  <a:pt x="5461709" y="360764"/>
                  <a:pt x="5465495" y="346768"/>
                  <a:pt x="5465495" y="330821"/>
                </a:cubicBezTo>
                <a:cubicBezTo>
                  <a:pt x="5465495" y="293307"/>
                  <a:pt x="5444960" y="269216"/>
                  <a:pt x="5403889" y="258547"/>
                </a:cubicBezTo>
                <a:lnTo>
                  <a:pt x="5409052" y="256998"/>
                </a:lnTo>
                <a:cubicBezTo>
                  <a:pt x="5425227" y="252294"/>
                  <a:pt x="5437560" y="244522"/>
                  <a:pt x="5446049" y="233681"/>
                </a:cubicBezTo>
                <a:cubicBezTo>
                  <a:pt x="5454539" y="222839"/>
                  <a:pt x="5458783" y="210536"/>
                  <a:pt x="5458783" y="196769"/>
                </a:cubicBezTo>
                <a:cubicBezTo>
                  <a:pt x="5458783" y="179102"/>
                  <a:pt x="5452474" y="162926"/>
                  <a:pt x="5439854" y="148242"/>
                </a:cubicBezTo>
                <a:cubicBezTo>
                  <a:pt x="5427235" y="133557"/>
                  <a:pt x="5408880" y="126215"/>
                  <a:pt x="5384788" y="126215"/>
                </a:cubicBezTo>
                <a:close/>
                <a:moveTo>
                  <a:pt x="9060453" y="126043"/>
                </a:moveTo>
                <a:cubicBezTo>
                  <a:pt x="9057356" y="126043"/>
                  <a:pt x="9055319" y="126244"/>
                  <a:pt x="9054344" y="126645"/>
                </a:cubicBezTo>
                <a:cubicBezTo>
                  <a:pt x="9053369" y="127047"/>
                  <a:pt x="9051906" y="128280"/>
                  <a:pt x="9049956" y="130345"/>
                </a:cubicBezTo>
                <a:cubicBezTo>
                  <a:pt x="9048350" y="132066"/>
                  <a:pt x="9045769" y="132926"/>
                  <a:pt x="9042212" y="132926"/>
                </a:cubicBezTo>
                <a:lnTo>
                  <a:pt x="8959648" y="132926"/>
                </a:lnTo>
                <a:lnTo>
                  <a:pt x="8950837" y="271797"/>
                </a:lnTo>
                <a:cubicBezTo>
                  <a:pt x="8950722" y="273862"/>
                  <a:pt x="8950664" y="275411"/>
                  <a:pt x="8950664" y="276443"/>
                </a:cubicBezTo>
                <a:cubicBezTo>
                  <a:pt x="8950664" y="279770"/>
                  <a:pt x="8952729" y="281434"/>
                  <a:pt x="8956859" y="281434"/>
                </a:cubicBezTo>
                <a:lnTo>
                  <a:pt x="8964603" y="281089"/>
                </a:lnTo>
                <a:cubicBezTo>
                  <a:pt x="8967586" y="280975"/>
                  <a:pt x="8969680" y="280401"/>
                  <a:pt x="8970884" y="279369"/>
                </a:cubicBezTo>
                <a:cubicBezTo>
                  <a:pt x="8972089" y="278336"/>
                  <a:pt x="8973265" y="275984"/>
                  <a:pt x="8974412" y="272313"/>
                </a:cubicBezTo>
                <a:cubicBezTo>
                  <a:pt x="8979345" y="256596"/>
                  <a:pt x="8987949" y="248738"/>
                  <a:pt x="9000224" y="248738"/>
                </a:cubicBezTo>
                <a:cubicBezTo>
                  <a:pt x="9008943" y="248738"/>
                  <a:pt x="9015081" y="253097"/>
                  <a:pt x="9018637" y="261816"/>
                </a:cubicBezTo>
                <a:cubicBezTo>
                  <a:pt x="9022193" y="270535"/>
                  <a:pt x="9023972" y="286653"/>
                  <a:pt x="9023972" y="310171"/>
                </a:cubicBezTo>
                <a:lnTo>
                  <a:pt x="9024316" y="340974"/>
                </a:lnTo>
                <a:cubicBezTo>
                  <a:pt x="9024316" y="356576"/>
                  <a:pt x="9023742" y="366959"/>
                  <a:pt x="9022595" y="372121"/>
                </a:cubicBezTo>
                <a:cubicBezTo>
                  <a:pt x="9021448" y="377284"/>
                  <a:pt x="9019039" y="381270"/>
                  <a:pt x="9015367" y="384081"/>
                </a:cubicBezTo>
                <a:cubicBezTo>
                  <a:pt x="9011696" y="386891"/>
                  <a:pt x="9007165" y="388297"/>
                  <a:pt x="9001773" y="388297"/>
                </a:cubicBezTo>
                <a:cubicBezTo>
                  <a:pt x="8995578" y="388297"/>
                  <a:pt x="8990960" y="386461"/>
                  <a:pt x="8987920" y="382790"/>
                </a:cubicBezTo>
                <a:cubicBezTo>
                  <a:pt x="8984880" y="379119"/>
                  <a:pt x="8983360" y="375333"/>
                  <a:pt x="8983360" y="371433"/>
                </a:cubicBezTo>
                <a:cubicBezTo>
                  <a:pt x="8983360" y="369368"/>
                  <a:pt x="8984106" y="364951"/>
                  <a:pt x="8985597" y="358182"/>
                </a:cubicBezTo>
                <a:cubicBezTo>
                  <a:pt x="8986515" y="354167"/>
                  <a:pt x="8986974" y="350324"/>
                  <a:pt x="8986974" y="346653"/>
                </a:cubicBezTo>
                <a:cubicBezTo>
                  <a:pt x="8986974" y="338622"/>
                  <a:pt x="8984909" y="332255"/>
                  <a:pt x="8980779" y="327552"/>
                </a:cubicBezTo>
                <a:cubicBezTo>
                  <a:pt x="8976649" y="322848"/>
                  <a:pt x="8971085" y="320496"/>
                  <a:pt x="8964087" y="320496"/>
                </a:cubicBezTo>
                <a:cubicBezTo>
                  <a:pt x="8956171" y="320496"/>
                  <a:pt x="8950091" y="323508"/>
                  <a:pt x="8945846" y="329531"/>
                </a:cubicBezTo>
                <a:cubicBezTo>
                  <a:pt x="8941601" y="335554"/>
                  <a:pt x="8939479" y="342580"/>
                  <a:pt x="8939479" y="350611"/>
                </a:cubicBezTo>
                <a:cubicBezTo>
                  <a:pt x="8939479" y="364722"/>
                  <a:pt x="8945043" y="378259"/>
                  <a:pt x="8956171" y="391222"/>
                </a:cubicBezTo>
                <a:cubicBezTo>
                  <a:pt x="8967299" y="404186"/>
                  <a:pt x="8983131" y="410668"/>
                  <a:pt x="9003666" y="410668"/>
                </a:cubicBezTo>
                <a:cubicBezTo>
                  <a:pt x="9028446" y="410668"/>
                  <a:pt x="9049182" y="401834"/>
                  <a:pt x="9065874" y="384167"/>
                </a:cubicBezTo>
                <a:cubicBezTo>
                  <a:pt x="9082566" y="366500"/>
                  <a:pt x="9090912" y="343383"/>
                  <a:pt x="9090912" y="314818"/>
                </a:cubicBezTo>
                <a:cubicBezTo>
                  <a:pt x="9090912" y="288432"/>
                  <a:pt x="9083684" y="266749"/>
                  <a:pt x="9069229" y="249770"/>
                </a:cubicBezTo>
                <a:cubicBezTo>
                  <a:pt x="9054774" y="232792"/>
                  <a:pt x="9036189" y="224302"/>
                  <a:pt x="9013475" y="224302"/>
                </a:cubicBezTo>
                <a:cubicBezTo>
                  <a:pt x="8999593" y="224302"/>
                  <a:pt x="8987031" y="228088"/>
                  <a:pt x="8975788" y="235660"/>
                </a:cubicBezTo>
                <a:lnTo>
                  <a:pt x="8978714" y="182658"/>
                </a:lnTo>
                <a:lnTo>
                  <a:pt x="9059593" y="182658"/>
                </a:lnTo>
                <a:cubicBezTo>
                  <a:pt x="9062920" y="182658"/>
                  <a:pt x="9065013" y="182199"/>
                  <a:pt x="9065874" y="181282"/>
                </a:cubicBezTo>
                <a:cubicBezTo>
                  <a:pt x="9066734" y="180364"/>
                  <a:pt x="9067336" y="178127"/>
                  <a:pt x="9067681" y="174570"/>
                </a:cubicBezTo>
                <a:lnTo>
                  <a:pt x="9070778" y="137745"/>
                </a:lnTo>
                <a:cubicBezTo>
                  <a:pt x="9071122" y="134074"/>
                  <a:pt x="9071294" y="132009"/>
                  <a:pt x="9071294" y="131550"/>
                </a:cubicBezTo>
                <a:cubicBezTo>
                  <a:pt x="9071294" y="129370"/>
                  <a:pt x="9070663" y="127907"/>
                  <a:pt x="9069401" y="127162"/>
                </a:cubicBezTo>
                <a:cubicBezTo>
                  <a:pt x="9068139" y="126416"/>
                  <a:pt x="9065157" y="126043"/>
                  <a:pt x="9060453" y="126043"/>
                </a:cubicBezTo>
                <a:close/>
                <a:moveTo>
                  <a:pt x="0" y="0"/>
                </a:moveTo>
                <a:lnTo>
                  <a:pt x="10972800" y="0"/>
                </a:lnTo>
                <a:lnTo>
                  <a:pt x="10972800" y="541936"/>
                </a:lnTo>
                <a:lnTo>
                  <a:pt x="0" y="541936"/>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41B5EBEB-8FA1-4A0D-8F88-E66CF5AFE017}"/>
              </a:ext>
            </a:extLst>
          </p:cNvPr>
          <p:cNvSpPr>
            <a:spLocks noChangeAspect="1"/>
          </p:cNvSpPr>
          <p:nvPr/>
        </p:nvSpPr>
        <p:spPr>
          <a:xfrm>
            <a:off x="2825349"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F702CF5-C58F-42C6-A2F0-2A82097EB882}"/>
              </a:ext>
            </a:extLst>
          </p:cNvPr>
          <p:cNvSpPr>
            <a:spLocks noChangeAspect="1"/>
          </p:cNvSpPr>
          <p:nvPr/>
        </p:nvSpPr>
        <p:spPr>
          <a:xfrm rot="10800000">
            <a:off x="4639204"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E0ADA45-B9F5-4233-BDB1-E4704A239608}"/>
              </a:ext>
            </a:extLst>
          </p:cNvPr>
          <p:cNvSpPr>
            <a:spLocks noChangeAspect="1"/>
          </p:cNvSpPr>
          <p:nvPr/>
        </p:nvSpPr>
        <p:spPr>
          <a:xfrm>
            <a:off x="6413903" y="3083704"/>
            <a:ext cx="1182407" cy="60572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312FA69-E34B-4EDF-AE5A-4304B1CD1038}"/>
              </a:ext>
            </a:extLst>
          </p:cNvPr>
          <p:cNvSpPr>
            <a:spLocks noChangeAspect="1"/>
          </p:cNvSpPr>
          <p:nvPr/>
        </p:nvSpPr>
        <p:spPr>
          <a:xfrm rot="10800000">
            <a:off x="8266342" y="4209808"/>
            <a:ext cx="1182407" cy="605725"/>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rgbClr val="4C4F5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51987DFD-815A-42B1-82D5-2559F4DD9219}"/>
              </a:ext>
            </a:extLst>
          </p:cNvPr>
          <p:cNvSpPr txBox="1"/>
          <p:nvPr/>
        </p:nvSpPr>
        <p:spPr>
          <a:xfrm>
            <a:off x="23622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4" name="TextBox 33">
            <a:extLst>
              <a:ext uri="{FF2B5EF4-FFF2-40B4-BE49-F238E27FC236}">
                <a16:creationId xmlns:a16="http://schemas.microsoft.com/office/drawing/2014/main" id="{D76C1E1F-C5D1-4C6C-9228-2A340C35BCED}"/>
              </a:ext>
            </a:extLst>
          </p:cNvPr>
          <p:cNvSpPr txBox="1"/>
          <p:nvPr/>
        </p:nvSpPr>
        <p:spPr>
          <a:xfrm>
            <a:off x="5943600" y="5074926"/>
            <a:ext cx="2758030" cy="1625060"/>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FB7891EF-E484-4D4D-AE1A-63D9E038C35D}"/>
              </a:ext>
            </a:extLst>
          </p:cNvPr>
          <p:cNvSpPr txBox="1"/>
          <p:nvPr/>
        </p:nvSpPr>
        <p:spPr>
          <a:xfrm>
            <a:off x="4247076" y="1295400"/>
            <a:ext cx="2758030"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75015F76-243E-4396-9A8A-B1FBC170FED2}"/>
              </a:ext>
            </a:extLst>
          </p:cNvPr>
          <p:cNvSpPr txBox="1"/>
          <p:nvPr/>
        </p:nvSpPr>
        <p:spPr>
          <a:xfrm>
            <a:off x="7906755" y="1328644"/>
            <a:ext cx="2758030" cy="1625060"/>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E89427D5-29F9-4ABC-A768-7E3D128DE10B}"/>
              </a:ext>
            </a:extLst>
          </p:cNvPr>
          <p:cNvSpPr txBox="1"/>
          <p:nvPr/>
        </p:nvSpPr>
        <p:spPr>
          <a:xfrm>
            <a:off x="9525000" y="5080540"/>
            <a:ext cx="2758030" cy="1625060"/>
          </a:xfrm>
          <a:prstGeom prst="rect">
            <a:avLst/>
          </a:prstGeom>
          <a:noFill/>
        </p:spPr>
        <p:txBody>
          <a:bodyPr wrap="square" rtlCol="0">
            <a:spAutoFit/>
          </a:bodyPr>
          <a:lstStyle/>
          <a:p>
            <a:pPr defTabSz="1219170">
              <a:spcBef>
                <a:spcPct val="20000"/>
              </a:spcBef>
              <a:defRPr/>
            </a:pPr>
            <a:r>
              <a:rPr lang="en-US" sz="1600" dirty="0">
                <a:solidFill>
                  <a:srgbClr val="564267"/>
                </a:solidFill>
                <a:latin typeface="Bernard MT Condensed" panose="02050806060905020404" pitchFamily="18" charset="0"/>
              </a:rPr>
              <a:t>LOREM IPSUM DOLOR</a:t>
            </a:r>
            <a:endParaRPr lang="en-US" sz="1600" b="1" dirty="0">
              <a:solidFill>
                <a:srgbClr val="564267"/>
              </a:solidFill>
              <a:latin typeface="Bernard MT Condensed" panose="02050806060905020404" pitchFamily="18" charset="0"/>
            </a:endParaRPr>
          </a:p>
          <a:p>
            <a:pPr defTabSz="1219170">
              <a:spcBef>
                <a:spcPct val="20000"/>
              </a:spcBef>
              <a:defRPr/>
            </a:pPr>
            <a:endParaRPr lang="en-US" sz="3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D1103C1-1D06-433D-AB92-5F26F978486D}"/>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39" name="Freeform 6">
            <a:extLst>
              <a:ext uri="{FF2B5EF4-FFF2-40B4-BE49-F238E27FC236}">
                <a16:creationId xmlns:a16="http://schemas.microsoft.com/office/drawing/2014/main" id="{7CF262C0-68F4-48CE-8D66-B35A36D4BFFF}"/>
              </a:ext>
            </a:extLst>
          </p:cNvPr>
          <p:cNvSpPr>
            <a:spLocks noChangeAspect="1" noChangeArrowheads="1"/>
          </p:cNvSpPr>
          <p:nvPr/>
        </p:nvSpPr>
        <p:spPr bwMode="auto">
          <a:xfrm>
            <a:off x="1493528" y="4310317"/>
            <a:ext cx="351631" cy="297536"/>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4C4F54"/>
          </a:solidFill>
          <a:ln>
            <a:noFill/>
          </a:ln>
          <a:effectLst/>
        </p:spPr>
        <p:txBody>
          <a:bodyPr wrap="none" anchor="ctr"/>
          <a:lstStyle/>
          <a:p>
            <a:endParaRPr lang="en-US"/>
          </a:p>
        </p:txBody>
      </p:sp>
      <p:sp>
        <p:nvSpPr>
          <p:cNvPr id="40" name="Freeform 17">
            <a:extLst>
              <a:ext uri="{FF2B5EF4-FFF2-40B4-BE49-F238E27FC236}">
                <a16:creationId xmlns:a16="http://schemas.microsoft.com/office/drawing/2014/main" id="{442BBDC6-A43D-4253-B7E5-9221256D4455}"/>
              </a:ext>
            </a:extLst>
          </p:cNvPr>
          <p:cNvSpPr>
            <a:spLocks noChangeAspect="1" noChangeArrowheads="1"/>
          </p:cNvSpPr>
          <p:nvPr/>
        </p:nvSpPr>
        <p:spPr bwMode="auto">
          <a:xfrm>
            <a:off x="6854230" y="3267446"/>
            <a:ext cx="301752" cy="301751"/>
          </a:xfrm>
          <a:custGeom>
            <a:avLst/>
            <a:gdLst>
              <a:gd name="T0" fmla="*/ 270 w 481"/>
              <a:gd name="T1" fmla="*/ 158 h 481"/>
              <a:gd name="T2" fmla="*/ 214 w 481"/>
              <a:gd name="T3" fmla="*/ 158 h 481"/>
              <a:gd name="T4" fmla="*/ 214 w 481"/>
              <a:gd name="T5" fmla="*/ 214 h 481"/>
              <a:gd name="T6" fmla="*/ 270 w 481"/>
              <a:gd name="T7" fmla="*/ 214 h 481"/>
              <a:gd name="T8" fmla="*/ 270 w 481"/>
              <a:gd name="T9" fmla="*/ 158 h 481"/>
              <a:gd name="T10" fmla="*/ 378 w 481"/>
              <a:gd name="T11" fmla="*/ 158 h 481"/>
              <a:gd name="T12" fmla="*/ 321 w 481"/>
              <a:gd name="T13" fmla="*/ 158 h 481"/>
              <a:gd name="T14" fmla="*/ 321 w 481"/>
              <a:gd name="T15" fmla="*/ 214 h 481"/>
              <a:gd name="T16" fmla="*/ 378 w 481"/>
              <a:gd name="T17" fmla="*/ 214 h 481"/>
              <a:gd name="T18" fmla="*/ 378 w 481"/>
              <a:gd name="T19" fmla="*/ 158 h 481"/>
              <a:gd name="T20" fmla="*/ 454 w 481"/>
              <a:gd name="T21" fmla="*/ 332 h 481"/>
              <a:gd name="T22" fmla="*/ 357 w 481"/>
              <a:gd name="T23" fmla="*/ 317 h 481"/>
              <a:gd name="T24" fmla="*/ 332 w 481"/>
              <a:gd name="T25" fmla="*/ 322 h 481"/>
              <a:gd name="T26" fmla="*/ 275 w 481"/>
              <a:gd name="T27" fmla="*/ 383 h 481"/>
              <a:gd name="T28" fmla="*/ 97 w 481"/>
              <a:gd name="T29" fmla="*/ 204 h 481"/>
              <a:gd name="T30" fmla="*/ 158 w 481"/>
              <a:gd name="T31" fmla="*/ 148 h 481"/>
              <a:gd name="T32" fmla="*/ 163 w 481"/>
              <a:gd name="T33" fmla="*/ 117 h 481"/>
              <a:gd name="T34" fmla="*/ 148 w 481"/>
              <a:gd name="T35" fmla="*/ 25 h 481"/>
              <a:gd name="T36" fmla="*/ 122 w 481"/>
              <a:gd name="T37" fmla="*/ 0 h 481"/>
              <a:gd name="T38" fmla="*/ 30 w 481"/>
              <a:gd name="T39" fmla="*/ 0 h 481"/>
              <a:gd name="T40" fmla="*/ 0 w 481"/>
              <a:gd name="T41" fmla="*/ 25 h 481"/>
              <a:gd name="T42" fmla="*/ 454 w 481"/>
              <a:gd name="T43" fmla="*/ 480 h 481"/>
              <a:gd name="T44" fmla="*/ 480 w 481"/>
              <a:gd name="T45" fmla="*/ 455 h 481"/>
              <a:gd name="T46" fmla="*/ 480 w 481"/>
              <a:gd name="T47" fmla="*/ 357 h 481"/>
              <a:gd name="T48" fmla="*/ 454 w 481"/>
              <a:gd name="T49" fmla="*/ 332 h 481"/>
              <a:gd name="T50" fmla="*/ 429 w 481"/>
              <a:gd name="T51" fmla="*/ 158 h 481"/>
              <a:gd name="T52" fmla="*/ 429 w 481"/>
              <a:gd name="T53" fmla="*/ 214 h 481"/>
              <a:gd name="T54" fmla="*/ 480 w 481"/>
              <a:gd name="T55" fmla="*/ 214 h 481"/>
              <a:gd name="T56" fmla="*/ 480 w 481"/>
              <a:gd name="T57" fmla="*/ 158 h 481"/>
              <a:gd name="T58" fmla="*/ 429 w 481"/>
              <a:gd name="T59" fmla="*/ 158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81" h="481">
                <a:moveTo>
                  <a:pt x="270" y="158"/>
                </a:moveTo>
                <a:lnTo>
                  <a:pt x="214" y="158"/>
                </a:lnTo>
                <a:lnTo>
                  <a:pt x="214" y="214"/>
                </a:lnTo>
                <a:lnTo>
                  <a:pt x="270" y="214"/>
                </a:lnTo>
                <a:lnTo>
                  <a:pt x="270" y="158"/>
                </a:lnTo>
                <a:close/>
                <a:moveTo>
                  <a:pt x="378" y="158"/>
                </a:moveTo>
                <a:lnTo>
                  <a:pt x="321" y="158"/>
                </a:lnTo>
                <a:lnTo>
                  <a:pt x="321" y="214"/>
                </a:lnTo>
                <a:lnTo>
                  <a:pt x="378" y="214"/>
                </a:lnTo>
                <a:lnTo>
                  <a:pt x="378" y="158"/>
                </a:lnTo>
                <a:close/>
                <a:moveTo>
                  <a:pt x="454" y="332"/>
                </a:moveTo>
                <a:cubicBezTo>
                  <a:pt x="424" y="332"/>
                  <a:pt x="393" y="327"/>
                  <a:pt x="357" y="317"/>
                </a:cubicBezTo>
                <a:cubicBezTo>
                  <a:pt x="352" y="311"/>
                  <a:pt x="342" y="317"/>
                  <a:pt x="332" y="322"/>
                </a:cubicBezTo>
                <a:lnTo>
                  <a:pt x="275" y="383"/>
                </a:lnTo>
                <a:cubicBezTo>
                  <a:pt x="199" y="342"/>
                  <a:pt x="138" y="281"/>
                  <a:pt x="97" y="204"/>
                </a:cubicBezTo>
                <a:lnTo>
                  <a:pt x="158" y="148"/>
                </a:lnTo>
                <a:cubicBezTo>
                  <a:pt x="163" y="138"/>
                  <a:pt x="168" y="127"/>
                  <a:pt x="163" y="117"/>
                </a:cubicBezTo>
                <a:cubicBezTo>
                  <a:pt x="153" y="92"/>
                  <a:pt x="148" y="56"/>
                  <a:pt x="148" y="25"/>
                </a:cubicBezTo>
                <a:cubicBezTo>
                  <a:pt x="148" y="10"/>
                  <a:pt x="138" y="0"/>
                  <a:pt x="122" y="0"/>
                </a:cubicBezTo>
                <a:lnTo>
                  <a:pt x="30" y="0"/>
                </a:lnTo>
                <a:cubicBezTo>
                  <a:pt x="10" y="0"/>
                  <a:pt x="0" y="10"/>
                  <a:pt x="0" y="25"/>
                </a:cubicBezTo>
                <a:cubicBezTo>
                  <a:pt x="0" y="276"/>
                  <a:pt x="204" y="480"/>
                  <a:pt x="454" y="480"/>
                </a:cubicBezTo>
                <a:cubicBezTo>
                  <a:pt x="470" y="480"/>
                  <a:pt x="480" y="470"/>
                  <a:pt x="480" y="455"/>
                </a:cubicBezTo>
                <a:lnTo>
                  <a:pt x="480" y="357"/>
                </a:lnTo>
                <a:cubicBezTo>
                  <a:pt x="480" y="342"/>
                  <a:pt x="470" y="332"/>
                  <a:pt x="454" y="332"/>
                </a:cubicBezTo>
                <a:close/>
                <a:moveTo>
                  <a:pt x="429" y="158"/>
                </a:moveTo>
                <a:lnTo>
                  <a:pt x="429" y="214"/>
                </a:lnTo>
                <a:lnTo>
                  <a:pt x="480" y="214"/>
                </a:lnTo>
                <a:lnTo>
                  <a:pt x="480" y="158"/>
                </a:lnTo>
                <a:lnTo>
                  <a:pt x="429" y="158"/>
                </a:lnTo>
                <a:close/>
              </a:path>
            </a:pathLst>
          </a:custGeom>
          <a:solidFill>
            <a:srgbClr val="4C4F54"/>
          </a:solidFill>
          <a:ln>
            <a:noFill/>
          </a:ln>
          <a:effectLst/>
        </p:spPr>
        <p:txBody>
          <a:bodyPr wrap="none" anchor="ctr"/>
          <a:lstStyle/>
          <a:p>
            <a:endParaRPr lang="en-US"/>
          </a:p>
        </p:txBody>
      </p:sp>
      <p:sp>
        <p:nvSpPr>
          <p:cNvPr id="41" name="Freeform 18">
            <a:extLst>
              <a:ext uri="{FF2B5EF4-FFF2-40B4-BE49-F238E27FC236}">
                <a16:creationId xmlns:a16="http://schemas.microsoft.com/office/drawing/2014/main" id="{4FAD052A-1B73-4D73-84E0-A4CBD5BDFC2A}"/>
              </a:ext>
            </a:extLst>
          </p:cNvPr>
          <p:cNvSpPr>
            <a:spLocks noChangeAspect="1" noChangeArrowheads="1"/>
          </p:cNvSpPr>
          <p:nvPr/>
        </p:nvSpPr>
        <p:spPr bwMode="auto">
          <a:xfrm>
            <a:off x="3277157" y="3217990"/>
            <a:ext cx="278790" cy="384048"/>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4C4F54"/>
          </a:solidFill>
          <a:ln>
            <a:noFill/>
          </a:ln>
          <a:effectLst/>
        </p:spPr>
        <p:txBody>
          <a:bodyPr wrap="none" anchor="ctr"/>
          <a:lstStyle/>
          <a:p>
            <a:endParaRPr lang="en-US"/>
          </a:p>
        </p:txBody>
      </p:sp>
      <p:sp>
        <p:nvSpPr>
          <p:cNvPr id="42" name="Freeform 13">
            <a:extLst>
              <a:ext uri="{FF2B5EF4-FFF2-40B4-BE49-F238E27FC236}">
                <a16:creationId xmlns:a16="http://schemas.microsoft.com/office/drawing/2014/main" id="{DCA5DD7F-3BC6-4E30-9634-6D4AFD38A74E}"/>
              </a:ext>
            </a:extLst>
          </p:cNvPr>
          <p:cNvSpPr>
            <a:spLocks noChangeAspect="1" noChangeArrowheads="1"/>
          </p:cNvSpPr>
          <p:nvPr/>
        </p:nvSpPr>
        <p:spPr bwMode="auto">
          <a:xfrm>
            <a:off x="5061243" y="4322670"/>
            <a:ext cx="338328" cy="341147"/>
          </a:xfrm>
          <a:custGeom>
            <a:avLst/>
            <a:gdLst>
              <a:gd name="T0" fmla="*/ 455 w 527"/>
              <a:gd name="T1" fmla="*/ 291 h 533"/>
              <a:gd name="T2" fmla="*/ 460 w 527"/>
              <a:gd name="T3" fmla="*/ 266 h 533"/>
              <a:gd name="T4" fmla="*/ 455 w 527"/>
              <a:gd name="T5" fmla="*/ 240 h 533"/>
              <a:gd name="T6" fmla="*/ 511 w 527"/>
              <a:gd name="T7" fmla="*/ 194 h 533"/>
              <a:gd name="T8" fmla="*/ 516 w 527"/>
              <a:gd name="T9" fmla="*/ 179 h 533"/>
              <a:gd name="T10" fmla="*/ 465 w 527"/>
              <a:gd name="T11" fmla="*/ 82 h 533"/>
              <a:gd name="T12" fmla="*/ 444 w 527"/>
              <a:gd name="T13" fmla="*/ 82 h 533"/>
              <a:gd name="T14" fmla="*/ 378 w 527"/>
              <a:gd name="T15" fmla="*/ 107 h 533"/>
              <a:gd name="T16" fmla="*/ 332 w 527"/>
              <a:gd name="T17" fmla="*/ 82 h 533"/>
              <a:gd name="T18" fmla="*/ 322 w 527"/>
              <a:gd name="T19" fmla="*/ 10 h 533"/>
              <a:gd name="T20" fmla="*/ 311 w 527"/>
              <a:gd name="T21" fmla="*/ 0 h 533"/>
              <a:gd name="T22" fmla="*/ 204 w 527"/>
              <a:gd name="T23" fmla="*/ 0 h 533"/>
              <a:gd name="T24" fmla="*/ 194 w 527"/>
              <a:gd name="T25" fmla="*/ 10 h 533"/>
              <a:gd name="T26" fmla="*/ 184 w 527"/>
              <a:gd name="T27" fmla="*/ 82 h 533"/>
              <a:gd name="T28" fmla="*/ 138 w 527"/>
              <a:gd name="T29" fmla="*/ 107 h 533"/>
              <a:gd name="T30" fmla="*/ 71 w 527"/>
              <a:gd name="T31" fmla="*/ 82 h 533"/>
              <a:gd name="T32" fmla="*/ 56 w 527"/>
              <a:gd name="T33" fmla="*/ 87 h 533"/>
              <a:gd name="T34" fmla="*/ 0 w 527"/>
              <a:gd name="T35" fmla="*/ 179 h 533"/>
              <a:gd name="T36" fmla="*/ 5 w 527"/>
              <a:gd name="T37" fmla="*/ 194 h 533"/>
              <a:gd name="T38" fmla="*/ 61 w 527"/>
              <a:gd name="T39" fmla="*/ 240 h 533"/>
              <a:gd name="T40" fmla="*/ 61 w 527"/>
              <a:gd name="T41" fmla="*/ 266 h 533"/>
              <a:gd name="T42" fmla="*/ 61 w 527"/>
              <a:gd name="T43" fmla="*/ 291 h 533"/>
              <a:gd name="T44" fmla="*/ 5 w 527"/>
              <a:gd name="T45" fmla="*/ 337 h 533"/>
              <a:gd name="T46" fmla="*/ 5 w 527"/>
              <a:gd name="T47" fmla="*/ 353 h 533"/>
              <a:gd name="T48" fmla="*/ 56 w 527"/>
              <a:gd name="T49" fmla="*/ 450 h 533"/>
              <a:gd name="T50" fmla="*/ 71 w 527"/>
              <a:gd name="T51" fmla="*/ 450 h 533"/>
              <a:gd name="T52" fmla="*/ 138 w 527"/>
              <a:gd name="T53" fmla="*/ 424 h 533"/>
              <a:gd name="T54" fmla="*/ 184 w 527"/>
              <a:gd name="T55" fmla="*/ 450 h 533"/>
              <a:gd name="T56" fmla="*/ 194 w 527"/>
              <a:gd name="T57" fmla="*/ 521 h 533"/>
              <a:gd name="T58" fmla="*/ 209 w 527"/>
              <a:gd name="T59" fmla="*/ 532 h 533"/>
              <a:gd name="T60" fmla="*/ 317 w 527"/>
              <a:gd name="T61" fmla="*/ 532 h 533"/>
              <a:gd name="T62" fmla="*/ 327 w 527"/>
              <a:gd name="T63" fmla="*/ 521 h 533"/>
              <a:gd name="T64" fmla="*/ 337 w 527"/>
              <a:gd name="T65" fmla="*/ 450 h 533"/>
              <a:gd name="T66" fmla="*/ 383 w 527"/>
              <a:gd name="T67" fmla="*/ 424 h 533"/>
              <a:gd name="T68" fmla="*/ 449 w 527"/>
              <a:gd name="T69" fmla="*/ 450 h 533"/>
              <a:gd name="T70" fmla="*/ 470 w 527"/>
              <a:gd name="T71" fmla="*/ 445 h 533"/>
              <a:gd name="T72" fmla="*/ 521 w 527"/>
              <a:gd name="T73" fmla="*/ 353 h 533"/>
              <a:gd name="T74" fmla="*/ 521 w 527"/>
              <a:gd name="T75" fmla="*/ 337 h 533"/>
              <a:gd name="T76" fmla="*/ 455 w 527"/>
              <a:gd name="T77" fmla="*/ 291 h 533"/>
              <a:gd name="T78" fmla="*/ 260 w 527"/>
              <a:gd name="T79" fmla="*/ 358 h 533"/>
              <a:gd name="T80" fmla="*/ 163 w 527"/>
              <a:gd name="T81" fmla="*/ 266 h 533"/>
              <a:gd name="T82" fmla="*/ 260 w 527"/>
              <a:gd name="T83" fmla="*/ 174 h 533"/>
              <a:gd name="T84" fmla="*/ 352 w 527"/>
              <a:gd name="T85" fmla="*/ 266 h 533"/>
              <a:gd name="T86" fmla="*/ 260 w 527"/>
              <a:gd name="T87" fmla="*/ 358 h 5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527" h="533">
                <a:moveTo>
                  <a:pt x="455" y="291"/>
                </a:moveTo>
                <a:cubicBezTo>
                  <a:pt x="455" y="286"/>
                  <a:pt x="460" y="276"/>
                  <a:pt x="460" y="266"/>
                </a:cubicBezTo>
                <a:cubicBezTo>
                  <a:pt x="460" y="256"/>
                  <a:pt x="460" y="245"/>
                  <a:pt x="455" y="240"/>
                </a:cubicBezTo>
                <a:lnTo>
                  <a:pt x="511" y="194"/>
                </a:lnTo>
                <a:cubicBezTo>
                  <a:pt x="521" y="189"/>
                  <a:pt x="521" y="184"/>
                  <a:pt x="516" y="179"/>
                </a:cubicBezTo>
                <a:lnTo>
                  <a:pt x="465" y="82"/>
                </a:lnTo>
                <a:cubicBezTo>
                  <a:pt x="460" y="82"/>
                  <a:pt x="455" y="77"/>
                  <a:pt x="444" y="82"/>
                </a:cubicBezTo>
                <a:lnTo>
                  <a:pt x="378" y="107"/>
                </a:lnTo>
                <a:cubicBezTo>
                  <a:pt x="368" y="97"/>
                  <a:pt x="352" y="92"/>
                  <a:pt x="332" y="82"/>
                </a:cubicBezTo>
                <a:lnTo>
                  <a:pt x="322" y="10"/>
                </a:lnTo>
                <a:cubicBezTo>
                  <a:pt x="327" y="5"/>
                  <a:pt x="317" y="0"/>
                  <a:pt x="311" y="0"/>
                </a:cubicBezTo>
                <a:lnTo>
                  <a:pt x="204" y="0"/>
                </a:lnTo>
                <a:cubicBezTo>
                  <a:pt x="199" y="0"/>
                  <a:pt x="194" y="5"/>
                  <a:pt x="194" y="10"/>
                </a:cubicBezTo>
                <a:lnTo>
                  <a:pt x="184" y="82"/>
                </a:lnTo>
                <a:cubicBezTo>
                  <a:pt x="163" y="87"/>
                  <a:pt x="153" y="97"/>
                  <a:pt x="138" y="107"/>
                </a:cubicBezTo>
                <a:lnTo>
                  <a:pt x="71" y="82"/>
                </a:lnTo>
                <a:cubicBezTo>
                  <a:pt x="66" y="77"/>
                  <a:pt x="61" y="82"/>
                  <a:pt x="56" y="87"/>
                </a:cubicBezTo>
                <a:lnTo>
                  <a:pt x="0" y="179"/>
                </a:lnTo>
                <a:cubicBezTo>
                  <a:pt x="0" y="184"/>
                  <a:pt x="0" y="189"/>
                  <a:pt x="5" y="194"/>
                </a:cubicBezTo>
                <a:lnTo>
                  <a:pt x="61" y="240"/>
                </a:lnTo>
                <a:cubicBezTo>
                  <a:pt x="61" y="245"/>
                  <a:pt x="61" y="256"/>
                  <a:pt x="61" y="266"/>
                </a:cubicBezTo>
                <a:cubicBezTo>
                  <a:pt x="61" y="276"/>
                  <a:pt x="61" y="286"/>
                  <a:pt x="61" y="291"/>
                </a:cubicBezTo>
                <a:lnTo>
                  <a:pt x="5" y="337"/>
                </a:lnTo>
                <a:cubicBezTo>
                  <a:pt x="0" y="343"/>
                  <a:pt x="0" y="348"/>
                  <a:pt x="5" y="353"/>
                </a:cubicBezTo>
                <a:lnTo>
                  <a:pt x="56" y="450"/>
                </a:lnTo>
                <a:cubicBezTo>
                  <a:pt x="61" y="450"/>
                  <a:pt x="66" y="455"/>
                  <a:pt x="71" y="450"/>
                </a:cubicBezTo>
                <a:lnTo>
                  <a:pt x="138" y="424"/>
                </a:lnTo>
                <a:cubicBezTo>
                  <a:pt x="153" y="434"/>
                  <a:pt x="168" y="445"/>
                  <a:pt x="184" y="450"/>
                </a:cubicBezTo>
                <a:lnTo>
                  <a:pt x="194" y="521"/>
                </a:lnTo>
                <a:cubicBezTo>
                  <a:pt x="194" y="526"/>
                  <a:pt x="199" y="532"/>
                  <a:pt x="209" y="532"/>
                </a:cubicBezTo>
                <a:lnTo>
                  <a:pt x="317" y="532"/>
                </a:lnTo>
                <a:cubicBezTo>
                  <a:pt x="322" y="532"/>
                  <a:pt x="327" y="526"/>
                  <a:pt x="327" y="521"/>
                </a:cubicBezTo>
                <a:lnTo>
                  <a:pt x="337" y="450"/>
                </a:lnTo>
                <a:cubicBezTo>
                  <a:pt x="357" y="445"/>
                  <a:pt x="373" y="434"/>
                  <a:pt x="383" y="424"/>
                </a:cubicBezTo>
                <a:lnTo>
                  <a:pt x="449" y="450"/>
                </a:lnTo>
                <a:cubicBezTo>
                  <a:pt x="455" y="455"/>
                  <a:pt x="465" y="450"/>
                  <a:pt x="470" y="445"/>
                </a:cubicBezTo>
                <a:lnTo>
                  <a:pt x="521" y="353"/>
                </a:lnTo>
                <a:cubicBezTo>
                  <a:pt x="526" y="348"/>
                  <a:pt x="526" y="337"/>
                  <a:pt x="521" y="337"/>
                </a:cubicBezTo>
                <a:lnTo>
                  <a:pt x="455" y="291"/>
                </a:lnTo>
                <a:close/>
                <a:moveTo>
                  <a:pt x="260" y="358"/>
                </a:moveTo>
                <a:cubicBezTo>
                  <a:pt x="209" y="358"/>
                  <a:pt x="163" y="317"/>
                  <a:pt x="163" y="266"/>
                </a:cubicBezTo>
                <a:cubicBezTo>
                  <a:pt x="163" y="215"/>
                  <a:pt x="209" y="174"/>
                  <a:pt x="260" y="174"/>
                </a:cubicBezTo>
                <a:cubicBezTo>
                  <a:pt x="311" y="174"/>
                  <a:pt x="352" y="215"/>
                  <a:pt x="352" y="266"/>
                </a:cubicBezTo>
                <a:cubicBezTo>
                  <a:pt x="352" y="317"/>
                  <a:pt x="311" y="358"/>
                  <a:pt x="260" y="358"/>
                </a:cubicBezTo>
                <a:close/>
              </a:path>
            </a:pathLst>
          </a:custGeom>
          <a:solidFill>
            <a:srgbClr val="4C4F54"/>
          </a:solidFill>
          <a:ln>
            <a:noFill/>
          </a:ln>
          <a:effectLst/>
        </p:spPr>
        <p:txBody>
          <a:bodyPr wrap="none" anchor="ctr"/>
          <a:lstStyle/>
          <a:p>
            <a:endParaRPr lang="en-US"/>
          </a:p>
        </p:txBody>
      </p:sp>
      <p:sp>
        <p:nvSpPr>
          <p:cNvPr id="43" name="Freeform 6">
            <a:extLst>
              <a:ext uri="{FF2B5EF4-FFF2-40B4-BE49-F238E27FC236}">
                <a16:creationId xmlns:a16="http://schemas.microsoft.com/office/drawing/2014/main" id="{98D3CA58-AFE8-48B3-B762-097506DCBB95}"/>
              </a:ext>
            </a:extLst>
          </p:cNvPr>
          <p:cNvSpPr>
            <a:spLocks noChangeAspect="1" noChangeArrowheads="1"/>
          </p:cNvSpPr>
          <p:nvPr/>
        </p:nvSpPr>
        <p:spPr bwMode="auto">
          <a:xfrm>
            <a:off x="8694323" y="4263888"/>
            <a:ext cx="317372" cy="441147"/>
          </a:xfrm>
          <a:custGeom>
            <a:avLst/>
            <a:gdLst>
              <a:gd name="T0" fmla="*/ 223 w 442"/>
              <a:gd name="T1" fmla="*/ 79 h 612"/>
              <a:gd name="T2" fmla="*/ 223 w 442"/>
              <a:gd name="T3" fmla="*/ 0 h 612"/>
              <a:gd name="T4" fmla="*/ 111 w 442"/>
              <a:gd name="T5" fmla="*/ 111 h 612"/>
              <a:gd name="T6" fmla="*/ 223 w 442"/>
              <a:gd name="T7" fmla="*/ 223 h 612"/>
              <a:gd name="T8" fmla="*/ 223 w 442"/>
              <a:gd name="T9" fmla="*/ 138 h 612"/>
              <a:gd name="T10" fmla="*/ 387 w 442"/>
              <a:gd name="T11" fmla="*/ 303 h 612"/>
              <a:gd name="T12" fmla="*/ 366 w 442"/>
              <a:gd name="T13" fmla="*/ 382 h 612"/>
              <a:gd name="T14" fmla="*/ 409 w 442"/>
              <a:gd name="T15" fmla="*/ 425 h 612"/>
              <a:gd name="T16" fmla="*/ 441 w 442"/>
              <a:gd name="T17" fmla="*/ 303 h 612"/>
              <a:gd name="T18" fmla="*/ 223 w 442"/>
              <a:gd name="T19" fmla="*/ 79 h 612"/>
              <a:gd name="T20" fmla="*/ 223 w 442"/>
              <a:gd name="T21" fmla="*/ 473 h 612"/>
              <a:gd name="T22" fmla="*/ 53 w 442"/>
              <a:gd name="T23" fmla="*/ 303 h 612"/>
              <a:gd name="T24" fmla="*/ 74 w 442"/>
              <a:gd name="T25" fmla="*/ 228 h 612"/>
              <a:gd name="T26" fmla="*/ 31 w 442"/>
              <a:gd name="T27" fmla="*/ 186 h 612"/>
              <a:gd name="T28" fmla="*/ 0 w 442"/>
              <a:gd name="T29" fmla="*/ 303 h 612"/>
              <a:gd name="T30" fmla="*/ 223 w 442"/>
              <a:gd name="T31" fmla="*/ 526 h 612"/>
              <a:gd name="T32" fmla="*/ 223 w 442"/>
              <a:gd name="T33" fmla="*/ 611 h 612"/>
              <a:gd name="T34" fmla="*/ 329 w 442"/>
              <a:gd name="T35" fmla="*/ 499 h 612"/>
              <a:gd name="T36" fmla="*/ 223 w 442"/>
              <a:gd name="T37" fmla="*/ 388 h 612"/>
              <a:gd name="T38" fmla="*/ 223 w 442"/>
              <a:gd name="T39" fmla="*/ 473 h 6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42" h="612">
                <a:moveTo>
                  <a:pt x="223" y="79"/>
                </a:moveTo>
                <a:lnTo>
                  <a:pt x="223" y="0"/>
                </a:lnTo>
                <a:lnTo>
                  <a:pt x="111" y="111"/>
                </a:lnTo>
                <a:lnTo>
                  <a:pt x="223" y="223"/>
                </a:lnTo>
                <a:lnTo>
                  <a:pt x="223" y="138"/>
                </a:lnTo>
                <a:cubicBezTo>
                  <a:pt x="313" y="138"/>
                  <a:pt x="387" y="212"/>
                  <a:pt x="387" y="303"/>
                </a:cubicBezTo>
                <a:cubicBezTo>
                  <a:pt x="387" y="329"/>
                  <a:pt x="377" y="361"/>
                  <a:pt x="366" y="382"/>
                </a:cubicBezTo>
                <a:lnTo>
                  <a:pt x="409" y="425"/>
                </a:lnTo>
                <a:cubicBezTo>
                  <a:pt x="430" y="388"/>
                  <a:pt x="441" y="350"/>
                  <a:pt x="441" y="303"/>
                </a:cubicBezTo>
                <a:cubicBezTo>
                  <a:pt x="441" y="180"/>
                  <a:pt x="345" y="79"/>
                  <a:pt x="223" y="79"/>
                </a:cubicBezTo>
                <a:close/>
                <a:moveTo>
                  <a:pt x="223" y="473"/>
                </a:moveTo>
                <a:cubicBezTo>
                  <a:pt x="127" y="473"/>
                  <a:pt x="53" y="393"/>
                  <a:pt x="53" y="303"/>
                </a:cubicBezTo>
                <a:cubicBezTo>
                  <a:pt x="53" y="276"/>
                  <a:pt x="63" y="249"/>
                  <a:pt x="74" y="228"/>
                </a:cubicBezTo>
                <a:lnTo>
                  <a:pt x="31" y="186"/>
                </a:lnTo>
                <a:cubicBezTo>
                  <a:pt x="10" y="223"/>
                  <a:pt x="0" y="260"/>
                  <a:pt x="0" y="303"/>
                </a:cubicBezTo>
                <a:cubicBezTo>
                  <a:pt x="0" y="425"/>
                  <a:pt x="101" y="526"/>
                  <a:pt x="223" y="526"/>
                </a:cubicBezTo>
                <a:lnTo>
                  <a:pt x="223" y="611"/>
                </a:lnTo>
                <a:lnTo>
                  <a:pt x="329" y="499"/>
                </a:lnTo>
                <a:lnTo>
                  <a:pt x="223" y="388"/>
                </a:lnTo>
                <a:lnTo>
                  <a:pt x="223" y="473"/>
                </a:lnTo>
                <a:close/>
              </a:path>
            </a:pathLst>
          </a:custGeom>
          <a:solidFill>
            <a:srgbClr val="4C4F54"/>
          </a:solidFill>
          <a:ln>
            <a:noFill/>
          </a:ln>
          <a:effectLst/>
        </p:spPr>
        <p:txBody>
          <a:bodyPr wrap="none" anchor="ctr"/>
          <a:lstStyle/>
          <a:p>
            <a:endParaRPr lang="en-US"/>
          </a:p>
        </p:txBody>
      </p:sp>
    </p:spTree>
    <p:extLst>
      <p:ext uri="{BB962C8B-B14F-4D97-AF65-F5344CB8AC3E}">
        <p14:creationId xmlns:p14="http://schemas.microsoft.com/office/powerpoint/2010/main" val="324638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1000" fill="hold"/>
                                        <p:tgtEl>
                                          <p:spTgt spid="32"/>
                                        </p:tgtEl>
                                        <p:attrNameLst>
                                          <p:attrName>ppt_x</p:attrName>
                                        </p:attrNameLst>
                                      </p:cBhvr>
                                      <p:tavLst>
                                        <p:tav tm="0">
                                          <p:val>
                                            <p:strVal val="0-#ppt_w/2"/>
                                          </p:val>
                                        </p:tav>
                                        <p:tav tm="100000">
                                          <p:val>
                                            <p:strVal val="#ppt_x"/>
                                          </p:val>
                                        </p:tav>
                                      </p:tavLst>
                                    </p:anim>
                                    <p:anim calcmode="lin" valueType="num">
                                      <p:cBhvr additive="base">
                                        <p:cTn id="12" dur="1000" fill="hold"/>
                                        <p:tgtEl>
                                          <p:spTgt spid="32"/>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31" presetClass="entr" presetSubtype="0" fill="hold" grpId="0" nodeType="after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1000" fill="hold"/>
                                        <p:tgtEl>
                                          <p:spTgt spid="15"/>
                                        </p:tgtEl>
                                        <p:attrNameLst>
                                          <p:attrName>ppt_w</p:attrName>
                                        </p:attrNameLst>
                                      </p:cBhvr>
                                      <p:tavLst>
                                        <p:tav tm="0">
                                          <p:val>
                                            <p:fltVal val="0"/>
                                          </p:val>
                                        </p:tav>
                                        <p:tav tm="100000">
                                          <p:val>
                                            <p:strVal val="#ppt_w"/>
                                          </p:val>
                                        </p:tav>
                                      </p:tavLst>
                                    </p:anim>
                                    <p:anim calcmode="lin" valueType="num">
                                      <p:cBhvr>
                                        <p:cTn id="17" dur="1000" fill="hold"/>
                                        <p:tgtEl>
                                          <p:spTgt spid="15"/>
                                        </p:tgtEl>
                                        <p:attrNameLst>
                                          <p:attrName>ppt_h</p:attrName>
                                        </p:attrNameLst>
                                      </p:cBhvr>
                                      <p:tavLst>
                                        <p:tav tm="0">
                                          <p:val>
                                            <p:fltVal val="0"/>
                                          </p:val>
                                        </p:tav>
                                        <p:tav tm="100000">
                                          <p:val>
                                            <p:strVal val="#ppt_h"/>
                                          </p:val>
                                        </p:tav>
                                      </p:tavLst>
                                    </p:anim>
                                    <p:anim calcmode="lin" valueType="num">
                                      <p:cBhvr>
                                        <p:cTn id="18" dur="1000" fill="hold"/>
                                        <p:tgtEl>
                                          <p:spTgt spid="15"/>
                                        </p:tgtEl>
                                        <p:attrNameLst>
                                          <p:attrName>style.rotation</p:attrName>
                                        </p:attrNameLst>
                                      </p:cBhvr>
                                      <p:tavLst>
                                        <p:tav tm="0">
                                          <p:val>
                                            <p:fltVal val="90"/>
                                          </p:val>
                                        </p:tav>
                                        <p:tav tm="100000">
                                          <p:val>
                                            <p:fltVal val="0"/>
                                          </p:val>
                                        </p:tav>
                                      </p:tavLst>
                                    </p:anim>
                                    <p:animEffect transition="in" filter="fade">
                                      <p:cBhvr>
                                        <p:cTn id="19" dur="1000"/>
                                        <p:tgtEl>
                                          <p:spTgt spid="15"/>
                                        </p:tgtEl>
                                      </p:cBhvr>
                                    </p:animEffect>
                                  </p:childTnLst>
                                </p:cTn>
                              </p:par>
                              <p:par>
                                <p:cTn id="20" presetID="31" presetClass="entr" presetSubtype="0" fill="hold" grpId="0" nodeType="with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1000" fill="hold"/>
                                        <p:tgtEl>
                                          <p:spTgt spid="13"/>
                                        </p:tgtEl>
                                        <p:attrNameLst>
                                          <p:attrName>ppt_w</p:attrName>
                                        </p:attrNameLst>
                                      </p:cBhvr>
                                      <p:tavLst>
                                        <p:tav tm="0">
                                          <p:val>
                                            <p:fltVal val="0"/>
                                          </p:val>
                                        </p:tav>
                                        <p:tav tm="100000">
                                          <p:val>
                                            <p:strVal val="#ppt_w"/>
                                          </p:val>
                                        </p:tav>
                                      </p:tavLst>
                                    </p:anim>
                                    <p:anim calcmode="lin" valueType="num">
                                      <p:cBhvr>
                                        <p:cTn id="23" dur="1000" fill="hold"/>
                                        <p:tgtEl>
                                          <p:spTgt spid="13"/>
                                        </p:tgtEl>
                                        <p:attrNameLst>
                                          <p:attrName>ppt_h</p:attrName>
                                        </p:attrNameLst>
                                      </p:cBhvr>
                                      <p:tavLst>
                                        <p:tav tm="0">
                                          <p:val>
                                            <p:fltVal val="0"/>
                                          </p:val>
                                        </p:tav>
                                        <p:tav tm="100000">
                                          <p:val>
                                            <p:strVal val="#ppt_h"/>
                                          </p:val>
                                        </p:tav>
                                      </p:tavLst>
                                    </p:anim>
                                    <p:anim calcmode="lin" valueType="num">
                                      <p:cBhvr>
                                        <p:cTn id="24" dur="1000" fill="hold"/>
                                        <p:tgtEl>
                                          <p:spTgt spid="13"/>
                                        </p:tgtEl>
                                        <p:attrNameLst>
                                          <p:attrName>style.rotation</p:attrName>
                                        </p:attrNameLst>
                                      </p:cBhvr>
                                      <p:tavLst>
                                        <p:tav tm="0">
                                          <p:val>
                                            <p:fltVal val="90"/>
                                          </p:val>
                                        </p:tav>
                                        <p:tav tm="100000">
                                          <p:val>
                                            <p:fltVal val="0"/>
                                          </p:val>
                                        </p:tav>
                                      </p:tavLst>
                                    </p:anim>
                                    <p:animEffect transition="in" filter="fade">
                                      <p:cBhvr>
                                        <p:cTn id="25" dur="1000"/>
                                        <p:tgtEl>
                                          <p:spTgt spid="13"/>
                                        </p:tgtEl>
                                      </p:cBhvr>
                                    </p:animEffect>
                                  </p:childTnLst>
                                </p:cTn>
                              </p:par>
                              <p:par>
                                <p:cTn id="26" presetID="31" presetClass="entr" presetSubtype="0" fill="hold" grpId="0" nodeType="with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1000" fill="hold"/>
                                        <p:tgtEl>
                                          <p:spTgt spid="11"/>
                                        </p:tgtEl>
                                        <p:attrNameLst>
                                          <p:attrName>ppt_w</p:attrName>
                                        </p:attrNameLst>
                                      </p:cBhvr>
                                      <p:tavLst>
                                        <p:tav tm="0">
                                          <p:val>
                                            <p:fltVal val="0"/>
                                          </p:val>
                                        </p:tav>
                                        <p:tav tm="100000">
                                          <p:val>
                                            <p:strVal val="#ppt_w"/>
                                          </p:val>
                                        </p:tav>
                                      </p:tavLst>
                                    </p:anim>
                                    <p:anim calcmode="lin" valueType="num">
                                      <p:cBhvr>
                                        <p:cTn id="29" dur="1000" fill="hold"/>
                                        <p:tgtEl>
                                          <p:spTgt spid="11"/>
                                        </p:tgtEl>
                                        <p:attrNameLst>
                                          <p:attrName>ppt_h</p:attrName>
                                        </p:attrNameLst>
                                      </p:cBhvr>
                                      <p:tavLst>
                                        <p:tav tm="0">
                                          <p:val>
                                            <p:fltVal val="0"/>
                                          </p:val>
                                        </p:tav>
                                        <p:tav tm="100000">
                                          <p:val>
                                            <p:strVal val="#ppt_h"/>
                                          </p:val>
                                        </p:tav>
                                      </p:tavLst>
                                    </p:anim>
                                    <p:anim calcmode="lin" valueType="num">
                                      <p:cBhvr>
                                        <p:cTn id="30" dur="1000" fill="hold"/>
                                        <p:tgtEl>
                                          <p:spTgt spid="11"/>
                                        </p:tgtEl>
                                        <p:attrNameLst>
                                          <p:attrName>style.rotation</p:attrName>
                                        </p:attrNameLst>
                                      </p:cBhvr>
                                      <p:tavLst>
                                        <p:tav tm="0">
                                          <p:val>
                                            <p:fltVal val="90"/>
                                          </p:val>
                                        </p:tav>
                                        <p:tav tm="100000">
                                          <p:val>
                                            <p:fltVal val="0"/>
                                          </p:val>
                                        </p:tav>
                                      </p:tavLst>
                                    </p:anim>
                                    <p:animEffect transition="in" filter="fade">
                                      <p:cBhvr>
                                        <p:cTn id="31" dur="1000"/>
                                        <p:tgtEl>
                                          <p:spTgt spid="11"/>
                                        </p:tgtEl>
                                      </p:cBhvr>
                                    </p:animEffect>
                                  </p:childTnLst>
                                </p:cTn>
                              </p:par>
                              <p:par>
                                <p:cTn id="32" presetID="31" presetClass="entr" presetSubtype="0"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grpId="0" nodeType="with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p:cTn id="40" dur="1000" fill="hold"/>
                                        <p:tgtEl>
                                          <p:spTgt spid="12"/>
                                        </p:tgtEl>
                                        <p:attrNameLst>
                                          <p:attrName>ppt_w</p:attrName>
                                        </p:attrNameLst>
                                      </p:cBhvr>
                                      <p:tavLst>
                                        <p:tav tm="0">
                                          <p:val>
                                            <p:fltVal val="0"/>
                                          </p:val>
                                        </p:tav>
                                        <p:tav tm="100000">
                                          <p:val>
                                            <p:strVal val="#ppt_w"/>
                                          </p:val>
                                        </p:tav>
                                      </p:tavLst>
                                    </p:anim>
                                    <p:anim calcmode="lin" valueType="num">
                                      <p:cBhvr>
                                        <p:cTn id="41" dur="1000" fill="hold"/>
                                        <p:tgtEl>
                                          <p:spTgt spid="12"/>
                                        </p:tgtEl>
                                        <p:attrNameLst>
                                          <p:attrName>ppt_h</p:attrName>
                                        </p:attrNameLst>
                                      </p:cBhvr>
                                      <p:tavLst>
                                        <p:tav tm="0">
                                          <p:val>
                                            <p:fltVal val="0"/>
                                          </p:val>
                                        </p:tav>
                                        <p:tav tm="100000">
                                          <p:val>
                                            <p:strVal val="#ppt_h"/>
                                          </p:val>
                                        </p:tav>
                                      </p:tavLst>
                                    </p:anim>
                                    <p:anim calcmode="lin" valueType="num">
                                      <p:cBhvr>
                                        <p:cTn id="42" dur="1000" fill="hold"/>
                                        <p:tgtEl>
                                          <p:spTgt spid="12"/>
                                        </p:tgtEl>
                                        <p:attrNameLst>
                                          <p:attrName>style.rotation</p:attrName>
                                        </p:attrNameLst>
                                      </p:cBhvr>
                                      <p:tavLst>
                                        <p:tav tm="0">
                                          <p:val>
                                            <p:fltVal val="90"/>
                                          </p:val>
                                        </p:tav>
                                        <p:tav tm="100000">
                                          <p:val>
                                            <p:fltVal val="0"/>
                                          </p:val>
                                        </p:tav>
                                      </p:tavLst>
                                    </p:anim>
                                    <p:animEffect transition="in" filter="fade">
                                      <p:cBhvr>
                                        <p:cTn id="43" dur="1000"/>
                                        <p:tgtEl>
                                          <p:spTgt spid="12"/>
                                        </p:tgtEl>
                                      </p:cBhvr>
                                    </p:animEffect>
                                  </p:childTnLst>
                                </p:cTn>
                              </p:par>
                            </p:childTnLst>
                          </p:cTn>
                        </p:par>
                        <p:par>
                          <p:cTn id="44" fill="hold">
                            <p:stCondLst>
                              <p:cond delay="2500"/>
                            </p:stCondLst>
                            <p:childTnLst>
                              <p:par>
                                <p:cTn id="45" presetID="47" presetClass="entr" presetSubtype="0" fill="hold" grpId="0"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fade">
                                      <p:cBhvr>
                                        <p:cTn id="47" dur="1000"/>
                                        <p:tgtEl>
                                          <p:spTgt spid="9"/>
                                        </p:tgtEl>
                                      </p:cBhvr>
                                    </p:animEffect>
                                    <p:anim calcmode="lin" valueType="num">
                                      <p:cBhvr>
                                        <p:cTn id="48" dur="1000" fill="hold"/>
                                        <p:tgtEl>
                                          <p:spTgt spid="9"/>
                                        </p:tgtEl>
                                        <p:attrNameLst>
                                          <p:attrName>ppt_x</p:attrName>
                                        </p:attrNameLst>
                                      </p:cBhvr>
                                      <p:tavLst>
                                        <p:tav tm="0">
                                          <p:val>
                                            <p:strVal val="#ppt_x"/>
                                          </p:val>
                                        </p:tav>
                                        <p:tav tm="100000">
                                          <p:val>
                                            <p:strVal val="#ppt_x"/>
                                          </p:val>
                                        </p:tav>
                                      </p:tavLst>
                                    </p:anim>
                                    <p:anim calcmode="lin" valueType="num">
                                      <p:cBhvr>
                                        <p:cTn id="49" dur="1000" fill="hold"/>
                                        <p:tgtEl>
                                          <p:spTgt spid="9"/>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39"/>
                                        </p:tgtEl>
                                        <p:attrNameLst>
                                          <p:attrName>style.visibility</p:attrName>
                                        </p:attrNameLst>
                                      </p:cBhvr>
                                      <p:to>
                                        <p:strVal val="visible"/>
                                      </p:to>
                                    </p:set>
                                    <p:animEffect transition="in" filter="fade">
                                      <p:cBhvr>
                                        <p:cTn id="52" dur="1000"/>
                                        <p:tgtEl>
                                          <p:spTgt spid="39"/>
                                        </p:tgtEl>
                                      </p:cBhvr>
                                    </p:animEffect>
                                    <p:anim calcmode="lin" valueType="num">
                                      <p:cBhvr>
                                        <p:cTn id="53" dur="1000" fill="hold"/>
                                        <p:tgtEl>
                                          <p:spTgt spid="39"/>
                                        </p:tgtEl>
                                        <p:attrNameLst>
                                          <p:attrName>ppt_x</p:attrName>
                                        </p:attrNameLst>
                                      </p:cBhvr>
                                      <p:tavLst>
                                        <p:tav tm="0">
                                          <p:val>
                                            <p:strVal val="#ppt_x"/>
                                          </p:val>
                                        </p:tav>
                                        <p:tav tm="100000">
                                          <p:val>
                                            <p:strVal val="#ppt_x"/>
                                          </p:val>
                                        </p:tav>
                                      </p:tavLst>
                                    </p:anim>
                                    <p:anim calcmode="lin" valueType="num">
                                      <p:cBhvr>
                                        <p:cTn id="54" dur="1000" fill="hold"/>
                                        <p:tgtEl>
                                          <p:spTgt spid="39"/>
                                        </p:tgtEl>
                                        <p:attrNameLst>
                                          <p:attrName>ppt_y</p:attrName>
                                        </p:attrNameLst>
                                      </p:cBhvr>
                                      <p:tavLst>
                                        <p:tav tm="0">
                                          <p:val>
                                            <p:strVal val="#ppt_y-.1"/>
                                          </p:val>
                                        </p:tav>
                                        <p:tav tm="100000">
                                          <p:val>
                                            <p:strVal val="#ppt_y"/>
                                          </p:val>
                                        </p:tav>
                                      </p:tavLst>
                                    </p:anim>
                                  </p:childTnLst>
                                </p:cTn>
                              </p:par>
                            </p:childTnLst>
                          </p:cTn>
                        </p:par>
                        <p:par>
                          <p:cTn id="55" fill="hold">
                            <p:stCondLst>
                              <p:cond delay="3500"/>
                            </p:stCondLst>
                            <p:childTnLst>
                              <p:par>
                                <p:cTn id="56" presetID="42" presetClass="entr" presetSubtype="0" fill="hold" grpId="0" nodeType="afterEffect">
                                  <p:stCondLst>
                                    <p:cond delay="0"/>
                                  </p:stCondLst>
                                  <p:childTnLst>
                                    <p:set>
                                      <p:cBhvr>
                                        <p:cTn id="57" dur="1" fill="hold">
                                          <p:stCondLst>
                                            <p:cond delay="0"/>
                                          </p:stCondLst>
                                        </p:cTn>
                                        <p:tgtEl>
                                          <p:spTgt spid="33"/>
                                        </p:tgtEl>
                                        <p:attrNameLst>
                                          <p:attrName>style.visibility</p:attrName>
                                        </p:attrNameLst>
                                      </p:cBhvr>
                                      <p:to>
                                        <p:strVal val="visible"/>
                                      </p:to>
                                    </p:set>
                                    <p:animEffect transition="in" filter="fade">
                                      <p:cBhvr>
                                        <p:cTn id="58" dur="1000"/>
                                        <p:tgtEl>
                                          <p:spTgt spid="33"/>
                                        </p:tgtEl>
                                      </p:cBhvr>
                                    </p:animEffect>
                                    <p:anim calcmode="lin" valueType="num">
                                      <p:cBhvr>
                                        <p:cTn id="59" dur="1000" fill="hold"/>
                                        <p:tgtEl>
                                          <p:spTgt spid="33"/>
                                        </p:tgtEl>
                                        <p:attrNameLst>
                                          <p:attrName>ppt_x</p:attrName>
                                        </p:attrNameLst>
                                      </p:cBhvr>
                                      <p:tavLst>
                                        <p:tav tm="0">
                                          <p:val>
                                            <p:strVal val="#ppt_x"/>
                                          </p:val>
                                        </p:tav>
                                        <p:tav tm="100000">
                                          <p:val>
                                            <p:strVal val="#ppt_x"/>
                                          </p:val>
                                        </p:tav>
                                      </p:tavLst>
                                    </p:anim>
                                    <p:anim calcmode="lin" valueType="num">
                                      <p:cBhvr>
                                        <p:cTn id="60" dur="1000" fill="hold"/>
                                        <p:tgtEl>
                                          <p:spTgt spid="33"/>
                                        </p:tgtEl>
                                        <p:attrNameLst>
                                          <p:attrName>ppt_y</p:attrName>
                                        </p:attrNameLst>
                                      </p:cBhvr>
                                      <p:tavLst>
                                        <p:tav tm="0">
                                          <p:val>
                                            <p:strVal val="#ppt_y+.1"/>
                                          </p:val>
                                        </p:tav>
                                        <p:tav tm="100000">
                                          <p:val>
                                            <p:strVal val="#ppt_y"/>
                                          </p:val>
                                        </p:tav>
                                      </p:tavLst>
                                    </p:anim>
                                  </p:childTnLst>
                                </p:cTn>
                              </p:par>
                            </p:childTnLst>
                          </p:cTn>
                        </p:par>
                        <p:par>
                          <p:cTn id="61" fill="hold">
                            <p:stCondLst>
                              <p:cond delay="4500"/>
                            </p:stCondLst>
                            <p:childTnLst>
                              <p:par>
                                <p:cTn id="62" presetID="42" presetClass="entr" presetSubtype="0" fill="hold" grpId="0" nodeType="afterEffect">
                                  <p:stCondLst>
                                    <p:cond delay="0"/>
                                  </p:stCondLst>
                                  <p:childTnLst>
                                    <p:set>
                                      <p:cBhvr>
                                        <p:cTn id="63" dur="1" fill="hold">
                                          <p:stCondLst>
                                            <p:cond delay="0"/>
                                          </p:stCondLst>
                                        </p:cTn>
                                        <p:tgtEl>
                                          <p:spTgt spid="16"/>
                                        </p:tgtEl>
                                        <p:attrNameLst>
                                          <p:attrName>style.visibility</p:attrName>
                                        </p:attrNameLst>
                                      </p:cBhvr>
                                      <p:to>
                                        <p:strVal val="visible"/>
                                      </p:to>
                                    </p:set>
                                    <p:animEffect transition="in" filter="fade">
                                      <p:cBhvr>
                                        <p:cTn id="64" dur="1000"/>
                                        <p:tgtEl>
                                          <p:spTgt spid="16"/>
                                        </p:tgtEl>
                                      </p:cBhvr>
                                    </p:animEffect>
                                    <p:anim calcmode="lin" valueType="num">
                                      <p:cBhvr>
                                        <p:cTn id="65" dur="1000" fill="hold"/>
                                        <p:tgtEl>
                                          <p:spTgt spid="16"/>
                                        </p:tgtEl>
                                        <p:attrNameLst>
                                          <p:attrName>ppt_x</p:attrName>
                                        </p:attrNameLst>
                                      </p:cBhvr>
                                      <p:tavLst>
                                        <p:tav tm="0">
                                          <p:val>
                                            <p:strVal val="#ppt_x"/>
                                          </p:val>
                                        </p:tav>
                                        <p:tav tm="100000">
                                          <p:val>
                                            <p:strVal val="#ppt_x"/>
                                          </p:val>
                                        </p:tav>
                                      </p:tavLst>
                                    </p:anim>
                                    <p:anim calcmode="lin" valueType="num">
                                      <p:cBhvr>
                                        <p:cTn id="66" dur="1000" fill="hold"/>
                                        <p:tgtEl>
                                          <p:spTgt spid="16"/>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41"/>
                                        </p:tgtEl>
                                        <p:attrNameLst>
                                          <p:attrName>style.visibility</p:attrName>
                                        </p:attrNameLst>
                                      </p:cBhvr>
                                      <p:to>
                                        <p:strVal val="visible"/>
                                      </p:to>
                                    </p:set>
                                    <p:animEffect transition="in" filter="fade">
                                      <p:cBhvr>
                                        <p:cTn id="69" dur="1000"/>
                                        <p:tgtEl>
                                          <p:spTgt spid="41"/>
                                        </p:tgtEl>
                                      </p:cBhvr>
                                    </p:animEffect>
                                    <p:anim calcmode="lin" valueType="num">
                                      <p:cBhvr>
                                        <p:cTn id="70" dur="1000" fill="hold"/>
                                        <p:tgtEl>
                                          <p:spTgt spid="41"/>
                                        </p:tgtEl>
                                        <p:attrNameLst>
                                          <p:attrName>ppt_x</p:attrName>
                                        </p:attrNameLst>
                                      </p:cBhvr>
                                      <p:tavLst>
                                        <p:tav tm="0">
                                          <p:val>
                                            <p:strVal val="#ppt_x"/>
                                          </p:val>
                                        </p:tav>
                                        <p:tav tm="100000">
                                          <p:val>
                                            <p:strVal val="#ppt_x"/>
                                          </p:val>
                                        </p:tav>
                                      </p:tavLst>
                                    </p:anim>
                                    <p:anim calcmode="lin" valueType="num">
                                      <p:cBhvr>
                                        <p:cTn id="71" dur="1000" fill="hold"/>
                                        <p:tgtEl>
                                          <p:spTgt spid="41"/>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par>
                          <p:cTn id="78" fill="hold">
                            <p:stCondLst>
                              <p:cond delay="6500"/>
                            </p:stCondLst>
                            <p:childTnLst>
                              <p:par>
                                <p:cTn id="79" presetID="47" presetClass="entr" presetSubtype="0" fill="hold" grpId="0" nodeType="afterEffect">
                                  <p:stCondLst>
                                    <p:cond delay="0"/>
                                  </p:stCondLst>
                                  <p:childTnLst>
                                    <p:set>
                                      <p:cBhvr>
                                        <p:cTn id="80" dur="1" fill="hold">
                                          <p:stCondLst>
                                            <p:cond delay="0"/>
                                          </p:stCondLst>
                                        </p:cTn>
                                        <p:tgtEl>
                                          <p:spTgt spid="19"/>
                                        </p:tgtEl>
                                        <p:attrNameLst>
                                          <p:attrName>style.visibility</p:attrName>
                                        </p:attrNameLst>
                                      </p:cBhvr>
                                      <p:to>
                                        <p:strVal val="visible"/>
                                      </p:to>
                                    </p:set>
                                    <p:animEffect transition="in" filter="fade">
                                      <p:cBhvr>
                                        <p:cTn id="81" dur="1000"/>
                                        <p:tgtEl>
                                          <p:spTgt spid="19"/>
                                        </p:tgtEl>
                                      </p:cBhvr>
                                    </p:animEffect>
                                    <p:anim calcmode="lin" valueType="num">
                                      <p:cBhvr>
                                        <p:cTn id="82" dur="1000" fill="hold"/>
                                        <p:tgtEl>
                                          <p:spTgt spid="19"/>
                                        </p:tgtEl>
                                        <p:attrNameLst>
                                          <p:attrName>ppt_x</p:attrName>
                                        </p:attrNameLst>
                                      </p:cBhvr>
                                      <p:tavLst>
                                        <p:tav tm="0">
                                          <p:val>
                                            <p:strVal val="#ppt_x"/>
                                          </p:val>
                                        </p:tav>
                                        <p:tav tm="100000">
                                          <p:val>
                                            <p:strVal val="#ppt_x"/>
                                          </p:val>
                                        </p:tav>
                                      </p:tavLst>
                                    </p:anim>
                                    <p:anim calcmode="lin" valueType="num">
                                      <p:cBhvr>
                                        <p:cTn id="83" dur="1000" fill="hold"/>
                                        <p:tgtEl>
                                          <p:spTgt spid="19"/>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42"/>
                                        </p:tgtEl>
                                        <p:attrNameLst>
                                          <p:attrName>style.visibility</p:attrName>
                                        </p:attrNameLst>
                                      </p:cBhvr>
                                      <p:to>
                                        <p:strVal val="visible"/>
                                      </p:to>
                                    </p:set>
                                    <p:animEffect transition="in" filter="fade">
                                      <p:cBhvr>
                                        <p:cTn id="86" dur="1000"/>
                                        <p:tgtEl>
                                          <p:spTgt spid="42"/>
                                        </p:tgtEl>
                                      </p:cBhvr>
                                    </p:animEffect>
                                    <p:anim calcmode="lin" valueType="num">
                                      <p:cBhvr>
                                        <p:cTn id="87" dur="1000" fill="hold"/>
                                        <p:tgtEl>
                                          <p:spTgt spid="42"/>
                                        </p:tgtEl>
                                        <p:attrNameLst>
                                          <p:attrName>ppt_x</p:attrName>
                                        </p:attrNameLst>
                                      </p:cBhvr>
                                      <p:tavLst>
                                        <p:tav tm="0">
                                          <p:val>
                                            <p:strVal val="#ppt_x"/>
                                          </p:val>
                                        </p:tav>
                                        <p:tav tm="100000">
                                          <p:val>
                                            <p:strVal val="#ppt_x"/>
                                          </p:val>
                                        </p:tav>
                                      </p:tavLst>
                                    </p:anim>
                                    <p:anim calcmode="lin" valueType="num">
                                      <p:cBhvr>
                                        <p:cTn id="88" dur="1000" fill="hold"/>
                                        <p:tgtEl>
                                          <p:spTgt spid="42"/>
                                        </p:tgtEl>
                                        <p:attrNameLst>
                                          <p:attrName>ppt_y</p:attrName>
                                        </p:attrNameLst>
                                      </p:cBhvr>
                                      <p:tavLst>
                                        <p:tav tm="0">
                                          <p:val>
                                            <p:strVal val="#ppt_y-.1"/>
                                          </p:val>
                                        </p:tav>
                                        <p:tav tm="100000">
                                          <p:val>
                                            <p:strVal val="#ppt_y"/>
                                          </p:val>
                                        </p:tav>
                                      </p:tavLst>
                                    </p:anim>
                                  </p:childTnLst>
                                </p:cTn>
                              </p:par>
                            </p:childTnLst>
                          </p:cTn>
                        </p:par>
                        <p:par>
                          <p:cTn id="89" fill="hold">
                            <p:stCondLst>
                              <p:cond delay="7500"/>
                            </p:stCondLst>
                            <p:childTnLst>
                              <p:par>
                                <p:cTn id="90" presetID="42" presetClass="entr" presetSubtype="0" fill="hold" grpId="0" nodeType="afterEffect">
                                  <p:stCondLst>
                                    <p:cond delay="0"/>
                                  </p:stCondLst>
                                  <p:childTnLst>
                                    <p:set>
                                      <p:cBhvr>
                                        <p:cTn id="91" dur="1" fill="hold">
                                          <p:stCondLst>
                                            <p:cond delay="0"/>
                                          </p:stCondLst>
                                        </p:cTn>
                                        <p:tgtEl>
                                          <p:spTgt spid="34"/>
                                        </p:tgtEl>
                                        <p:attrNameLst>
                                          <p:attrName>style.visibility</p:attrName>
                                        </p:attrNameLst>
                                      </p:cBhvr>
                                      <p:to>
                                        <p:strVal val="visible"/>
                                      </p:to>
                                    </p:set>
                                    <p:animEffect transition="in" filter="fade">
                                      <p:cBhvr>
                                        <p:cTn id="92" dur="1000"/>
                                        <p:tgtEl>
                                          <p:spTgt spid="34"/>
                                        </p:tgtEl>
                                      </p:cBhvr>
                                    </p:animEffect>
                                    <p:anim calcmode="lin" valueType="num">
                                      <p:cBhvr>
                                        <p:cTn id="93" dur="1000" fill="hold"/>
                                        <p:tgtEl>
                                          <p:spTgt spid="34"/>
                                        </p:tgtEl>
                                        <p:attrNameLst>
                                          <p:attrName>ppt_x</p:attrName>
                                        </p:attrNameLst>
                                      </p:cBhvr>
                                      <p:tavLst>
                                        <p:tav tm="0">
                                          <p:val>
                                            <p:strVal val="#ppt_x"/>
                                          </p:val>
                                        </p:tav>
                                        <p:tav tm="100000">
                                          <p:val>
                                            <p:strVal val="#ppt_x"/>
                                          </p:val>
                                        </p:tav>
                                      </p:tavLst>
                                    </p:anim>
                                    <p:anim calcmode="lin" valueType="num">
                                      <p:cBhvr>
                                        <p:cTn id="94" dur="1000" fill="hold"/>
                                        <p:tgtEl>
                                          <p:spTgt spid="34"/>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42" presetClass="entr" presetSubtype="0" fill="hold" grpId="0" nodeType="afterEffect">
                                  <p:stCondLst>
                                    <p:cond delay="0"/>
                                  </p:stCondLst>
                                  <p:childTnLst>
                                    <p:set>
                                      <p:cBhvr>
                                        <p:cTn id="97" dur="1" fill="hold">
                                          <p:stCondLst>
                                            <p:cond delay="0"/>
                                          </p:stCondLst>
                                        </p:cTn>
                                        <p:tgtEl>
                                          <p:spTgt spid="20"/>
                                        </p:tgtEl>
                                        <p:attrNameLst>
                                          <p:attrName>style.visibility</p:attrName>
                                        </p:attrNameLst>
                                      </p:cBhvr>
                                      <p:to>
                                        <p:strVal val="visible"/>
                                      </p:to>
                                    </p:set>
                                    <p:animEffect transition="in" filter="fade">
                                      <p:cBhvr>
                                        <p:cTn id="98" dur="1000"/>
                                        <p:tgtEl>
                                          <p:spTgt spid="20"/>
                                        </p:tgtEl>
                                      </p:cBhvr>
                                    </p:animEffect>
                                    <p:anim calcmode="lin" valueType="num">
                                      <p:cBhvr>
                                        <p:cTn id="99" dur="1000" fill="hold"/>
                                        <p:tgtEl>
                                          <p:spTgt spid="20"/>
                                        </p:tgtEl>
                                        <p:attrNameLst>
                                          <p:attrName>ppt_x</p:attrName>
                                        </p:attrNameLst>
                                      </p:cBhvr>
                                      <p:tavLst>
                                        <p:tav tm="0">
                                          <p:val>
                                            <p:strVal val="#ppt_x"/>
                                          </p:val>
                                        </p:tav>
                                        <p:tav tm="100000">
                                          <p:val>
                                            <p:strVal val="#ppt_x"/>
                                          </p:val>
                                        </p:tav>
                                      </p:tavLst>
                                    </p:anim>
                                    <p:anim calcmode="lin" valueType="num">
                                      <p:cBhvr>
                                        <p:cTn id="100" dur="1000" fill="hold"/>
                                        <p:tgtEl>
                                          <p:spTgt spid="20"/>
                                        </p:tgtEl>
                                        <p:attrNameLst>
                                          <p:attrName>ppt_y</p:attrName>
                                        </p:attrNameLst>
                                      </p:cBhvr>
                                      <p:tavLst>
                                        <p:tav tm="0">
                                          <p:val>
                                            <p:strVal val="#ppt_y+.1"/>
                                          </p:val>
                                        </p:tav>
                                        <p:tav tm="100000">
                                          <p:val>
                                            <p:strVal val="#ppt_y"/>
                                          </p:val>
                                        </p:tav>
                                      </p:tavLst>
                                    </p:anim>
                                  </p:childTnLst>
                                </p:cTn>
                              </p:par>
                              <p:par>
                                <p:cTn id="101" presetID="42" presetClass="entr" presetSubtype="0" fill="hold" grpId="0" nodeType="withEffect">
                                  <p:stCondLst>
                                    <p:cond delay="0"/>
                                  </p:stCondLst>
                                  <p:childTnLst>
                                    <p:set>
                                      <p:cBhvr>
                                        <p:cTn id="102" dur="1" fill="hold">
                                          <p:stCondLst>
                                            <p:cond delay="0"/>
                                          </p:stCondLst>
                                        </p:cTn>
                                        <p:tgtEl>
                                          <p:spTgt spid="40"/>
                                        </p:tgtEl>
                                        <p:attrNameLst>
                                          <p:attrName>style.visibility</p:attrName>
                                        </p:attrNameLst>
                                      </p:cBhvr>
                                      <p:to>
                                        <p:strVal val="visible"/>
                                      </p:to>
                                    </p:set>
                                    <p:animEffect transition="in" filter="fade">
                                      <p:cBhvr>
                                        <p:cTn id="103" dur="1000"/>
                                        <p:tgtEl>
                                          <p:spTgt spid="40"/>
                                        </p:tgtEl>
                                      </p:cBhvr>
                                    </p:animEffect>
                                    <p:anim calcmode="lin" valueType="num">
                                      <p:cBhvr>
                                        <p:cTn id="104" dur="1000" fill="hold"/>
                                        <p:tgtEl>
                                          <p:spTgt spid="40"/>
                                        </p:tgtEl>
                                        <p:attrNameLst>
                                          <p:attrName>ppt_x</p:attrName>
                                        </p:attrNameLst>
                                      </p:cBhvr>
                                      <p:tavLst>
                                        <p:tav tm="0">
                                          <p:val>
                                            <p:strVal val="#ppt_x"/>
                                          </p:val>
                                        </p:tav>
                                        <p:tav tm="100000">
                                          <p:val>
                                            <p:strVal val="#ppt_x"/>
                                          </p:val>
                                        </p:tav>
                                      </p:tavLst>
                                    </p:anim>
                                    <p:anim calcmode="lin" valueType="num">
                                      <p:cBhvr>
                                        <p:cTn id="105" dur="1000" fill="hold"/>
                                        <p:tgtEl>
                                          <p:spTgt spid="40"/>
                                        </p:tgtEl>
                                        <p:attrNameLst>
                                          <p:attrName>ppt_y</p:attrName>
                                        </p:attrNameLst>
                                      </p:cBhvr>
                                      <p:tavLst>
                                        <p:tav tm="0">
                                          <p:val>
                                            <p:strVal val="#ppt_y+.1"/>
                                          </p:val>
                                        </p:tav>
                                        <p:tav tm="100000">
                                          <p:val>
                                            <p:strVal val="#ppt_y"/>
                                          </p:val>
                                        </p:tav>
                                      </p:tavLst>
                                    </p:anim>
                                  </p:childTnLst>
                                </p:cTn>
                              </p:par>
                            </p:childTnLst>
                          </p:cTn>
                        </p:par>
                        <p:par>
                          <p:cTn id="106" fill="hold">
                            <p:stCondLst>
                              <p:cond delay="9500"/>
                            </p:stCondLst>
                            <p:childTnLst>
                              <p:par>
                                <p:cTn id="107" presetID="47" presetClass="entr" presetSubtype="0" fill="hold" grpId="0" nodeType="afterEffect">
                                  <p:stCondLst>
                                    <p:cond delay="0"/>
                                  </p:stCondLst>
                                  <p:childTnLst>
                                    <p:set>
                                      <p:cBhvr>
                                        <p:cTn id="108" dur="1" fill="hold">
                                          <p:stCondLst>
                                            <p:cond delay="0"/>
                                          </p:stCondLst>
                                        </p:cTn>
                                        <p:tgtEl>
                                          <p:spTgt spid="36"/>
                                        </p:tgtEl>
                                        <p:attrNameLst>
                                          <p:attrName>style.visibility</p:attrName>
                                        </p:attrNameLst>
                                      </p:cBhvr>
                                      <p:to>
                                        <p:strVal val="visible"/>
                                      </p:to>
                                    </p:set>
                                    <p:animEffect transition="in" filter="fade">
                                      <p:cBhvr>
                                        <p:cTn id="109" dur="1000"/>
                                        <p:tgtEl>
                                          <p:spTgt spid="36"/>
                                        </p:tgtEl>
                                      </p:cBhvr>
                                    </p:animEffect>
                                    <p:anim calcmode="lin" valueType="num">
                                      <p:cBhvr>
                                        <p:cTn id="110" dur="1000" fill="hold"/>
                                        <p:tgtEl>
                                          <p:spTgt spid="36"/>
                                        </p:tgtEl>
                                        <p:attrNameLst>
                                          <p:attrName>ppt_x</p:attrName>
                                        </p:attrNameLst>
                                      </p:cBhvr>
                                      <p:tavLst>
                                        <p:tav tm="0">
                                          <p:val>
                                            <p:strVal val="#ppt_x"/>
                                          </p:val>
                                        </p:tav>
                                        <p:tav tm="100000">
                                          <p:val>
                                            <p:strVal val="#ppt_x"/>
                                          </p:val>
                                        </p:tav>
                                      </p:tavLst>
                                    </p:anim>
                                    <p:anim calcmode="lin" valueType="num">
                                      <p:cBhvr>
                                        <p:cTn id="111" dur="1000" fill="hold"/>
                                        <p:tgtEl>
                                          <p:spTgt spid="36"/>
                                        </p:tgtEl>
                                        <p:attrNameLst>
                                          <p:attrName>ppt_y</p:attrName>
                                        </p:attrNameLst>
                                      </p:cBhvr>
                                      <p:tavLst>
                                        <p:tav tm="0">
                                          <p:val>
                                            <p:strVal val="#ppt_y-.1"/>
                                          </p:val>
                                        </p:tav>
                                        <p:tav tm="100000">
                                          <p:val>
                                            <p:strVal val="#ppt_y"/>
                                          </p:val>
                                        </p:tav>
                                      </p:tavLst>
                                    </p:anim>
                                  </p:childTnLst>
                                </p:cTn>
                              </p:par>
                            </p:childTnLst>
                          </p:cTn>
                        </p:par>
                        <p:par>
                          <p:cTn id="112" fill="hold">
                            <p:stCondLst>
                              <p:cond delay="10500"/>
                            </p:stCondLst>
                            <p:childTnLst>
                              <p:par>
                                <p:cTn id="113" presetID="47" presetClass="entr" presetSubtype="0" fill="hold" grpId="0" nodeType="afterEffect">
                                  <p:stCondLst>
                                    <p:cond delay="0"/>
                                  </p:stCondLst>
                                  <p:childTnLst>
                                    <p:set>
                                      <p:cBhvr>
                                        <p:cTn id="114" dur="1" fill="hold">
                                          <p:stCondLst>
                                            <p:cond delay="0"/>
                                          </p:stCondLst>
                                        </p:cTn>
                                        <p:tgtEl>
                                          <p:spTgt spid="21"/>
                                        </p:tgtEl>
                                        <p:attrNameLst>
                                          <p:attrName>style.visibility</p:attrName>
                                        </p:attrNameLst>
                                      </p:cBhvr>
                                      <p:to>
                                        <p:strVal val="visible"/>
                                      </p:to>
                                    </p:set>
                                    <p:animEffect transition="in" filter="fade">
                                      <p:cBhvr>
                                        <p:cTn id="115" dur="1000"/>
                                        <p:tgtEl>
                                          <p:spTgt spid="21"/>
                                        </p:tgtEl>
                                      </p:cBhvr>
                                    </p:animEffect>
                                    <p:anim calcmode="lin" valueType="num">
                                      <p:cBhvr>
                                        <p:cTn id="116" dur="1000" fill="hold"/>
                                        <p:tgtEl>
                                          <p:spTgt spid="21"/>
                                        </p:tgtEl>
                                        <p:attrNameLst>
                                          <p:attrName>ppt_x</p:attrName>
                                        </p:attrNameLst>
                                      </p:cBhvr>
                                      <p:tavLst>
                                        <p:tav tm="0">
                                          <p:val>
                                            <p:strVal val="#ppt_x"/>
                                          </p:val>
                                        </p:tav>
                                        <p:tav tm="100000">
                                          <p:val>
                                            <p:strVal val="#ppt_x"/>
                                          </p:val>
                                        </p:tav>
                                      </p:tavLst>
                                    </p:anim>
                                    <p:anim calcmode="lin" valueType="num">
                                      <p:cBhvr>
                                        <p:cTn id="117" dur="1000" fill="hold"/>
                                        <p:tgtEl>
                                          <p:spTgt spid="21"/>
                                        </p:tgtEl>
                                        <p:attrNameLst>
                                          <p:attrName>ppt_y</p:attrName>
                                        </p:attrNameLst>
                                      </p:cBhvr>
                                      <p:tavLst>
                                        <p:tav tm="0">
                                          <p:val>
                                            <p:strVal val="#ppt_y-.1"/>
                                          </p:val>
                                        </p:tav>
                                        <p:tav tm="100000">
                                          <p:val>
                                            <p:strVal val="#ppt_y"/>
                                          </p:val>
                                        </p:tav>
                                      </p:tavLst>
                                    </p:anim>
                                  </p:childTnLst>
                                </p:cTn>
                              </p:par>
                              <p:par>
                                <p:cTn id="118" presetID="47" presetClass="entr" presetSubtype="0" fill="hold" grpId="0" nodeType="withEffect">
                                  <p:stCondLst>
                                    <p:cond delay="0"/>
                                  </p:stCondLst>
                                  <p:childTnLst>
                                    <p:set>
                                      <p:cBhvr>
                                        <p:cTn id="119" dur="1" fill="hold">
                                          <p:stCondLst>
                                            <p:cond delay="0"/>
                                          </p:stCondLst>
                                        </p:cTn>
                                        <p:tgtEl>
                                          <p:spTgt spid="43"/>
                                        </p:tgtEl>
                                        <p:attrNameLst>
                                          <p:attrName>style.visibility</p:attrName>
                                        </p:attrNameLst>
                                      </p:cBhvr>
                                      <p:to>
                                        <p:strVal val="visible"/>
                                      </p:to>
                                    </p:set>
                                    <p:animEffect transition="in" filter="fade">
                                      <p:cBhvr>
                                        <p:cTn id="120" dur="1000"/>
                                        <p:tgtEl>
                                          <p:spTgt spid="43"/>
                                        </p:tgtEl>
                                      </p:cBhvr>
                                    </p:animEffect>
                                    <p:anim calcmode="lin" valueType="num">
                                      <p:cBhvr>
                                        <p:cTn id="121" dur="1000" fill="hold"/>
                                        <p:tgtEl>
                                          <p:spTgt spid="43"/>
                                        </p:tgtEl>
                                        <p:attrNameLst>
                                          <p:attrName>ppt_x</p:attrName>
                                        </p:attrNameLst>
                                      </p:cBhvr>
                                      <p:tavLst>
                                        <p:tav tm="0">
                                          <p:val>
                                            <p:strVal val="#ppt_x"/>
                                          </p:val>
                                        </p:tav>
                                        <p:tav tm="100000">
                                          <p:val>
                                            <p:strVal val="#ppt_x"/>
                                          </p:val>
                                        </p:tav>
                                      </p:tavLst>
                                    </p:anim>
                                    <p:anim calcmode="lin" valueType="num">
                                      <p:cBhvr>
                                        <p:cTn id="122" dur="1000" fill="hold"/>
                                        <p:tgtEl>
                                          <p:spTgt spid="43"/>
                                        </p:tgtEl>
                                        <p:attrNameLst>
                                          <p:attrName>ppt_y</p:attrName>
                                        </p:attrNameLst>
                                      </p:cBhvr>
                                      <p:tavLst>
                                        <p:tav tm="0">
                                          <p:val>
                                            <p:strVal val="#ppt_y-.1"/>
                                          </p:val>
                                        </p:tav>
                                        <p:tav tm="100000">
                                          <p:val>
                                            <p:strVal val="#ppt_y"/>
                                          </p:val>
                                        </p:tav>
                                      </p:tavLst>
                                    </p:anim>
                                  </p:childTnLst>
                                </p:cTn>
                              </p:par>
                            </p:childTnLst>
                          </p:cTn>
                        </p:par>
                        <p:par>
                          <p:cTn id="123" fill="hold">
                            <p:stCondLst>
                              <p:cond delay="1150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animBg="1"/>
      <p:bldP spid="12" grpId="0" animBg="1"/>
      <p:bldP spid="13" grpId="0" animBg="1"/>
      <p:bldP spid="14" grpId="0" animBg="1"/>
      <p:bldP spid="15" grpId="0" animBg="1"/>
      <p:bldP spid="32" grpId="0" animBg="1"/>
      <p:bldP spid="16" grpId="0" animBg="1"/>
      <p:bldP spid="19" grpId="0" animBg="1"/>
      <p:bldP spid="20" grpId="0" animBg="1"/>
      <p:bldP spid="21" grpId="0" animBg="1"/>
      <p:bldP spid="33" grpId="0"/>
      <p:bldP spid="34" grpId="0"/>
      <p:bldP spid="35" grpId="0"/>
      <p:bldP spid="36" grpId="0"/>
      <p:bldP spid="37" grpId="0"/>
      <p:bldP spid="38" grpId="0"/>
      <p:bldP spid="39" grpId="0" animBg="1"/>
      <p:bldP spid="40" grpId="0" animBg="1"/>
      <p:bldP spid="41" grpId="0" animBg="1"/>
      <p:bldP spid="42" grpId="0" animBg="1"/>
      <p:bldP spid="43"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7" name="Text Box 10">
            <a:extLst>
              <a:ext uri="{FF2B5EF4-FFF2-40B4-BE49-F238E27FC236}">
                <a16:creationId xmlns:a16="http://schemas.microsoft.com/office/drawing/2014/main" id="{54D860D5-0E0E-4616-B3E0-5153098F8008}"/>
              </a:ext>
            </a:extLst>
          </p:cNvPr>
          <p:cNvSpPr txBox="1">
            <a:spLocks noChangeArrowheads="1"/>
          </p:cNvSpPr>
          <p:nvPr/>
        </p:nvSpPr>
        <p:spPr bwMode="auto">
          <a:xfrm>
            <a:off x="4745645" y="3516067"/>
            <a:ext cx="2700894" cy="419100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200" dirty="0">
                <a:solidFill>
                  <a:srgbClr val="564267"/>
                </a:solidFill>
                <a:latin typeface="Bernard MT Condensed" panose="02050806060905020404" pitchFamily="18" charset="0"/>
              </a:rPr>
              <a:t>LOREM IPSUM DOLOR</a:t>
            </a:r>
          </a:p>
        </p:txBody>
      </p:sp>
      <p:sp>
        <p:nvSpPr>
          <p:cNvPr id="19" name="Freeform: Shape 18">
            <a:extLst>
              <a:ext uri="{FF2B5EF4-FFF2-40B4-BE49-F238E27FC236}">
                <a16:creationId xmlns:a16="http://schemas.microsoft.com/office/drawing/2014/main" id="{27FE761A-0C6E-42B7-B12E-E59EB4BFA54E}"/>
              </a:ext>
            </a:extLst>
          </p:cNvPr>
          <p:cNvSpPr>
            <a:spLocks noChangeAspect="1"/>
          </p:cNvSpPr>
          <p:nvPr/>
        </p:nvSpPr>
        <p:spPr>
          <a:xfrm rot="13472468">
            <a:off x="914475" y="1123514"/>
            <a:ext cx="6481419" cy="4362176"/>
          </a:xfrm>
          <a:custGeom>
            <a:avLst/>
            <a:gdLst>
              <a:gd name="connsiteX0" fmla="*/ 2923703 w 6481419"/>
              <a:gd name="connsiteY0" fmla="*/ 4362176 h 4362176"/>
              <a:gd name="connsiteX1" fmla="*/ 2009303 w 6481419"/>
              <a:gd name="connsiteY1" fmla="*/ 4362176 h 4362176"/>
              <a:gd name="connsiteX2" fmla="*/ 2009303 w 6481419"/>
              <a:gd name="connsiteY2" fmla="*/ 3447776 h 4362176"/>
              <a:gd name="connsiteX3" fmla="*/ 2220813 w 6481419"/>
              <a:gd name="connsiteY3" fmla="*/ 3659286 h 4362176"/>
              <a:gd name="connsiteX4" fmla="*/ 2298443 w 6481419"/>
              <a:gd name="connsiteY4" fmla="*/ 3574770 h 4362176"/>
              <a:gd name="connsiteX5" fmla="*/ 2228362 w 6481419"/>
              <a:gd name="connsiteY5" fmla="*/ 1955094 h 4362176"/>
              <a:gd name="connsiteX6" fmla="*/ 708494 w 6481419"/>
              <a:gd name="connsiteY6" fmla="*/ 1787890 h 4362176"/>
              <a:gd name="connsiteX7" fmla="*/ 535940 w 6481419"/>
              <a:gd name="connsiteY7" fmla="*/ 1926550 h 4362176"/>
              <a:gd name="connsiteX8" fmla="*/ 535941 w 6481419"/>
              <a:gd name="connsiteY8" fmla="*/ 1390982 h 4362176"/>
              <a:gd name="connsiteX9" fmla="*/ 0 w 6481419"/>
              <a:gd name="connsiteY9" fmla="*/ 1390982 h 4362176"/>
              <a:gd name="connsiteX10" fmla="*/ 137486 w 6481419"/>
              <a:gd name="connsiteY10" fmla="*/ 1268700 h 4362176"/>
              <a:gd name="connsiteX11" fmla="*/ 2767297 w 6481419"/>
              <a:gd name="connsiteY11" fmla="*/ 1424723 h 4362176"/>
              <a:gd name="connsiteX12" fmla="*/ 3298982 w 6481419"/>
              <a:gd name="connsiteY12" fmla="*/ 2443671 h 4362176"/>
              <a:gd name="connsiteX13" fmla="*/ 3320223 w 6481419"/>
              <a:gd name="connsiteY13" fmla="*/ 2599700 h 4362176"/>
              <a:gd name="connsiteX14" fmla="*/ 5961901 w 6481419"/>
              <a:gd name="connsiteY14" fmla="*/ 0 h 4362176"/>
              <a:gd name="connsiteX15" fmla="*/ 6481419 w 6481419"/>
              <a:gd name="connsiteY15" fmla="*/ 527906 h 4362176"/>
              <a:gd name="connsiteX16" fmla="*/ 2755825 w 6481419"/>
              <a:gd name="connsiteY16" fmla="*/ 4194298 h 43621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9" h="4362176">
                <a:moveTo>
                  <a:pt x="2923703" y="4362176"/>
                </a:moveTo>
                <a:lnTo>
                  <a:pt x="2009303" y="4362176"/>
                </a:lnTo>
                <a:lnTo>
                  <a:pt x="2009303" y="3447776"/>
                </a:lnTo>
                <a:lnTo>
                  <a:pt x="2220813" y="3659286"/>
                </a:lnTo>
                <a:lnTo>
                  <a:pt x="2298443" y="3574770"/>
                </a:lnTo>
                <a:cubicBezTo>
                  <a:pt x="2689804" y="3102704"/>
                  <a:pt x="2667735" y="2401563"/>
                  <a:pt x="2228362" y="1955094"/>
                </a:cubicBezTo>
                <a:cubicBezTo>
                  <a:pt x="1818279" y="1538390"/>
                  <a:pt x="1180556" y="1481605"/>
                  <a:pt x="708494" y="1787890"/>
                </a:cubicBezTo>
                <a:lnTo>
                  <a:pt x="535940" y="1926550"/>
                </a:lnTo>
                <a:lnTo>
                  <a:pt x="535941" y="1390982"/>
                </a:lnTo>
                <a:lnTo>
                  <a:pt x="0" y="1390982"/>
                </a:lnTo>
                <a:lnTo>
                  <a:pt x="137486" y="1268700"/>
                </a:lnTo>
                <a:cubicBezTo>
                  <a:pt x="914683" y="645104"/>
                  <a:pt x="2053314" y="699211"/>
                  <a:pt x="2767297" y="1424723"/>
                </a:cubicBezTo>
                <a:cubicBezTo>
                  <a:pt x="3052890" y="1714928"/>
                  <a:pt x="3229984" y="2071347"/>
                  <a:pt x="3298982" y="2443671"/>
                </a:cubicBezTo>
                <a:lnTo>
                  <a:pt x="3320223" y="2599700"/>
                </a:lnTo>
                <a:lnTo>
                  <a:pt x="5961901" y="0"/>
                </a:lnTo>
                <a:lnTo>
                  <a:pt x="6481419" y="527906"/>
                </a:lnTo>
                <a:lnTo>
                  <a:pt x="2755825" y="4194298"/>
                </a:lnTo>
                <a:close/>
              </a:path>
            </a:pathLst>
          </a:custGeom>
          <a:solidFill>
            <a:srgbClr val="34738D"/>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2A30AB3A-637F-42C6-89B7-0C2C40A8AA98}"/>
              </a:ext>
            </a:extLst>
          </p:cNvPr>
          <p:cNvSpPr>
            <a:spLocks noChangeAspect="1"/>
          </p:cNvSpPr>
          <p:nvPr/>
        </p:nvSpPr>
        <p:spPr>
          <a:xfrm rot="2672468">
            <a:off x="4795359" y="2892704"/>
            <a:ext cx="6481418" cy="4364314"/>
          </a:xfrm>
          <a:custGeom>
            <a:avLst/>
            <a:gdLst>
              <a:gd name="connsiteX0" fmla="*/ 0 w 6481418"/>
              <a:gd name="connsiteY0" fmla="*/ 1390983 h 4364314"/>
              <a:gd name="connsiteX1" fmla="*/ 137486 w 6481418"/>
              <a:gd name="connsiteY1" fmla="*/ 1268700 h 4364314"/>
              <a:gd name="connsiteX2" fmla="*/ 2767297 w 6481418"/>
              <a:gd name="connsiteY2" fmla="*/ 1424724 h 4364314"/>
              <a:gd name="connsiteX3" fmla="*/ 3315537 w 6481418"/>
              <a:gd name="connsiteY3" fmla="*/ 2548765 h 4364314"/>
              <a:gd name="connsiteX4" fmla="*/ 3319879 w 6481418"/>
              <a:gd name="connsiteY4" fmla="*/ 2600039 h 4364314"/>
              <a:gd name="connsiteX5" fmla="*/ 5961901 w 6481418"/>
              <a:gd name="connsiteY5" fmla="*/ 0 h 4364314"/>
              <a:gd name="connsiteX6" fmla="*/ 6481418 w 6481418"/>
              <a:gd name="connsiteY6" fmla="*/ 527906 h 4364314"/>
              <a:gd name="connsiteX7" fmla="*/ 2753652 w 6481418"/>
              <a:gd name="connsiteY7" fmla="*/ 4196436 h 4364314"/>
              <a:gd name="connsiteX8" fmla="*/ 2921530 w 6481418"/>
              <a:gd name="connsiteY8" fmla="*/ 4364314 h 4364314"/>
              <a:gd name="connsiteX9" fmla="*/ 2007130 w 6481418"/>
              <a:gd name="connsiteY9" fmla="*/ 4364314 h 4364314"/>
              <a:gd name="connsiteX10" fmla="*/ 2007130 w 6481418"/>
              <a:gd name="connsiteY10" fmla="*/ 3449914 h 4364314"/>
              <a:gd name="connsiteX11" fmla="*/ 2218750 w 6481418"/>
              <a:gd name="connsiteY11" fmla="*/ 3661534 h 4364314"/>
              <a:gd name="connsiteX12" fmla="*/ 2298444 w 6481418"/>
              <a:gd name="connsiteY12" fmla="*/ 3574771 h 4364314"/>
              <a:gd name="connsiteX13" fmla="*/ 2228362 w 6481418"/>
              <a:gd name="connsiteY13" fmla="*/ 1955095 h 4364314"/>
              <a:gd name="connsiteX14" fmla="*/ 708494 w 6481418"/>
              <a:gd name="connsiteY14" fmla="*/ 1787891 h 4364314"/>
              <a:gd name="connsiteX15" fmla="*/ 535940 w 6481418"/>
              <a:gd name="connsiteY15" fmla="*/ 1926551 h 4364314"/>
              <a:gd name="connsiteX16" fmla="*/ 535941 w 6481418"/>
              <a:gd name="connsiteY16" fmla="*/ 1390983 h 43643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6481418" h="4364314">
                <a:moveTo>
                  <a:pt x="0" y="1390983"/>
                </a:moveTo>
                <a:lnTo>
                  <a:pt x="137486" y="1268700"/>
                </a:lnTo>
                <a:cubicBezTo>
                  <a:pt x="914684" y="645105"/>
                  <a:pt x="2053314" y="699212"/>
                  <a:pt x="2767297" y="1424724"/>
                </a:cubicBezTo>
                <a:cubicBezTo>
                  <a:pt x="3079665" y="1742135"/>
                  <a:pt x="3262236" y="2138758"/>
                  <a:pt x="3315537" y="2548765"/>
                </a:cubicBezTo>
                <a:lnTo>
                  <a:pt x="3319879" y="2600039"/>
                </a:lnTo>
                <a:lnTo>
                  <a:pt x="5961901" y="0"/>
                </a:lnTo>
                <a:lnTo>
                  <a:pt x="6481418" y="527906"/>
                </a:lnTo>
                <a:lnTo>
                  <a:pt x="2753652" y="4196436"/>
                </a:lnTo>
                <a:lnTo>
                  <a:pt x="2921530" y="4364314"/>
                </a:lnTo>
                <a:lnTo>
                  <a:pt x="2007130" y="4364314"/>
                </a:lnTo>
                <a:lnTo>
                  <a:pt x="2007130" y="3449914"/>
                </a:lnTo>
                <a:lnTo>
                  <a:pt x="2218750" y="3661534"/>
                </a:lnTo>
                <a:lnTo>
                  <a:pt x="2298444" y="3574771"/>
                </a:lnTo>
                <a:cubicBezTo>
                  <a:pt x="2689805" y="3102704"/>
                  <a:pt x="2667736" y="2401563"/>
                  <a:pt x="2228362" y="1955095"/>
                </a:cubicBezTo>
                <a:cubicBezTo>
                  <a:pt x="1818280" y="1538391"/>
                  <a:pt x="1180556" y="1481606"/>
                  <a:pt x="708494" y="1787891"/>
                </a:cubicBezTo>
                <a:lnTo>
                  <a:pt x="535940" y="1926551"/>
                </a:lnTo>
                <a:lnTo>
                  <a:pt x="535941" y="1390983"/>
                </a:lnTo>
                <a:close/>
              </a:path>
            </a:pathLst>
          </a:custGeom>
          <a:solidFill>
            <a:srgbClr val="189A80"/>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63D4DD8D-5513-4BA6-8CA4-064BA614CBFE}"/>
              </a:ext>
            </a:extLst>
          </p:cNvPr>
          <p:cNvSpPr txBox="1"/>
          <p:nvPr/>
        </p:nvSpPr>
        <p:spPr>
          <a:xfrm>
            <a:off x="8320713" y="1668790"/>
            <a:ext cx="3713529" cy="320087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2" name="TextBox 21">
            <a:extLst>
              <a:ext uri="{FF2B5EF4-FFF2-40B4-BE49-F238E27FC236}">
                <a16:creationId xmlns:a16="http://schemas.microsoft.com/office/drawing/2014/main" id="{9F80A1E7-BFCA-4081-AE37-709FED1BBBD3}"/>
              </a:ext>
            </a:extLst>
          </p:cNvPr>
          <p:cNvSpPr txBox="1"/>
          <p:nvPr/>
        </p:nvSpPr>
        <p:spPr>
          <a:xfrm>
            <a:off x="303132" y="3269228"/>
            <a:ext cx="3713529" cy="3277820"/>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300" dirty="0">
                <a:solidFill>
                  <a:srgbClr val="4C4F54"/>
                </a:solidFill>
                <a:latin typeface="Candara" panose="020E0502030303020204" pitchFamily="34" charset="0"/>
              </a:rPr>
              <a:t>Lorem ipsum dolor sit amet, consectetur adipiscing elit, sed do eiusmod.</a:t>
            </a:r>
          </a:p>
        </p:txBody>
      </p:sp>
      <p:sp>
        <p:nvSpPr>
          <p:cNvPr id="23" name="TextBox 22">
            <a:extLst>
              <a:ext uri="{FF2B5EF4-FFF2-40B4-BE49-F238E27FC236}">
                <a16:creationId xmlns:a16="http://schemas.microsoft.com/office/drawing/2014/main" id="{6DD45C9E-5EFE-4500-BA25-D4B9B92B866F}"/>
              </a:ext>
            </a:extLst>
          </p:cNvPr>
          <p:cNvSpPr txBox="1"/>
          <p:nvPr/>
        </p:nvSpPr>
        <p:spPr>
          <a:xfrm>
            <a:off x="810353" y="2345224"/>
            <a:ext cx="3456847" cy="461665"/>
          </a:xfrm>
          <a:prstGeom prst="rect">
            <a:avLst/>
          </a:prstGeom>
          <a:noFill/>
        </p:spPr>
        <p:txBody>
          <a:bodyPr wrap="square" rtlCol="0">
            <a:spAutoFit/>
          </a:bodyPr>
          <a:lstStyle/>
          <a:p>
            <a:r>
              <a:rPr lang="en-US" sz="2400" dirty="0">
                <a:solidFill>
                  <a:schemeClr val="bg1"/>
                </a:solidFill>
                <a:latin typeface="Bernard MT Condensed" panose="02050806060905020404" pitchFamily="18" charset="0"/>
              </a:rPr>
              <a:t>LOREM IPSUM DOLOR</a:t>
            </a:r>
          </a:p>
        </p:txBody>
      </p:sp>
      <p:sp>
        <p:nvSpPr>
          <p:cNvPr id="24" name="TextBox 23">
            <a:extLst>
              <a:ext uri="{FF2B5EF4-FFF2-40B4-BE49-F238E27FC236}">
                <a16:creationId xmlns:a16="http://schemas.microsoft.com/office/drawing/2014/main" id="{397CD5AA-9FFF-4CE5-88DC-6DC922B37CDF}"/>
              </a:ext>
            </a:extLst>
          </p:cNvPr>
          <p:cNvSpPr txBox="1"/>
          <p:nvPr/>
        </p:nvSpPr>
        <p:spPr>
          <a:xfrm>
            <a:off x="7772400" y="5581573"/>
            <a:ext cx="3456847" cy="461665"/>
          </a:xfrm>
          <a:prstGeom prst="rect">
            <a:avLst/>
          </a:prstGeom>
          <a:noFill/>
        </p:spPr>
        <p:txBody>
          <a:bodyPr wrap="square" rtlCol="0">
            <a:spAutoFit/>
          </a:bodyPr>
          <a:lstStyle/>
          <a:p>
            <a:pPr algn="r"/>
            <a:r>
              <a:rPr lang="en-US" sz="2400" dirty="0">
                <a:solidFill>
                  <a:schemeClr val="bg1"/>
                </a:solidFill>
                <a:latin typeface="Bernard MT Condensed" panose="02050806060905020404" pitchFamily="18" charset="0"/>
              </a:rPr>
              <a:t>LOREM IPSUM DOLOR</a:t>
            </a:r>
          </a:p>
        </p:txBody>
      </p:sp>
      <p:sp>
        <p:nvSpPr>
          <p:cNvPr id="25" name="Freeform 18">
            <a:extLst>
              <a:ext uri="{FF2B5EF4-FFF2-40B4-BE49-F238E27FC236}">
                <a16:creationId xmlns:a16="http://schemas.microsoft.com/office/drawing/2014/main" id="{3C07FBA1-5A2D-4B79-BAD8-62931479E9BF}"/>
              </a:ext>
            </a:extLst>
          </p:cNvPr>
          <p:cNvSpPr>
            <a:spLocks noChangeAspect="1" noChangeArrowheads="1"/>
          </p:cNvSpPr>
          <p:nvPr/>
        </p:nvSpPr>
        <p:spPr bwMode="auto">
          <a:xfrm rot="21600000">
            <a:off x="5783236" y="3962400"/>
            <a:ext cx="597410" cy="822960"/>
          </a:xfrm>
          <a:custGeom>
            <a:avLst/>
            <a:gdLst>
              <a:gd name="T0" fmla="*/ 81 w 430"/>
              <a:gd name="T1" fmla="*/ 593 h 594"/>
              <a:gd name="T2" fmla="*/ 133 w 430"/>
              <a:gd name="T3" fmla="*/ 593 h 594"/>
              <a:gd name="T4" fmla="*/ 133 w 430"/>
              <a:gd name="T5" fmla="*/ 537 h 594"/>
              <a:gd name="T6" fmla="*/ 81 w 430"/>
              <a:gd name="T7" fmla="*/ 537 h 594"/>
              <a:gd name="T8" fmla="*/ 81 w 430"/>
              <a:gd name="T9" fmla="*/ 593 h 594"/>
              <a:gd name="T10" fmla="*/ 189 w 430"/>
              <a:gd name="T11" fmla="*/ 593 h 594"/>
              <a:gd name="T12" fmla="*/ 240 w 430"/>
              <a:gd name="T13" fmla="*/ 593 h 594"/>
              <a:gd name="T14" fmla="*/ 240 w 430"/>
              <a:gd name="T15" fmla="*/ 537 h 594"/>
              <a:gd name="T16" fmla="*/ 189 w 430"/>
              <a:gd name="T17" fmla="*/ 537 h 594"/>
              <a:gd name="T18" fmla="*/ 189 w 430"/>
              <a:gd name="T19" fmla="*/ 593 h 594"/>
              <a:gd name="T20" fmla="*/ 240 w 430"/>
              <a:gd name="T21" fmla="*/ 0 h 594"/>
              <a:gd name="T22" fmla="*/ 189 w 430"/>
              <a:gd name="T23" fmla="*/ 0 h 594"/>
              <a:gd name="T24" fmla="*/ 189 w 430"/>
              <a:gd name="T25" fmla="*/ 271 h 594"/>
              <a:gd name="T26" fmla="*/ 240 w 430"/>
              <a:gd name="T27" fmla="*/ 271 h 594"/>
              <a:gd name="T28" fmla="*/ 240 w 430"/>
              <a:gd name="T29" fmla="*/ 0 h 594"/>
              <a:gd name="T30" fmla="*/ 337 w 430"/>
              <a:gd name="T31" fmla="*/ 67 h 594"/>
              <a:gd name="T32" fmla="*/ 301 w 430"/>
              <a:gd name="T33" fmla="*/ 103 h 594"/>
              <a:gd name="T34" fmla="*/ 373 w 430"/>
              <a:gd name="T35" fmla="*/ 246 h 594"/>
              <a:gd name="T36" fmla="*/ 214 w 430"/>
              <a:gd name="T37" fmla="*/ 404 h 594"/>
              <a:gd name="T38" fmla="*/ 51 w 430"/>
              <a:gd name="T39" fmla="*/ 246 h 594"/>
              <a:gd name="T40" fmla="*/ 133 w 430"/>
              <a:gd name="T41" fmla="*/ 108 h 594"/>
              <a:gd name="T42" fmla="*/ 92 w 430"/>
              <a:gd name="T43" fmla="*/ 67 h 594"/>
              <a:gd name="T44" fmla="*/ 0 w 430"/>
              <a:gd name="T45" fmla="*/ 246 h 594"/>
              <a:gd name="T46" fmla="*/ 214 w 430"/>
              <a:gd name="T47" fmla="*/ 455 h 594"/>
              <a:gd name="T48" fmla="*/ 429 w 430"/>
              <a:gd name="T49" fmla="*/ 246 h 594"/>
              <a:gd name="T50" fmla="*/ 337 w 430"/>
              <a:gd name="T51" fmla="*/ 67 h 594"/>
              <a:gd name="T52" fmla="*/ 291 w 430"/>
              <a:gd name="T53" fmla="*/ 593 h 594"/>
              <a:gd name="T54" fmla="*/ 347 w 430"/>
              <a:gd name="T55" fmla="*/ 593 h 594"/>
              <a:gd name="T56" fmla="*/ 347 w 430"/>
              <a:gd name="T57" fmla="*/ 537 h 594"/>
              <a:gd name="T58" fmla="*/ 291 w 430"/>
              <a:gd name="T59" fmla="*/ 537 h 594"/>
              <a:gd name="T60" fmla="*/ 291 w 430"/>
              <a:gd name="T61" fmla="*/ 593 h 5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430" h="594">
                <a:moveTo>
                  <a:pt x="81" y="593"/>
                </a:moveTo>
                <a:lnTo>
                  <a:pt x="133" y="593"/>
                </a:lnTo>
                <a:lnTo>
                  <a:pt x="133" y="537"/>
                </a:lnTo>
                <a:lnTo>
                  <a:pt x="81" y="537"/>
                </a:lnTo>
                <a:lnTo>
                  <a:pt x="81" y="593"/>
                </a:lnTo>
                <a:close/>
                <a:moveTo>
                  <a:pt x="189" y="593"/>
                </a:moveTo>
                <a:lnTo>
                  <a:pt x="240" y="593"/>
                </a:lnTo>
                <a:lnTo>
                  <a:pt x="240" y="537"/>
                </a:lnTo>
                <a:lnTo>
                  <a:pt x="189" y="537"/>
                </a:lnTo>
                <a:lnTo>
                  <a:pt x="189" y="593"/>
                </a:lnTo>
                <a:close/>
                <a:moveTo>
                  <a:pt x="240" y="0"/>
                </a:moveTo>
                <a:lnTo>
                  <a:pt x="189" y="0"/>
                </a:lnTo>
                <a:lnTo>
                  <a:pt x="189" y="271"/>
                </a:lnTo>
                <a:lnTo>
                  <a:pt x="240" y="271"/>
                </a:lnTo>
                <a:lnTo>
                  <a:pt x="240" y="0"/>
                </a:lnTo>
                <a:close/>
                <a:moveTo>
                  <a:pt x="337" y="67"/>
                </a:moveTo>
                <a:lnTo>
                  <a:pt x="301" y="103"/>
                </a:lnTo>
                <a:cubicBezTo>
                  <a:pt x="342" y="133"/>
                  <a:pt x="373" y="184"/>
                  <a:pt x="373" y="246"/>
                </a:cubicBezTo>
                <a:cubicBezTo>
                  <a:pt x="373" y="333"/>
                  <a:pt x="301" y="404"/>
                  <a:pt x="214" y="404"/>
                </a:cubicBezTo>
                <a:cubicBezTo>
                  <a:pt x="127" y="404"/>
                  <a:pt x="51" y="333"/>
                  <a:pt x="51" y="246"/>
                </a:cubicBezTo>
                <a:cubicBezTo>
                  <a:pt x="51" y="184"/>
                  <a:pt x="87" y="133"/>
                  <a:pt x="133" y="108"/>
                </a:cubicBezTo>
                <a:lnTo>
                  <a:pt x="92" y="67"/>
                </a:lnTo>
                <a:cubicBezTo>
                  <a:pt x="35" y="108"/>
                  <a:pt x="0" y="169"/>
                  <a:pt x="0" y="246"/>
                </a:cubicBezTo>
                <a:cubicBezTo>
                  <a:pt x="0" y="363"/>
                  <a:pt x="97" y="455"/>
                  <a:pt x="214" y="455"/>
                </a:cubicBezTo>
                <a:cubicBezTo>
                  <a:pt x="332" y="455"/>
                  <a:pt x="429" y="363"/>
                  <a:pt x="429" y="246"/>
                </a:cubicBezTo>
                <a:cubicBezTo>
                  <a:pt x="429" y="169"/>
                  <a:pt x="388" y="108"/>
                  <a:pt x="337" y="67"/>
                </a:cubicBezTo>
                <a:close/>
                <a:moveTo>
                  <a:pt x="291" y="593"/>
                </a:moveTo>
                <a:lnTo>
                  <a:pt x="347" y="593"/>
                </a:lnTo>
                <a:lnTo>
                  <a:pt x="347" y="537"/>
                </a:lnTo>
                <a:lnTo>
                  <a:pt x="291" y="537"/>
                </a:lnTo>
                <a:lnTo>
                  <a:pt x="291" y="593"/>
                </a:lnTo>
                <a:close/>
              </a:path>
            </a:pathLst>
          </a:custGeom>
          <a:solidFill>
            <a:srgbClr val="564267"/>
          </a:solidFill>
          <a:ln>
            <a:noFill/>
          </a:ln>
          <a:effectLst/>
        </p:spPr>
        <p:txBody>
          <a:bodyPr wrap="none" anchor="ctr"/>
          <a:lstStyle/>
          <a:p>
            <a:endParaRPr lang="en-US">
              <a:solidFill>
                <a:schemeClr val="bg1"/>
              </a:solidFill>
            </a:endParaRPr>
          </a:p>
        </p:txBody>
      </p:sp>
      <p:sp>
        <p:nvSpPr>
          <p:cNvPr id="26" name="TextBox 25">
            <a:extLst>
              <a:ext uri="{FF2B5EF4-FFF2-40B4-BE49-F238E27FC236}">
                <a16:creationId xmlns:a16="http://schemas.microsoft.com/office/drawing/2014/main" id="{D4E0CBC2-75D9-47C0-BC12-7D3A3144E5D4}"/>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137762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31" presetClass="entr" presetSubtype="0"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 calcmode="lin" valueType="num">
                                      <p:cBhvr>
                                        <p:cTn id="11" dur="1000" fill="hold"/>
                                        <p:tgtEl>
                                          <p:spTgt spid="19"/>
                                        </p:tgtEl>
                                        <p:attrNameLst>
                                          <p:attrName>ppt_w</p:attrName>
                                        </p:attrNameLst>
                                      </p:cBhvr>
                                      <p:tavLst>
                                        <p:tav tm="0">
                                          <p:val>
                                            <p:fltVal val="0"/>
                                          </p:val>
                                        </p:tav>
                                        <p:tav tm="100000">
                                          <p:val>
                                            <p:strVal val="#ppt_w"/>
                                          </p:val>
                                        </p:tav>
                                      </p:tavLst>
                                    </p:anim>
                                    <p:anim calcmode="lin" valueType="num">
                                      <p:cBhvr>
                                        <p:cTn id="12" dur="1000" fill="hold"/>
                                        <p:tgtEl>
                                          <p:spTgt spid="19"/>
                                        </p:tgtEl>
                                        <p:attrNameLst>
                                          <p:attrName>ppt_h</p:attrName>
                                        </p:attrNameLst>
                                      </p:cBhvr>
                                      <p:tavLst>
                                        <p:tav tm="0">
                                          <p:val>
                                            <p:fltVal val="0"/>
                                          </p:val>
                                        </p:tav>
                                        <p:tav tm="100000">
                                          <p:val>
                                            <p:strVal val="#ppt_h"/>
                                          </p:val>
                                        </p:tav>
                                      </p:tavLst>
                                    </p:anim>
                                    <p:anim calcmode="lin" valueType="num">
                                      <p:cBhvr>
                                        <p:cTn id="13" dur="1000" fill="hold"/>
                                        <p:tgtEl>
                                          <p:spTgt spid="19"/>
                                        </p:tgtEl>
                                        <p:attrNameLst>
                                          <p:attrName>style.rotation</p:attrName>
                                        </p:attrNameLst>
                                      </p:cBhvr>
                                      <p:tavLst>
                                        <p:tav tm="0">
                                          <p:val>
                                            <p:fltVal val="90"/>
                                          </p:val>
                                        </p:tav>
                                        <p:tav tm="100000">
                                          <p:val>
                                            <p:fltVal val="0"/>
                                          </p:val>
                                        </p:tav>
                                      </p:tavLst>
                                    </p:anim>
                                    <p:animEffect transition="in" filter="fade">
                                      <p:cBhvr>
                                        <p:cTn id="14" dur="1000"/>
                                        <p:tgtEl>
                                          <p:spTgt spid="19"/>
                                        </p:tgtEl>
                                      </p:cBhvr>
                                    </p:animEffect>
                                  </p:childTnLst>
                                </p:cTn>
                              </p:par>
                              <p:par>
                                <p:cTn id="15" presetID="31" presetClass="entr" presetSubtype="0" fill="hold" grpId="0"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 calcmode="lin" valueType="num">
                                      <p:cBhvr>
                                        <p:cTn id="19" dur="1000" fill="hold"/>
                                        <p:tgtEl>
                                          <p:spTgt spid="20"/>
                                        </p:tgtEl>
                                        <p:attrNameLst>
                                          <p:attrName>style.rotation</p:attrName>
                                        </p:attrNameLst>
                                      </p:cBhvr>
                                      <p:tavLst>
                                        <p:tav tm="0">
                                          <p:val>
                                            <p:fltVal val="90"/>
                                          </p:val>
                                        </p:tav>
                                        <p:tav tm="100000">
                                          <p:val>
                                            <p:fltVal val="0"/>
                                          </p:val>
                                        </p:tav>
                                      </p:tavLst>
                                    </p:anim>
                                    <p:animEffect transition="in" filter="fade">
                                      <p:cBhvr>
                                        <p:cTn id="20" dur="1000"/>
                                        <p:tgtEl>
                                          <p:spTgt spid="20"/>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1000" fill="hold"/>
                                        <p:tgtEl>
                                          <p:spTgt spid="27"/>
                                        </p:tgtEl>
                                        <p:attrNameLst>
                                          <p:attrName>ppt_w</p:attrName>
                                        </p:attrNameLst>
                                      </p:cBhvr>
                                      <p:tavLst>
                                        <p:tav tm="0">
                                          <p:val>
                                            <p:fltVal val="0"/>
                                          </p:val>
                                        </p:tav>
                                        <p:tav tm="100000">
                                          <p:val>
                                            <p:strVal val="#ppt_w"/>
                                          </p:val>
                                        </p:tav>
                                      </p:tavLst>
                                    </p:anim>
                                    <p:anim calcmode="lin" valueType="num">
                                      <p:cBhvr>
                                        <p:cTn id="25" dur="1000" fill="hold"/>
                                        <p:tgtEl>
                                          <p:spTgt spid="27"/>
                                        </p:tgtEl>
                                        <p:attrNameLst>
                                          <p:attrName>ppt_h</p:attrName>
                                        </p:attrNameLst>
                                      </p:cBhvr>
                                      <p:tavLst>
                                        <p:tav tm="0">
                                          <p:val>
                                            <p:fltVal val="0"/>
                                          </p:val>
                                        </p:tav>
                                        <p:tav tm="100000">
                                          <p:val>
                                            <p:strVal val="#ppt_h"/>
                                          </p:val>
                                        </p:tav>
                                      </p:tavLst>
                                    </p:anim>
                                    <p:animEffect transition="in" filter="fade">
                                      <p:cBhvr>
                                        <p:cTn id="26" dur="1000"/>
                                        <p:tgtEl>
                                          <p:spTgt spid="27"/>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25"/>
                                        </p:tgtEl>
                                        <p:attrNameLst>
                                          <p:attrName>style.visibility</p:attrName>
                                        </p:attrNameLst>
                                      </p:cBhvr>
                                      <p:to>
                                        <p:strVal val="visible"/>
                                      </p:to>
                                    </p:set>
                                    <p:anim calcmode="lin" valueType="num">
                                      <p:cBhvr>
                                        <p:cTn id="29" dur="1000" fill="hold"/>
                                        <p:tgtEl>
                                          <p:spTgt spid="25"/>
                                        </p:tgtEl>
                                        <p:attrNameLst>
                                          <p:attrName>ppt_w</p:attrName>
                                        </p:attrNameLst>
                                      </p:cBhvr>
                                      <p:tavLst>
                                        <p:tav tm="0">
                                          <p:val>
                                            <p:fltVal val="0"/>
                                          </p:val>
                                        </p:tav>
                                        <p:tav tm="100000">
                                          <p:val>
                                            <p:strVal val="#ppt_w"/>
                                          </p:val>
                                        </p:tav>
                                      </p:tavLst>
                                    </p:anim>
                                    <p:anim calcmode="lin" valueType="num">
                                      <p:cBhvr>
                                        <p:cTn id="30" dur="1000" fill="hold"/>
                                        <p:tgtEl>
                                          <p:spTgt spid="25"/>
                                        </p:tgtEl>
                                        <p:attrNameLst>
                                          <p:attrName>ppt_h</p:attrName>
                                        </p:attrNameLst>
                                      </p:cBhvr>
                                      <p:tavLst>
                                        <p:tav tm="0">
                                          <p:val>
                                            <p:fltVal val="0"/>
                                          </p:val>
                                        </p:tav>
                                        <p:tav tm="100000">
                                          <p:val>
                                            <p:strVal val="#ppt_h"/>
                                          </p:val>
                                        </p:tav>
                                      </p:tavLst>
                                    </p:anim>
                                    <p:animEffect transition="in" filter="fade">
                                      <p:cBhvr>
                                        <p:cTn id="31" dur="1000"/>
                                        <p:tgtEl>
                                          <p:spTgt spid="25"/>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23"/>
                                        </p:tgtEl>
                                        <p:attrNameLst>
                                          <p:attrName>style.visibility</p:attrName>
                                        </p:attrNameLst>
                                      </p:cBhvr>
                                      <p:to>
                                        <p:strVal val="visible"/>
                                      </p:to>
                                    </p:set>
                                    <p:animEffect transition="in" filter="wipe(left)">
                                      <p:cBhvr>
                                        <p:cTn id="35" dur="750"/>
                                        <p:tgtEl>
                                          <p:spTgt spid="23"/>
                                        </p:tgtEl>
                                      </p:cBhvr>
                                    </p:animEffect>
                                  </p:childTnLst>
                                </p:cTn>
                              </p:par>
                            </p:childTnLst>
                          </p:cTn>
                        </p:par>
                        <p:par>
                          <p:cTn id="36" fill="hold">
                            <p:stCondLst>
                              <p:cond delay="3250"/>
                            </p:stCondLst>
                            <p:childTnLst>
                              <p:par>
                                <p:cTn id="37" presetID="42" presetClass="entr" presetSubtype="0" fill="hold" grpId="0" nodeType="afterEffect">
                                  <p:stCondLst>
                                    <p:cond delay="0"/>
                                  </p:stCondLst>
                                  <p:childTnLst>
                                    <p:set>
                                      <p:cBhvr>
                                        <p:cTn id="38" dur="1" fill="hold">
                                          <p:stCondLst>
                                            <p:cond delay="0"/>
                                          </p:stCondLst>
                                        </p:cTn>
                                        <p:tgtEl>
                                          <p:spTgt spid="22"/>
                                        </p:tgtEl>
                                        <p:attrNameLst>
                                          <p:attrName>style.visibility</p:attrName>
                                        </p:attrNameLst>
                                      </p:cBhvr>
                                      <p:to>
                                        <p:strVal val="visible"/>
                                      </p:to>
                                    </p:set>
                                    <p:animEffect transition="in" filter="fade">
                                      <p:cBhvr>
                                        <p:cTn id="39" dur="1000"/>
                                        <p:tgtEl>
                                          <p:spTgt spid="22"/>
                                        </p:tgtEl>
                                      </p:cBhvr>
                                    </p:animEffect>
                                    <p:anim calcmode="lin" valueType="num">
                                      <p:cBhvr>
                                        <p:cTn id="40" dur="1000" fill="hold"/>
                                        <p:tgtEl>
                                          <p:spTgt spid="22"/>
                                        </p:tgtEl>
                                        <p:attrNameLst>
                                          <p:attrName>ppt_x</p:attrName>
                                        </p:attrNameLst>
                                      </p:cBhvr>
                                      <p:tavLst>
                                        <p:tav tm="0">
                                          <p:val>
                                            <p:strVal val="#ppt_x"/>
                                          </p:val>
                                        </p:tav>
                                        <p:tav tm="100000">
                                          <p:val>
                                            <p:strVal val="#ppt_x"/>
                                          </p:val>
                                        </p:tav>
                                      </p:tavLst>
                                    </p:anim>
                                    <p:anim calcmode="lin" valueType="num">
                                      <p:cBhvr>
                                        <p:cTn id="41" dur="1000" fill="hold"/>
                                        <p:tgtEl>
                                          <p:spTgt spid="22"/>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8"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left)">
                                      <p:cBhvr>
                                        <p:cTn id="45" dur="750"/>
                                        <p:tgtEl>
                                          <p:spTgt spid="24"/>
                                        </p:tgtEl>
                                      </p:cBhvr>
                                    </p:animEffect>
                                  </p:childTnLst>
                                </p:cTn>
                              </p:par>
                            </p:childTnLst>
                          </p:cTn>
                        </p:par>
                        <p:par>
                          <p:cTn id="46" fill="hold">
                            <p:stCondLst>
                              <p:cond delay="5000"/>
                            </p:stCondLst>
                            <p:childTnLst>
                              <p:par>
                                <p:cTn id="47" presetID="47" presetClass="entr" presetSubtype="0" fill="hold" grpId="0" nodeType="afterEffect">
                                  <p:stCondLst>
                                    <p:cond delay="0"/>
                                  </p:stCondLst>
                                  <p:childTnLst>
                                    <p:set>
                                      <p:cBhvr>
                                        <p:cTn id="48" dur="1" fill="hold">
                                          <p:stCondLst>
                                            <p:cond delay="0"/>
                                          </p:stCondLst>
                                        </p:cTn>
                                        <p:tgtEl>
                                          <p:spTgt spid="21"/>
                                        </p:tgtEl>
                                        <p:attrNameLst>
                                          <p:attrName>style.visibility</p:attrName>
                                        </p:attrNameLst>
                                      </p:cBhvr>
                                      <p:to>
                                        <p:strVal val="visible"/>
                                      </p:to>
                                    </p:set>
                                    <p:animEffect transition="in" filter="fade">
                                      <p:cBhvr>
                                        <p:cTn id="49" dur="1000"/>
                                        <p:tgtEl>
                                          <p:spTgt spid="21"/>
                                        </p:tgtEl>
                                      </p:cBhvr>
                                    </p:animEffect>
                                    <p:anim calcmode="lin" valueType="num">
                                      <p:cBhvr>
                                        <p:cTn id="50" dur="1000" fill="hold"/>
                                        <p:tgtEl>
                                          <p:spTgt spid="21"/>
                                        </p:tgtEl>
                                        <p:attrNameLst>
                                          <p:attrName>ppt_x</p:attrName>
                                        </p:attrNameLst>
                                      </p:cBhvr>
                                      <p:tavLst>
                                        <p:tav tm="0">
                                          <p:val>
                                            <p:strVal val="#ppt_x"/>
                                          </p:val>
                                        </p:tav>
                                        <p:tav tm="100000">
                                          <p:val>
                                            <p:strVal val="#ppt_x"/>
                                          </p:val>
                                        </p:tav>
                                      </p:tavLst>
                                    </p:anim>
                                    <p:anim calcmode="lin" valueType="num">
                                      <p:cBhvr>
                                        <p:cTn id="51"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19" grpId="0" animBg="1"/>
      <p:bldP spid="20" grpId="0" animBg="1"/>
      <p:bldP spid="21" grpId="0"/>
      <p:bldP spid="22" grpId="0"/>
      <p:bldP spid="23" grpId="0"/>
      <p:bldP spid="24" grpId="0"/>
      <p:bldP spid="25" grpId="0" animBg="1"/>
      <p:bldP spid="2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F4F4F"/>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189A80"/>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189A80"/>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34738D"/>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34738D"/>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EF9D2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EF9D27"/>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rgbClr val="4F4F4F"/>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D34132"/>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D34132"/>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a:extLst>
              <a:ext uri="{FF2B5EF4-FFF2-40B4-BE49-F238E27FC236}">
                <a16:creationId xmlns:a16="http://schemas.microsoft.com/office/drawing/2014/main" id="{C05DC591-DB74-4F05-9A52-39F1F8DCE020}"/>
              </a:ext>
            </a:extLst>
          </p:cNvPr>
          <p:cNvSpPr/>
          <p:nvPr/>
        </p:nvSpPr>
        <p:spPr>
          <a:xfrm>
            <a:off x="914400" y="2282765"/>
            <a:ext cx="2133600" cy="3737035"/>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78AC5E22-F386-4D81-9D48-973768A5452D}"/>
              </a:ext>
            </a:extLst>
          </p:cNvPr>
          <p:cNvSpPr/>
          <p:nvPr/>
        </p:nvSpPr>
        <p:spPr>
          <a:xfrm>
            <a:off x="914400" y="5010664"/>
            <a:ext cx="5241472" cy="9144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565828C3-9FAC-4C57-BB9D-8519BD50105C}"/>
              </a:ext>
            </a:extLst>
          </p:cNvPr>
          <p:cNvSpPr/>
          <p:nvPr/>
        </p:nvSpPr>
        <p:spPr>
          <a:xfrm>
            <a:off x="914400" y="4105532"/>
            <a:ext cx="6172200"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2357BEB-B3D9-4651-BD1D-54EC041DAC7D}"/>
              </a:ext>
            </a:extLst>
          </p:cNvPr>
          <p:cNvSpPr/>
          <p:nvPr/>
        </p:nvSpPr>
        <p:spPr>
          <a:xfrm>
            <a:off x="914400" y="3191132"/>
            <a:ext cx="3810000"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3C71552-CA26-4A33-B064-F363EBDA4A6B}"/>
              </a:ext>
            </a:extLst>
          </p:cNvPr>
          <p:cNvSpPr/>
          <p:nvPr/>
        </p:nvSpPr>
        <p:spPr>
          <a:xfrm>
            <a:off x="914400" y="2286000"/>
            <a:ext cx="4419600"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7E0D3144-D5F8-4118-8D76-9B7AF2EA7BD3}"/>
              </a:ext>
            </a:extLst>
          </p:cNvPr>
          <p:cNvGrpSpPr/>
          <p:nvPr/>
        </p:nvGrpSpPr>
        <p:grpSpPr>
          <a:xfrm>
            <a:off x="5698672" y="4992624"/>
            <a:ext cx="914400" cy="914400"/>
            <a:chOff x="4925318" y="2282765"/>
            <a:chExt cx="914400" cy="914400"/>
          </a:xfrm>
        </p:grpSpPr>
        <p:sp>
          <p:nvSpPr>
            <p:cNvPr id="37" name="Oval 36">
              <a:extLst>
                <a:ext uri="{FF2B5EF4-FFF2-40B4-BE49-F238E27FC236}">
                  <a16:creationId xmlns:a16="http://schemas.microsoft.com/office/drawing/2014/main" id="{63CA6931-FB24-42C3-A197-15BE97E636F2}"/>
                </a:ext>
              </a:extLst>
            </p:cNvPr>
            <p:cNvSpPr>
              <a:spLocks noChangeAspect="1"/>
            </p:cNvSpPr>
            <p:nvPr/>
          </p:nvSpPr>
          <p:spPr>
            <a:xfrm>
              <a:off x="4925318" y="2282765"/>
              <a:ext cx="914400" cy="914400"/>
            </a:xfrm>
            <a:prstGeom prst="ellipse">
              <a:avLst/>
            </a:prstGeom>
            <a:solidFill>
              <a:srgbClr val="4C4F54"/>
            </a:solidFill>
            <a:ln w="38100">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8" name="TextBox 37">
              <a:extLst>
                <a:ext uri="{FF2B5EF4-FFF2-40B4-BE49-F238E27FC236}">
                  <a16:creationId xmlns:a16="http://schemas.microsoft.com/office/drawing/2014/main" id="{B45C55E3-35C0-45EF-875B-653E308314B7}"/>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29%</a:t>
              </a:r>
              <a:endParaRPr lang="en-US" sz="2400" b="1" dirty="0">
                <a:solidFill>
                  <a:schemeClr val="bg1"/>
                </a:solidFill>
                <a:latin typeface="Candara" panose="020E0502030303020204" pitchFamily="34" charset="0"/>
              </a:endParaRPr>
            </a:p>
          </p:txBody>
        </p:sp>
      </p:grpSp>
      <p:grpSp>
        <p:nvGrpSpPr>
          <p:cNvPr id="33" name="Group 32">
            <a:extLst>
              <a:ext uri="{FF2B5EF4-FFF2-40B4-BE49-F238E27FC236}">
                <a16:creationId xmlns:a16="http://schemas.microsoft.com/office/drawing/2014/main" id="{FE100A6E-B599-4BD9-B1AA-063581539F43}"/>
              </a:ext>
            </a:extLst>
          </p:cNvPr>
          <p:cNvGrpSpPr/>
          <p:nvPr/>
        </p:nvGrpSpPr>
        <p:grpSpPr>
          <a:xfrm>
            <a:off x="6673873" y="4096264"/>
            <a:ext cx="914400" cy="914400"/>
            <a:chOff x="4925318" y="2282765"/>
            <a:chExt cx="914400" cy="914400"/>
          </a:xfrm>
        </p:grpSpPr>
        <p:sp>
          <p:nvSpPr>
            <p:cNvPr id="34" name="Oval 33">
              <a:extLst>
                <a:ext uri="{FF2B5EF4-FFF2-40B4-BE49-F238E27FC236}">
                  <a16:creationId xmlns:a16="http://schemas.microsoft.com/office/drawing/2014/main" id="{A29E6620-3C2E-4CEC-8879-DD99806F8EDC}"/>
                </a:ext>
              </a:extLst>
            </p:cNvPr>
            <p:cNvSpPr>
              <a:spLocks noChangeAspect="1"/>
            </p:cNvSpPr>
            <p:nvPr/>
          </p:nvSpPr>
          <p:spPr>
            <a:xfrm>
              <a:off x="4925318" y="2282765"/>
              <a:ext cx="914400" cy="914400"/>
            </a:xfrm>
            <a:prstGeom prst="ellipse">
              <a:avLst/>
            </a:prstGeom>
            <a:solidFill>
              <a:srgbClr val="4C4F54"/>
            </a:solidFill>
            <a:ln w="38100">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DE63E5C7-DE5F-47A7-BD58-6A6D2041E05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36%</a:t>
              </a:r>
              <a:endParaRPr lang="en-US" sz="2400" b="1" dirty="0">
                <a:solidFill>
                  <a:schemeClr val="bg1"/>
                </a:solidFill>
                <a:latin typeface="Candara" panose="020E0502030303020204" pitchFamily="34" charset="0"/>
              </a:endParaRPr>
            </a:p>
          </p:txBody>
        </p:sp>
      </p:grpSp>
      <p:grpSp>
        <p:nvGrpSpPr>
          <p:cNvPr id="30" name="Group 29">
            <a:extLst>
              <a:ext uri="{FF2B5EF4-FFF2-40B4-BE49-F238E27FC236}">
                <a16:creationId xmlns:a16="http://schemas.microsoft.com/office/drawing/2014/main" id="{96DA4371-FFCC-4A16-9279-BBF5196D3796}"/>
              </a:ext>
            </a:extLst>
          </p:cNvPr>
          <p:cNvGrpSpPr/>
          <p:nvPr/>
        </p:nvGrpSpPr>
        <p:grpSpPr>
          <a:xfrm>
            <a:off x="4318831" y="3186498"/>
            <a:ext cx="914400" cy="914400"/>
            <a:chOff x="4925318" y="2282765"/>
            <a:chExt cx="914400" cy="914400"/>
          </a:xfrm>
        </p:grpSpPr>
        <p:sp>
          <p:nvSpPr>
            <p:cNvPr id="31" name="Oval 30">
              <a:extLst>
                <a:ext uri="{FF2B5EF4-FFF2-40B4-BE49-F238E27FC236}">
                  <a16:creationId xmlns:a16="http://schemas.microsoft.com/office/drawing/2014/main" id="{47100796-D696-484B-9DA6-DA1477DE16E5}"/>
                </a:ext>
              </a:extLst>
            </p:cNvPr>
            <p:cNvSpPr>
              <a:spLocks noChangeAspect="1"/>
            </p:cNvSpPr>
            <p:nvPr/>
          </p:nvSpPr>
          <p:spPr>
            <a:xfrm>
              <a:off x="4925318" y="2282765"/>
              <a:ext cx="914400" cy="914400"/>
            </a:xfrm>
            <a:prstGeom prst="ellipse">
              <a:avLst/>
            </a:prstGeom>
            <a:solidFill>
              <a:srgbClr val="4C4F54"/>
            </a:solidFill>
            <a:ln w="38100">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Box 31">
              <a:extLst>
                <a:ext uri="{FF2B5EF4-FFF2-40B4-BE49-F238E27FC236}">
                  <a16:creationId xmlns:a16="http://schemas.microsoft.com/office/drawing/2014/main" id="{4416CDAA-637B-43A9-8E8E-485EAE94CF26}"/>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16%</a:t>
              </a:r>
              <a:endParaRPr lang="en-US" sz="2400" b="1" dirty="0">
                <a:solidFill>
                  <a:schemeClr val="bg1"/>
                </a:solidFill>
                <a:latin typeface="Candara" panose="020E0502030303020204" pitchFamily="34" charset="0"/>
              </a:endParaRPr>
            </a:p>
          </p:txBody>
        </p:sp>
      </p:grpSp>
      <p:grpSp>
        <p:nvGrpSpPr>
          <p:cNvPr id="29" name="Group 28">
            <a:extLst>
              <a:ext uri="{FF2B5EF4-FFF2-40B4-BE49-F238E27FC236}">
                <a16:creationId xmlns:a16="http://schemas.microsoft.com/office/drawing/2014/main" id="{FB5580D3-D350-4819-976F-DBB23F0BCE1F}"/>
              </a:ext>
            </a:extLst>
          </p:cNvPr>
          <p:cNvGrpSpPr/>
          <p:nvPr/>
        </p:nvGrpSpPr>
        <p:grpSpPr>
          <a:xfrm>
            <a:off x="4925318" y="2282765"/>
            <a:ext cx="914400" cy="914400"/>
            <a:chOff x="4925318" y="2282765"/>
            <a:chExt cx="914400" cy="914400"/>
          </a:xfrm>
        </p:grpSpPr>
        <p:sp>
          <p:nvSpPr>
            <p:cNvPr id="28" name="Oval 27">
              <a:extLst>
                <a:ext uri="{FF2B5EF4-FFF2-40B4-BE49-F238E27FC236}">
                  <a16:creationId xmlns:a16="http://schemas.microsoft.com/office/drawing/2014/main" id="{6B98CD58-9D08-48B1-8C13-7513A4CB974A}"/>
                </a:ext>
              </a:extLst>
            </p:cNvPr>
            <p:cNvSpPr>
              <a:spLocks noChangeAspect="1"/>
            </p:cNvSpPr>
            <p:nvPr/>
          </p:nvSpPr>
          <p:spPr>
            <a:xfrm>
              <a:off x="4925318" y="2282765"/>
              <a:ext cx="914400" cy="914400"/>
            </a:xfrm>
            <a:prstGeom prst="ellipse">
              <a:avLst/>
            </a:prstGeom>
            <a:solidFill>
              <a:srgbClr val="4C4F54"/>
            </a:solidFill>
            <a:ln w="38100">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E7E507B3-1587-49D3-BA43-D7A527A35659}"/>
                </a:ext>
              </a:extLst>
            </p:cNvPr>
            <p:cNvSpPr txBox="1"/>
            <p:nvPr/>
          </p:nvSpPr>
          <p:spPr>
            <a:xfrm>
              <a:off x="5024997" y="2509132"/>
              <a:ext cx="777241" cy="461665"/>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19%</a:t>
              </a:r>
              <a:endParaRPr lang="en-US" sz="2400" b="1" dirty="0">
                <a:solidFill>
                  <a:schemeClr val="bg1"/>
                </a:solidFill>
                <a:latin typeface="Candara" panose="020E0502030303020204" pitchFamily="34" charset="0"/>
              </a:endParaRPr>
            </a:p>
          </p:txBody>
        </p:sp>
      </p:grpSp>
      <p:pic>
        <p:nvPicPr>
          <p:cNvPr id="3" name="Picture 2">
            <a:extLst>
              <a:ext uri="{FF2B5EF4-FFF2-40B4-BE49-F238E27FC236}">
                <a16:creationId xmlns:a16="http://schemas.microsoft.com/office/drawing/2014/main" id="{B6359ECB-24AC-48A0-80EF-D6DC1355E32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752600"/>
            <a:ext cx="3474720" cy="4987997"/>
          </a:xfrm>
          <a:prstGeom prst="rect">
            <a:avLst/>
          </a:prstGeom>
          <a:effectLst>
            <a:outerShdw blurRad="152400" dist="317500" dir="5400000" sx="90000" sy="-19000" rotWithShape="0">
              <a:prstClr val="black">
                <a:alpha val="15000"/>
              </a:prstClr>
            </a:outerShdw>
          </a:effectLst>
        </p:spPr>
      </p:pic>
      <p:sp>
        <p:nvSpPr>
          <p:cNvPr id="39" name="TextBox 38">
            <a:extLst>
              <a:ext uri="{FF2B5EF4-FFF2-40B4-BE49-F238E27FC236}">
                <a16:creationId xmlns:a16="http://schemas.microsoft.com/office/drawing/2014/main" id="{33759987-CBD0-433E-8308-843D9099CD4F}"/>
              </a:ext>
            </a:extLst>
          </p:cNvPr>
          <p:cNvSpPr txBox="1"/>
          <p:nvPr/>
        </p:nvSpPr>
        <p:spPr>
          <a:xfrm>
            <a:off x="1066800" y="2569307"/>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147,325</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8741B811-1630-48DC-B1C5-1649893E084F}"/>
              </a:ext>
            </a:extLst>
          </p:cNvPr>
          <p:cNvSpPr txBox="1"/>
          <p:nvPr/>
        </p:nvSpPr>
        <p:spPr>
          <a:xfrm>
            <a:off x="1066800" y="3419092"/>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125,785</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CD5ED948-9637-422C-827F-DB5ADBBDB73A}"/>
              </a:ext>
            </a:extLst>
          </p:cNvPr>
          <p:cNvSpPr txBox="1"/>
          <p:nvPr/>
        </p:nvSpPr>
        <p:spPr>
          <a:xfrm>
            <a:off x="1066800" y="4369193"/>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223,910</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C2914BDD-BB42-4B78-B8C0-E74C85B23B49}"/>
              </a:ext>
            </a:extLst>
          </p:cNvPr>
          <p:cNvSpPr txBox="1"/>
          <p:nvPr/>
        </p:nvSpPr>
        <p:spPr>
          <a:xfrm>
            <a:off x="1059801" y="5218990"/>
            <a:ext cx="1600200" cy="461665"/>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192,217</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EC3D2109-7134-4E1A-B3BC-48AFF1BE16B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E647CF03-BDB4-4EDB-A058-DFC41A3A1E1F}"/>
              </a:ext>
            </a:extLst>
          </p:cNvPr>
          <p:cNvSpPr txBox="1"/>
          <p:nvPr/>
        </p:nvSpPr>
        <p:spPr>
          <a:xfrm>
            <a:off x="5939397" y="2370632"/>
            <a:ext cx="5617964" cy="738664"/>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endParaRPr lang="en-US" sz="1600" b="1" dirty="0">
              <a:solidFill>
                <a:srgbClr val="34738D"/>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B2E98196-213E-421E-A90C-252AB4399BB4}"/>
              </a:ext>
            </a:extLst>
          </p:cNvPr>
          <p:cNvSpPr txBox="1"/>
          <p:nvPr/>
        </p:nvSpPr>
        <p:spPr>
          <a:xfrm>
            <a:off x="5332910" y="3300266"/>
            <a:ext cx="5617964" cy="738664"/>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endParaRPr lang="en-US" sz="1600" b="1" dirty="0">
              <a:solidFill>
                <a:srgbClr val="189A80"/>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6" name="TextBox 45">
            <a:extLst>
              <a:ext uri="{FF2B5EF4-FFF2-40B4-BE49-F238E27FC236}">
                <a16:creationId xmlns:a16="http://schemas.microsoft.com/office/drawing/2014/main" id="{CD2DB7E7-E9A5-4A1A-BCB4-263FBCDC680C}"/>
              </a:ext>
            </a:extLst>
          </p:cNvPr>
          <p:cNvSpPr txBox="1"/>
          <p:nvPr/>
        </p:nvSpPr>
        <p:spPr>
          <a:xfrm>
            <a:off x="7681731" y="4105532"/>
            <a:ext cx="4357869" cy="938719"/>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endParaRPr lang="en-US" sz="1600" b="1" dirty="0">
              <a:solidFill>
                <a:srgbClr val="EF9D27"/>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06438617-93D5-4B19-A00B-BB283186DCDD}"/>
              </a:ext>
            </a:extLst>
          </p:cNvPr>
          <p:cNvSpPr txBox="1"/>
          <p:nvPr/>
        </p:nvSpPr>
        <p:spPr>
          <a:xfrm>
            <a:off x="6673873" y="5103166"/>
            <a:ext cx="5617964" cy="738664"/>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endParaRPr lang="en-US" sz="1600" b="1" dirty="0">
              <a:solidFill>
                <a:srgbClr val="D34132"/>
              </a:solidFill>
              <a:latin typeface="Bernard MT Condensed" panose="02050806060905020404" pitchFamily="18"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097012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left)">
                                      <p:cBhvr>
                                        <p:cTn id="7" dur="500"/>
                                        <p:tgtEl>
                                          <p:spTgt spid="43"/>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0-#ppt_w/2"/>
                                          </p:val>
                                        </p:tav>
                                        <p:tav tm="100000">
                                          <p:val>
                                            <p:strVal val="#ppt_x"/>
                                          </p:val>
                                        </p:tav>
                                      </p:tavLst>
                                    </p:anim>
                                    <p:anim calcmode="lin" valueType="num">
                                      <p:cBhvr additive="base">
                                        <p:cTn id="12" dur="50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8"/>
                                        </p:tgtEl>
                                        <p:attrNameLst>
                                          <p:attrName>style.visibility</p:attrName>
                                        </p:attrNameLst>
                                      </p:cBhvr>
                                      <p:to>
                                        <p:strVal val="visible"/>
                                      </p:to>
                                    </p:set>
                                    <p:anim calcmode="lin" valueType="num">
                                      <p:cBhvr additive="base">
                                        <p:cTn id="15" dur="500" fill="hold"/>
                                        <p:tgtEl>
                                          <p:spTgt spid="48"/>
                                        </p:tgtEl>
                                        <p:attrNameLst>
                                          <p:attrName>ppt_x</p:attrName>
                                        </p:attrNameLst>
                                      </p:cBhvr>
                                      <p:tavLst>
                                        <p:tav tm="0">
                                          <p:val>
                                            <p:strVal val="0-#ppt_w/2"/>
                                          </p:val>
                                        </p:tav>
                                        <p:tav tm="100000">
                                          <p:val>
                                            <p:strVal val="#ppt_x"/>
                                          </p:val>
                                        </p:tav>
                                      </p:tavLst>
                                    </p:anim>
                                    <p:anim calcmode="lin" valueType="num">
                                      <p:cBhvr additive="base">
                                        <p:cTn id="16" dur="500" fill="hold"/>
                                        <p:tgtEl>
                                          <p:spTgt spid="48"/>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8" fill="hold" grpId="0" nodeType="afterEffect">
                                  <p:stCondLst>
                                    <p:cond delay="250"/>
                                  </p:stCondLst>
                                  <p:childTnLst>
                                    <p:set>
                                      <p:cBhvr>
                                        <p:cTn id="19" dur="1" fill="hold">
                                          <p:stCondLst>
                                            <p:cond delay="0"/>
                                          </p:stCondLst>
                                        </p:cTn>
                                        <p:tgtEl>
                                          <p:spTgt spid="9"/>
                                        </p:tgtEl>
                                        <p:attrNameLst>
                                          <p:attrName>style.visibility</p:attrName>
                                        </p:attrNameLst>
                                      </p:cBhvr>
                                      <p:to>
                                        <p:strVal val="visible"/>
                                      </p:to>
                                    </p:set>
                                    <p:animEffect transition="in" filter="wipe(left)">
                                      <p:cBhvr>
                                        <p:cTn id="20" dur="500"/>
                                        <p:tgtEl>
                                          <p:spTgt spid="9"/>
                                        </p:tgtEl>
                                      </p:cBhvr>
                                    </p:animEffect>
                                  </p:childTnLst>
                                </p:cTn>
                              </p:par>
                              <p:par>
                                <p:cTn id="21" presetID="2" presetClass="entr" presetSubtype="8" fill="hold" nodeType="withEffect">
                                  <p:stCondLst>
                                    <p:cond delay="250"/>
                                  </p:stCondLst>
                                  <p:childTnLst>
                                    <p:set>
                                      <p:cBhvr>
                                        <p:cTn id="22" dur="1" fill="hold">
                                          <p:stCondLst>
                                            <p:cond delay="0"/>
                                          </p:stCondLst>
                                        </p:cTn>
                                        <p:tgtEl>
                                          <p:spTgt spid="29"/>
                                        </p:tgtEl>
                                        <p:attrNameLst>
                                          <p:attrName>style.visibility</p:attrName>
                                        </p:attrNameLst>
                                      </p:cBhvr>
                                      <p:to>
                                        <p:strVal val="visible"/>
                                      </p:to>
                                    </p:set>
                                    <p:anim calcmode="lin" valueType="num">
                                      <p:cBhvr additive="base">
                                        <p:cTn id="23" dur="500" fill="hold"/>
                                        <p:tgtEl>
                                          <p:spTgt spid="29"/>
                                        </p:tgtEl>
                                        <p:attrNameLst>
                                          <p:attrName>ppt_x</p:attrName>
                                        </p:attrNameLst>
                                      </p:cBhvr>
                                      <p:tavLst>
                                        <p:tav tm="0">
                                          <p:val>
                                            <p:strVal val="0-#ppt_w/2"/>
                                          </p:val>
                                        </p:tav>
                                        <p:tav tm="100000">
                                          <p:val>
                                            <p:strVal val="#ppt_x"/>
                                          </p:val>
                                        </p:tav>
                                      </p:tavLst>
                                    </p:anim>
                                    <p:anim calcmode="lin" valueType="num">
                                      <p:cBhvr additive="base">
                                        <p:cTn id="24" dur="500" fill="hold"/>
                                        <p:tgtEl>
                                          <p:spTgt spid="29"/>
                                        </p:tgtEl>
                                        <p:attrNameLst>
                                          <p:attrName>ppt_y</p:attrName>
                                        </p:attrNameLst>
                                      </p:cBhvr>
                                      <p:tavLst>
                                        <p:tav tm="0">
                                          <p:val>
                                            <p:strVal val="#ppt_y"/>
                                          </p:val>
                                        </p:tav>
                                        <p:tav tm="100000">
                                          <p:val>
                                            <p:strVal val="#ppt_y"/>
                                          </p:val>
                                        </p:tav>
                                      </p:tavLst>
                                    </p:anim>
                                  </p:childTnLst>
                                </p:cTn>
                              </p:par>
                            </p:childTnLst>
                          </p:cTn>
                        </p:par>
                        <p:par>
                          <p:cTn id="25" fill="hold">
                            <p:stCondLst>
                              <p:cond delay="1750"/>
                            </p:stCondLst>
                            <p:childTnLst>
                              <p:par>
                                <p:cTn id="26" presetID="31"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 calcmode="lin" valueType="num">
                                      <p:cBhvr>
                                        <p:cTn id="28" dur="1000" fill="hold"/>
                                        <p:tgtEl>
                                          <p:spTgt spid="39"/>
                                        </p:tgtEl>
                                        <p:attrNameLst>
                                          <p:attrName>ppt_w</p:attrName>
                                        </p:attrNameLst>
                                      </p:cBhvr>
                                      <p:tavLst>
                                        <p:tav tm="0">
                                          <p:val>
                                            <p:fltVal val="0"/>
                                          </p:val>
                                        </p:tav>
                                        <p:tav tm="100000">
                                          <p:val>
                                            <p:strVal val="#ppt_w"/>
                                          </p:val>
                                        </p:tav>
                                      </p:tavLst>
                                    </p:anim>
                                    <p:anim calcmode="lin" valueType="num">
                                      <p:cBhvr>
                                        <p:cTn id="29" dur="1000" fill="hold"/>
                                        <p:tgtEl>
                                          <p:spTgt spid="39"/>
                                        </p:tgtEl>
                                        <p:attrNameLst>
                                          <p:attrName>ppt_h</p:attrName>
                                        </p:attrNameLst>
                                      </p:cBhvr>
                                      <p:tavLst>
                                        <p:tav tm="0">
                                          <p:val>
                                            <p:fltVal val="0"/>
                                          </p:val>
                                        </p:tav>
                                        <p:tav tm="100000">
                                          <p:val>
                                            <p:strVal val="#ppt_h"/>
                                          </p:val>
                                        </p:tav>
                                      </p:tavLst>
                                    </p:anim>
                                    <p:anim calcmode="lin" valueType="num">
                                      <p:cBhvr>
                                        <p:cTn id="30" dur="1000" fill="hold"/>
                                        <p:tgtEl>
                                          <p:spTgt spid="39"/>
                                        </p:tgtEl>
                                        <p:attrNameLst>
                                          <p:attrName>style.rotation</p:attrName>
                                        </p:attrNameLst>
                                      </p:cBhvr>
                                      <p:tavLst>
                                        <p:tav tm="0">
                                          <p:val>
                                            <p:fltVal val="90"/>
                                          </p:val>
                                        </p:tav>
                                        <p:tav tm="100000">
                                          <p:val>
                                            <p:fltVal val="0"/>
                                          </p:val>
                                        </p:tav>
                                      </p:tavLst>
                                    </p:anim>
                                    <p:animEffect transition="in" filter="fade">
                                      <p:cBhvr>
                                        <p:cTn id="31" dur="1000"/>
                                        <p:tgtEl>
                                          <p:spTgt spid="39"/>
                                        </p:tgtEl>
                                      </p:cBhvr>
                                    </p:animEffect>
                                  </p:childTnLst>
                                </p:cTn>
                              </p:par>
                            </p:childTnLst>
                          </p:cTn>
                        </p:par>
                        <p:par>
                          <p:cTn id="32" fill="hold">
                            <p:stCondLst>
                              <p:cond delay="2750"/>
                            </p:stCondLst>
                            <p:childTnLst>
                              <p:par>
                                <p:cTn id="33" presetID="42" presetClass="entr" presetSubtype="0"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fade">
                                      <p:cBhvr>
                                        <p:cTn id="35" dur="1000"/>
                                        <p:tgtEl>
                                          <p:spTgt spid="44"/>
                                        </p:tgtEl>
                                      </p:cBhvr>
                                    </p:animEffect>
                                    <p:anim calcmode="lin" valueType="num">
                                      <p:cBhvr>
                                        <p:cTn id="36" dur="1000" fill="hold"/>
                                        <p:tgtEl>
                                          <p:spTgt spid="44"/>
                                        </p:tgtEl>
                                        <p:attrNameLst>
                                          <p:attrName>ppt_x</p:attrName>
                                        </p:attrNameLst>
                                      </p:cBhvr>
                                      <p:tavLst>
                                        <p:tav tm="0">
                                          <p:val>
                                            <p:strVal val="#ppt_x"/>
                                          </p:val>
                                        </p:tav>
                                        <p:tav tm="100000">
                                          <p:val>
                                            <p:strVal val="#ppt_x"/>
                                          </p:val>
                                        </p:tav>
                                      </p:tavLst>
                                    </p:anim>
                                    <p:anim calcmode="lin" valueType="num">
                                      <p:cBhvr>
                                        <p:cTn id="37" dur="1000" fill="hold"/>
                                        <p:tgtEl>
                                          <p:spTgt spid="44"/>
                                        </p:tgtEl>
                                        <p:attrNameLst>
                                          <p:attrName>ppt_y</p:attrName>
                                        </p:attrNameLst>
                                      </p:cBhvr>
                                      <p:tavLst>
                                        <p:tav tm="0">
                                          <p:val>
                                            <p:strVal val="#ppt_y+.1"/>
                                          </p:val>
                                        </p:tav>
                                        <p:tav tm="100000">
                                          <p:val>
                                            <p:strVal val="#ppt_y"/>
                                          </p:val>
                                        </p:tav>
                                      </p:tavLst>
                                    </p:anim>
                                  </p:childTnLst>
                                </p:cTn>
                              </p:par>
                            </p:childTnLst>
                          </p:cTn>
                        </p:par>
                        <p:par>
                          <p:cTn id="38" fill="hold">
                            <p:stCondLst>
                              <p:cond delay="3750"/>
                            </p:stCondLst>
                            <p:childTnLst>
                              <p:par>
                                <p:cTn id="39" presetID="22" presetClass="entr" presetSubtype="8" fill="hold" grpId="0" nodeType="afterEffect">
                                  <p:stCondLst>
                                    <p:cond delay="25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 presetClass="entr" presetSubtype="8" fill="hold" nodeType="withEffect">
                                  <p:stCondLst>
                                    <p:cond delay="250"/>
                                  </p:stCondLst>
                                  <p:childTnLst>
                                    <p:set>
                                      <p:cBhvr>
                                        <p:cTn id="43" dur="1" fill="hold">
                                          <p:stCondLst>
                                            <p:cond delay="0"/>
                                          </p:stCondLst>
                                        </p:cTn>
                                        <p:tgtEl>
                                          <p:spTgt spid="30"/>
                                        </p:tgtEl>
                                        <p:attrNameLst>
                                          <p:attrName>style.visibility</p:attrName>
                                        </p:attrNameLst>
                                      </p:cBhvr>
                                      <p:to>
                                        <p:strVal val="visible"/>
                                      </p:to>
                                    </p:set>
                                    <p:anim calcmode="lin" valueType="num">
                                      <p:cBhvr additive="base">
                                        <p:cTn id="44" dur="500" fill="hold"/>
                                        <p:tgtEl>
                                          <p:spTgt spid="30"/>
                                        </p:tgtEl>
                                        <p:attrNameLst>
                                          <p:attrName>ppt_x</p:attrName>
                                        </p:attrNameLst>
                                      </p:cBhvr>
                                      <p:tavLst>
                                        <p:tav tm="0">
                                          <p:val>
                                            <p:strVal val="0-#ppt_w/2"/>
                                          </p:val>
                                        </p:tav>
                                        <p:tav tm="100000">
                                          <p:val>
                                            <p:strVal val="#ppt_x"/>
                                          </p:val>
                                        </p:tav>
                                      </p:tavLst>
                                    </p:anim>
                                    <p:anim calcmode="lin" valueType="num">
                                      <p:cBhvr additive="base">
                                        <p:cTn id="45" dur="500" fill="hold"/>
                                        <p:tgtEl>
                                          <p:spTgt spid="30"/>
                                        </p:tgtEl>
                                        <p:attrNameLst>
                                          <p:attrName>ppt_y</p:attrName>
                                        </p:attrNameLst>
                                      </p:cBhvr>
                                      <p:tavLst>
                                        <p:tav tm="0">
                                          <p:val>
                                            <p:strVal val="#ppt_y"/>
                                          </p:val>
                                        </p:tav>
                                        <p:tav tm="100000">
                                          <p:val>
                                            <p:strVal val="#ppt_y"/>
                                          </p:val>
                                        </p:tav>
                                      </p:tavLst>
                                    </p:anim>
                                  </p:childTnLst>
                                </p:cTn>
                              </p:par>
                            </p:childTnLst>
                          </p:cTn>
                        </p:par>
                        <p:par>
                          <p:cTn id="46" fill="hold">
                            <p:stCondLst>
                              <p:cond delay="4500"/>
                            </p:stCondLst>
                            <p:childTnLst>
                              <p:par>
                                <p:cTn id="47" presetID="31" presetClass="entr" presetSubtype="0" fill="hold" grpId="0" nodeType="afterEffect">
                                  <p:stCondLst>
                                    <p:cond delay="0"/>
                                  </p:stCondLst>
                                  <p:childTnLst>
                                    <p:set>
                                      <p:cBhvr>
                                        <p:cTn id="48" dur="1" fill="hold">
                                          <p:stCondLst>
                                            <p:cond delay="0"/>
                                          </p:stCondLst>
                                        </p:cTn>
                                        <p:tgtEl>
                                          <p:spTgt spid="40"/>
                                        </p:tgtEl>
                                        <p:attrNameLst>
                                          <p:attrName>style.visibility</p:attrName>
                                        </p:attrNameLst>
                                      </p:cBhvr>
                                      <p:to>
                                        <p:strVal val="visible"/>
                                      </p:to>
                                    </p:set>
                                    <p:anim calcmode="lin" valueType="num">
                                      <p:cBhvr>
                                        <p:cTn id="49" dur="1000" fill="hold"/>
                                        <p:tgtEl>
                                          <p:spTgt spid="40"/>
                                        </p:tgtEl>
                                        <p:attrNameLst>
                                          <p:attrName>ppt_w</p:attrName>
                                        </p:attrNameLst>
                                      </p:cBhvr>
                                      <p:tavLst>
                                        <p:tav tm="0">
                                          <p:val>
                                            <p:fltVal val="0"/>
                                          </p:val>
                                        </p:tav>
                                        <p:tav tm="100000">
                                          <p:val>
                                            <p:strVal val="#ppt_w"/>
                                          </p:val>
                                        </p:tav>
                                      </p:tavLst>
                                    </p:anim>
                                    <p:anim calcmode="lin" valueType="num">
                                      <p:cBhvr>
                                        <p:cTn id="50" dur="1000" fill="hold"/>
                                        <p:tgtEl>
                                          <p:spTgt spid="40"/>
                                        </p:tgtEl>
                                        <p:attrNameLst>
                                          <p:attrName>ppt_h</p:attrName>
                                        </p:attrNameLst>
                                      </p:cBhvr>
                                      <p:tavLst>
                                        <p:tav tm="0">
                                          <p:val>
                                            <p:fltVal val="0"/>
                                          </p:val>
                                        </p:tav>
                                        <p:tav tm="100000">
                                          <p:val>
                                            <p:strVal val="#ppt_h"/>
                                          </p:val>
                                        </p:tav>
                                      </p:tavLst>
                                    </p:anim>
                                    <p:anim calcmode="lin" valueType="num">
                                      <p:cBhvr>
                                        <p:cTn id="51" dur="1000" fill="hold"/>
                                        <p:tgtEl>
                                          <p:spTgt spid="40"/>
                                        </p:tgtEl>
                                        <p:attrNameLst>
                                          <p:attrName>style.rotation</p:attrName>
                                        </p:attrNameLst>
                                      </p:cBhvr>
                                      <p:tavLst>
                                        <p:tav tm="0">
                                          <p:val>
                                            <p:fltVal val="90"/>
                                          </p:val>
                                        </p:tav>
                                        <p:tav tm="100000">
                                          <p:val>
                                            <p:fltVal val="0"/>
                                          </p:val>
                                        </p:tav>
                                      </p:tavLst>
                                    </p:anim>
                                    <p:animEffect transition="in" filter="fade">
                                      <p:cBhvr>
                                        <p:cTn id="52" dur="1000"/>
                                        <p:tgtEl>
                                          <p:spTgt spid="40"/>
                                        </p:tgtEl>
                                      </p:cBhvr>
                                    </p:animEffect>
                                  </p:childTnLst>
                                </p:cTn>
                              </p:par>
                            </p:childTnLst>
                          </p:cTn>
                        </p:par>
                        <p:par>
                          <p:cTn id="53" fill="hold">
                            <p:stCondLst>
                              <p:cond delay="5500"/>
                            </p:stCondLst>
                            <p:childTnLst>
                              <p:par>
                                <p:cTn id="54" presetID="42" presetClass="entr" presetSubtype="0" fill="hold" grpId="0" nodeType="afterEffect">
                                  <p:stCondLst>
                                    <p:cond delay="0"/>
                                  </p:stCondLst>
                                  <p:childTnLst>
                                    <p:set>
                                      <p:cBhvr>
                                        <p:cTn id="55" dur="1" fill="hold">
                                          <p:stCondLst>
                                            <p:cond delay="0"/>
                                          </p:stCondLst>
                                        </p:cTn>
                                        <p:tgtEl>
                                          <p:spTgt spid="45"/>
                                        </p:tgtEl>
                                        <p:attrNameLst>
                                          <p:attrName>style.visibility</p:attrName>
                                        </p:attrNameLst>
                                      </p:cBhvr>
                                      <p:to>
                                        <p:strVal val="visible"/>
                                      </p:to>
                                    </p:set>
                                    <p:animEffect transition="in" filter="fade">
                                      <p:cBhvr>
                                        <p:cTn id="56" dur="1000"/>
                                        <p:tgtEl>
                                          <p:spTgt spid="45"/>
                                        </p:tgtEl>
                                      </p:cBhvr>
                                    </p:animEffect>
                                    <p:anim calcmode="lin" valueType="num">
                                      <p:cBhvr>
                                        <p:cTn id="57" dur="1000" fill="hold"/>
                                        <p:tgtEl>
                                          <p:spTgt spid="45"/>
                                        </p:tgtEl>
                                        <p:attrNameLst>
                                          <p:attrName>ppt_x</p:attrName>
                                        </p:attrNameLst>
                                      </p:cBhvr>
                                      <p:tavLst>
                                        <p:tav tm="0">
                                          <p:val>
                                            <p:strVal val="#ppt_x"/>
                                          </p:val>
                                        </p:tav>
                                        <p:tav tm="100000">
                                          <p:val>
                                            <p:strVal val="#ppt_x"/>
                                          </p:val>
                                        </p:tav>
                                      </p:tavLst>
                                    </p:anim>
                                    <p:anim calcmode="lin" valueType="num">
                                      <p:cBhvr>
                                        <p:cTn id="58" dur="1000" fill="hold"/>
                                        <p:tgtEl>
                                          <p:spTgt spid="45"/>
                                        </p:tgtEl>
                                        <p:attrNameLst>
                                          <p:attrName>ppt_y</p:attrName>
                                        </p:attrNameLst>
                                      </p:cBhvr>
                                      <p:tavLst>
                                        <p:tav tm="0">
                                          <p:val>
                                            <p:strVal val="#ppt_y+.1"/>
                                          </p:val>
                                        </p:tav>
                                        <p:tav tm="100000">
                                          <p:val>
                                            <p:strVal val="#ppt_y"/>
                                          </p:val>
                                        </p:tav>
                                      </p:tavLst>
                                    </p:anim>
                                  </p:childTnLst>
                                </p:cTn>
                              </p:par>
                            </p:childTnLst>
                          </p:cTn>
                        </p:par>
                        <p:par>
                          <p:cTn id="59" fill="hold">
                            <p:stCondLst>
                              <p:cond delay="6500"/>
                            </p:stCondLst>
                            <p:childTnLst>
                              <p:par>
                                <p:cTn id="60" presetID="22" presetClass="entr" presetSubtype="8" fill="hold" grpId="0" nodeType="afterEffect">
                                  <p:stCondLst>
                                    <p:cond delay="250"/>
                                  </p:stCondLst>
                                  <p:childTnLst>
                                    <p:set>
                                      <p:cBhvr>
                                        <p:cTn id="61" dur="1" fill="hold">
                                          <p:stCondLst>
                                            <p:cond delay="0"/>
                                          </p:stCondLst>
                                        </p:cTn>
                                        <p:tgtEl>
                                          <p:spTgt spid="11"/>
                                        </p:tgtEl>
                                        <p:attrNameLst>
                                          <p:attrName>style.visibility</p:attrName>
                                        </p:attrNameLst>
                                      </p:cBhvr>
                                      <p:to>
                                        <p:strVal val="visible"/>
                                      </p:to>
                                    </p:set>
                                    <p:animEffect transition="in" filter="wipe(left)">
                                      <p:cBhvr>
                                        <p:cTn id="62" dur="500"/>
                                        <p:tgtEl>
                                          <p:spTgt spid="11"/>
                                        </p:tgtEl>
                                      </p:cBhvr>
                                    </p:animEffect>
                                  </p:childTnLst>
                                </p:cTn>
                              </p:par>
                              <p:par>
                                <p:cTn id="63" presetID="2" presetClass="entr" presetSubtype="8" fill="hold" nodeType="withEffect">
                                  <p:stCondLst>
                                    <p:cond delay="250"/>
                                  </p:stCondLst>
                                  <p:childTnLst>
                                    <p:set>
                                      <p:cBhvr>
                                        <p:cTn id="64" dur="1" fill="hold">
                                          <p:stCondLst>
                                            <p:cond delay="0"/>
                                          </p:stCondLst>
                                        </p:cTn>
                                        <p:tgtEl>
                                          <p:spTgt spid="33"/>
                                        </p:tgtEl>
                                        <p:attrNameLst>
                                          <p:attrName>style.visibility</p:attrName>
                                        </p:attrNameLst>
                                      </p:cBhvr>
                                      <p:to>
                                        <p:strVal val="visible"/>
                                      </p:to>
                                    </p:set>
                                    <p:anim calcmode="lin" valueType="num">
                                      <p:cBhvr additive="base">
                                        <p:cTn id="65" dur="500" fill="hold"/>
                                        <p:tgtEl>
                                          <p:spTgt spid="33"/>
                                        </p:tgtEl>
                                        <p:attrNameLst>
                                          <p:attrName>ppt_x</p:attrName>
                                        </p:attrNameLst>
                                      </p:cBhvr>
                                      <p:tavLst>
                                        <p:tav tm="0">
                                          <p:val>
                                            <p:strVal val="0-#ppt_w/2"/>
                                          </p:val>
                                        </p:tav>
                                        <p:tav tm="100000">
                                          <p:val>
                                            <p:strVal val="#ppt_x"/>
                                          </p:val>
                                        </p:tav>
                                      </p:tavLst>
                                    </p:anim>
                                    <p:anim calcmode="lin" valueType="num">
                                      <p:cBhvr additive="base">
                                        <p:cTn id="66" dur="500" fill="hold"/>
                                        <p:tgtEl>
                                          <p:spTgt spid="33"/>
                                        </p:tgtEl>
                                        <p:attrNameLst>
                                          <p:attrName>ppt_y</p:attrName>
                                        </p:attrNameLst>
                                      </p:cBhvr>
                                      <p:tavLst>
                                        <p:tav tm="0">
                                          <p:val>
                                            <p:strVal val="#ppt_y"/>
                                          </p:val>
                                        </p:tav>
                                        <p:tav tm="100000">
                                          <p:val>
                                            <p:strVal val="#ppt_y"/>
                                          </p:val>
                                        </p:tav>
                                      </p:tavLst>
                                    </p:anim>
                                  </p:childTnLst>
                                </p:cTn>
                              </p:par>
                            </p:childTnLst>
                          </p:cTn>
                        </p:par>
                        <p:par>
                          <p:cTn id="67" fill="hold">
                            <p:stCondLst>
                              <p:cond delay="7250"/>
                            </p:stCondLst>
                            <p:childTnLst>
                              <p:par>
                                <p:cTn id="68" presetID="31" presetClass="entr" presetSubtype="0"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1000" fill="hold"/>
                                        <p:tgtEl>
                                          <p:spTgt spid="41"/>
                                        </p:tgtEl>
                                        <p:attrNameLst>
                                          <p:attrName>ppt_w</p:attrName>
                                        </p:attrNameLst>
                                      </p:cBhvr>
                                      <p:tavLst>
                                        <p:tav tm="0">
                                          <p:val>
                                            <p:fltVal val="0"/>
                                          </p:val>
                                        </p:tav>
                                        <p:tav tm="100000">
                                          <p:val>
                                            <p:strVal val="#ppt_w"/>
                                          </p:val>
                                        </p:tav>
                                      </p:tavLst>
                                    </p:anim>
                                    <p:anim calcmode="lin" valueType="num">
                                      <p:cBhvr>
                                        <p:cTn id="71" dur="1000" fill="hold"/>
                                        <p:tgtEl>
                                          <p:spTgt spid="41"/>
                                        </p:tgtEl>
                                        <p:attrNameLst>
                                          <p:attrName>ppt_h</p:attrName>
                                        </p:attrNameLst>
                                      </p:cBhvr>
                                      <p:tavLst>
                                        <p:tav tm="0">
                                          <p:val>
                                            <p:fltVal val="0"/>
                                          </p:val>
                                        </p:tav>
                                        <p:tav tm="100000">
                                          <p:val>
                                            <p:strVal val="#ppt_h"/>
                                          </p:val>
                                        </p:tav>
                                      </p:tavLst>
                                    </p:anim>
                                    <p:anim calcmode="lin" valueType="num">
                                      <p:cBhvr>
                                        <p:cTn id="72" dur="1000" fill="hold"/>
                                        <p:tgtEl>
                                          <p:spTgt spid="41"/>
                                        </p:tgtEl>
                                        <p:attrNameLst>
                                          <p:attrName>style.rotation</p:attrName>
                                        </p:attrNameLst>
                                      </p:cBhvr>
                                      <p:tavLst>
                                        <p:tav tm="0">
                                          <p:val>
                                            <p:fltVal val="90"/>
                                          </p:val>
                                        </p:tav>
                                        <p:tav tm="100000">
                                          <p:val>
                                            <p:fltVal val="0"/>
                                          </p:val>
                                        </p:tav>
                                      </p:tavLst>
                                    </p:anim>
                                    <p:animEffect transition="in" filter="fade">
                                      <p:cBhvr>
                                        <p:cTn id="73" dur="1000"/>
                                        <p:tgtEl>
                                          <p:spTgt spid="41"/>
                                        </p:tgtEl>
                                      </p:cBhvr>
                                    </p:animEffect>
                                  </p:childTnLst>
                                </p:cTn>
                              </p:par>
                            </p:childTnLst>
                          </p:cTn>
                        </p:par>
                        <p:par>
                          <p:cTn id="74" fill="hold">
                            <p:stCondLst>
                              <p:cond delay="8250"/>
                            </p:stCondLst>
                            <p:childTnLst>
                              <p:par>
                                <p:cTn id="75" presetID="42" presetClass="entr" presetSubtype="0" fill="hold" grpId="0" nodeType="afterEffect">
                                  <p:stCondLst>
                                    <p:cond delay="0"/>
                                  </p:stCondLst>
                                  <p:childTnLst>
                                    <p:set>
                                      <p:cBhvr>
                                        <p:cTn id="76" dur="1" fill="hold">
                                          <p:stCondLst>
                                            <p:cond delay="0"/>
                                          </p:stCondLst>
                                        </p:cTn>
                                        <p:tgtEl>
                                          <p:spTgt spid="46"/>
                                        </p:tgtEl>
                                        <p:attrNameLst>
                                          <p:attrName>style.visibility</p:attrName>
                                        </p:attrNameLst>
                                      </p:cBhvr>
                                      <p:to>
                                        <p:strVal val="visible"/>
                                      </p:to>
                                    </p:set>
                                    <p:animEffect transition="in" filter="fade">
                                      <p:cBhvr>
                                        <p:cTn id="77" dur="1000"/>
                                        <p:tgtEl>
                                          <p:spTgt spid="46"/>
                                        </p:tgtEl>
                                      </p:cBhvr>
                                    </p:animEffect>
                                    <p:anim calcmode="lin" valueType="num">
                                      <p:cBhvr>
                                        <p:cTn id="78" dur="1000" fill="hold"/>
                                        <p:tgtEl>
                                          <p:spTgt spid="46"/>
                                        </p:tgtEl>
                                        <p:attrNameLst>
                                          <p:attrName>ppt_x</p:attrName>
                                        </p:attrNameLst>
                                      </p:cBhvr>
                                      <p:tavLst>
                                        <p:tav tm="0">
                                          <p:val>
                                            <p:strVal val="#ppt_x"/>
                                          </p:val>
                                        </p:tav>
                                        <p:tav tm="100000">
                                          <p:val>
                                            <p:strVal val="#ppt_x"/>
                                          </p:val>
                                        </p:tav>
                                      </p:tavLst>
                                    </p:anim>
                                    <p:anim calcmode="lin" valueType="num">
                                      <p:cBhvr>
                                        <p:cTn id="79" dur="1000" fill="hold"/>
                                        <p:tgtEl>
                                          <p:spTgt spid="46"/>
                                        </p:tgtEl>
                                        <p:attrNameLst>
                                          <p:attrName>ppt_y</p:attrName>
                                        </p:attrNameLst>
                                      </p:cBhvr>
                                      <p:tavLst>
                                        <p:tav tm="0">
                                          <p:val>
                                            <p:strVal val="#ppt_y+.1"/>
                                          </p:val>
                                        </p:tav>
                                        <p:tav tm="100000">
                                          <p:val>
                                            <p:strVal val="#ppt_y"/>
                                          </p:val>
                                        </p:tav>
                                      </p:tavLst>
                                    </p:anim>
                                  </p:childTnLst>
                                </p:cTn>
                              </p:par>
                            </p:childTnLst>
                          </p:cTn>
                        </p:par>
                        <p:par>
                          <p:cTn id="80" fill="hold">
                            <p:stCondLst>
                              <p:cond delay="9250"/>
                            </p:stCondLst>
                            <p:childTnLst>
                              <p:par>
                                <p:cTn id="81" presetID="22" presetClass="entr" presetSubtype="8" fill="hold" grpId="0" nodeType="afterEffect">
                                  <p:stCondLst>
                                    <p:cond delay="250"/>
                                  </p:stCondLst>
                                  <p:childTnLst>
                                    <p:set>
                                      <p:cBhvr>
                                        <p:cTn id="82" dur="1" fill="hold">
                                          <p:stCondLst>
                                            <p:cond delay="0"/>
                                          </p:stCondLst>
                                        </p:cTn>
                                        <p:tgtEl>
                                          <p:spTgt spid="12"/>
                                        </p:tgtEl>
                                        <p:attrNameLst>
                                          <p:attrName>style.visibility</p:attrName>
                                        </p:attrNameLst>
                                      </p:cBhvr>
                                      <p:to>
                                        <p:strVal val="visible"/>
                                      </p:to>
                                    </p:set>
                                    <p:animEffect transition="in" filter="wipe(left)">
                                      <p:cBhvr>
                                        <p:cTn id="83" dur="500"/>
                                        <p:tgtEl>
                                          <p:spTgt spid="12"/>
                                        </p:tgtEl>
                                      </p:cBhvr>
                                    </p:animEffect>
                                  </p:childTnLst>
                                </p:cTn>
                              </p:par>
                              <p:par>
                                <p:cTn id="84" presetID="2" presetClass="entr" presetSubtype="8" fill="hold" nodeType="withEffect">
                                  <p:stCondLst>
                                    <p:cond delay="250"/>
                                  </p:stCondLst>
                                  <p:childTnLst>
                                    <p:set>
                                      <p:cBhvr>
                                        <p:cTn id="85" dur="1" fill="hold">
                                          <p:stCondLst>
                                            <p:cond delay="0"/>
                                          </p:stCondLst>
                                        </p:cTn>
                                        <p:tgtEl>
                                          <p:spTgt spid="36"/>
                                        </p:tgtEl>
                                        <p:attrNameLst>
                                          <p:attrName>style.visibility</p:attrName>
                                        </p:attrNameLst>
                                      </p:cBhvr>
                                      <p:to>
                                        <p:strVal val="visible"/>
                                      </p:to>
                                    </p:set>
                                    <p:anim calcmode="lin" valueType="num">
                                      <p:cBhvr additive="base">
                                        <p:cTn id="86" dur="500" fill="hold"/>
                                        <p:tgtEl>
                                          <p:spTgt spid="36"/>
                                        </p:tgtEl>
                                        <p:attrNameLst>
                                          <p:attrName>ppt_x</p:attrName>
                                        </p:attrNameLst>
                                      </p:cBhvr>
                                      <p:tavLst>
                                        <p:tav tm="0">
                                          <p:val>
                                            <p:strVal val="0-#ppt_w/2"/>
                                          </p:val>
                                        </p:tav>
                                        <p:tav tm="100000">
                                          <p:val>
                                            <p:strVal val="#ppt_x"/>
                                          </p:val>
                                        </p:tav>
                                      </p:tavLst>
                                    </p:anim>
                                    <p:anim calcmode="lin" valueType="num">
                                      <p:cBhvr additive="base">
                                        <p:cTn id="87" dur="500" fill="hold"/>
                                        <p:tgtEl>
                                          <p:spTgt spid="36"/>
                                        </p:tgtEl>
                                        <p:attrNameLst>
                                          <p:attrName>ppt_y</p:attrName>
                                        </p:attrNameLst>
                                      </p:cBhvr>
                                      <p:tavLst>
                                        <p:tav tm="0">
                                          <p:val>
                                            <p:strVal val="#ppt_y"/>
                                          </p:val>
                                        </p:tav>
                                        <p:tav tm="100000">
                                          <p:val>
                                            <p:strVal val="#ppt_y"/>
                                          </p:val>
                                        </p:tav>
                                      </p:tavLst>
                                    </p:anim>
                                  </p:childTnLst>
                                </p:cTn>
                              </p:par>
                            </p:childTnLst>
                          </p:cTn>
                        </p:par>
                        <p:par>
                          <p:cTn id="88" fill="hold">
                            <p:stCondLst>
                              <p:cond delay="10000"/>
                            </p:stCondLst>
                            <p:childTnLst>
                              <p:par>
                                <p:cTn id="89" presetID="31" presetClass="entr" presetSubtype="0" fill="hold" grpId="0" nodeType="afterEffect">
                                  <p:stCondLst>
                                    <p:cond delay="0"/>
                                  </p:stCondLst>
                                  <p:childTnLst>
                                    <p:set>
                                      <p:cBhvr>
                                        <p:cTn id="90" dur="1" fill="hold">
                                          <p:stCondLst>
                                            <p:cond delay="0"/>
                                          </p:stCondLst>
                                        </p:cTn>
                                        <p:tgtEl>
                                          <p:spTgt spid="42"/>
                                        </p:tgtEl>
                                        <p:attrNameLst>
                                          <p:attrName>style.visibility</p:attrName>
                                        </p:attrNameLst>
                                      </p:cBhvr>
                                      <p:to>
                                        <p:strVal val="visible"/>
                                      </p:to>
                                    </p:set>
                                    <p:anim calcmode="lin" valueType="num">
                                      <p:cBhvr>
                                        <p:cTn id="91" dur="1000" fill="hold"/>
                                        <p:tgtEl>
                                          <p:spTgt spid="42"/>
                                        </p:tgtEl>
                                        <p:attrNameLst>
                                          <p:attrName>ppt_w</p:attrName>
                                        </p:attrNameLst>
                                      </p:cBhvr>
                                      <p:tavLst>
                                        <p:tav tm="0">
                                          <p:val>
                                            <p:fltVal val="0"/>
                                          </p:val>
                                        </p:tav>
                                        <p:tav tm="100000">
                                          <p:val>
                                            <p:strVal val="#ppt_w"/>
                                          </p:val>
                                        </p:tav>
                                      </p:tavLst>
                                    </p:anim>
                                    <p:anim calcmode="lin" valueType="num">
                                      <p:cBhvr>
                                        <p:cTn id="92" dur="1000" fill="hold"/>
                                        <p:tgtEl>
                                          <p:spTgt spid="42"/>
                                        </p:tgtEl>
                                        <p:attrNameLst>
                                          <p:attrName>ppt_h</p:attrName>
                                        </p:attrNameLst>
                                      </p:cBhvr>
                                      <p:tavLst>
                                        <p:tav tm="0">
                                          <p:val>
                                            <p:fltVal val="0"/>
                                          </p:val>
                                        </p:tav>
                                        <p:tav tm="100000">
                                          <p:val>
                                            <p:strVal val="#ppt_h"/>
                                          </p:val>
                                        </p:tav>
                                      </p:tavLst>
                                    </p:anim>
                                    <p:anim calcmode="lin" valueType="num">
                                      <p:cBhvr>
                                        <p:cTn id="93" dur="1000" fill="hold"/>
                                        <p:tgtEl>
                                          <p:spTgt spid="42"/>
                                        </p:tgtEl>
                                        <p:attrNameLst>
                                          <p:attrName>style.rotation</p:attrName>
                                        </p:attrNameLst>
                                      </p:cBhvr>
                                      <p:tavLst>
                                        <p:tav tm="0">
                                          <p:val>
                                            <p:fltVal val="90"/>
                                          </p:val>
                                        </p:tav>
                                        <p:tav tm="100000">
                                          <p:val>
                                            <p:fltVal val="0"/>
                                          </p:val>
                                        </p:tav>
                                      </p:tavLst>
                                    </p:anim>
                                    <p:animEffect transition="in" filter="fade">
                                      <p:cBhvr>
                                        <p:cTn id="94" dur="1000"/>
                                        <p:tgtEl>
                                          <p:spTgt spid="42"/>
                                        </p:tgtEl>
                                      </p:cBhvr>
                                    </p:animEffect>
                                  </p:childTnLst>
                                </p:cTn>
                              </p:par>
                            </p:childTnLst>
                          </p:cTn>
                        </p:par>
                        <p:par>
                          <p:cTn id="95" fill="hold">
                            <p:stCondLst>
                              <p:cond delay="11000"/>
                            </p:stCondLst>
                            <p:childTnLst>
                              <p:par>
                                <p:cTn id="96" presetID="42" presetClass="entr" presetSubtype="0" fill="hold" grpId="0" nodeType="afterEffect">
                                  <p:stCondLst>
                                    <p:cond delay="0"/>
                                  </p:stCondLst>
                                  <p:childTnLst>
                                    <p:set>
                                      <p:cBhvr>
                                        <p:cTn id="97" dur="1" fill="hold">
                                          <p:stCondLst>
                                            <p:cond delay="0"/>
                                          </p:stCondLst>
                                        </p:cTn>
                                        <p:tgtEl>
                                          <p:spTgt spid="47"/>
                                        </p:tgtEl>
                                        <p:attrNameLst>
                                          <p:attrName>style.visibility</p:attrName>
                                        </p:attrNameLst>
                                      </p:cBhvr>
                                      <p:to>
                                        <p:strVal val="visible"/>
                                      </p:to>
                                    </p:set>
                                    <p:animEffect transition="in" filter="fade">
                                      <p:cBhvr>
                                        <p:cTn id="98" dur="1000"/>
                                        <p:tgtEl>
                                          <p:spTgt spid="47"/>
                                        </p:tgtEl>
                                      </p:cBhvr>
                                    </p:animEffect>
                                    <p:anim calcmode="lin" valueType="num">
                                      <p:cBhvr>
                                        <p:cTn id="99" dur="1000" fill="hold"/>
                                        <p:tgtEl>
                                          <p:spTgt spid="47"/>
                                        </p:tgtEl>
                                        <p:attrNameLst>
                                          <p:attrName>ppt_x</p:attrName>
                                        </p:attrNameLst>
                                      </p:cBhvr>
                                      <p:tavLst>
                                        <p:tav tm="0">
                                          <p:val>
                                            <p:strVal val="#ppt_x"/>
                                          </p:val>
                                        </p:tav>
                                        <p:tav tm="100000">
                                          <p:val>
                                            <p:strVal val="#ppt_x"/>
                                          </p:val>
                                        </p:tav>
                                      </p:tavLst>
                                    </p:anim>
                                    <p:anim calcmode="lin" valueType="num">
                                      <p:cBhvr>
                                        <p:cTn id="100"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2" grpId="0" animBg="1"/>
      <p:bldP spid="11" grpId="0" animBg="1"/>
      <p:bldP spid="10" grpId="0" animBg="1"/>
      <p:bldP spid="9" grpId="0" animBg="1"/>
      <p:bldP spid="39" grpId="0"/>
      <p:bldP spid="40" grpId="0"/>
      <p:bldP spid="41" grpId="0"/>
      <p:bldP spid="42" grpId="0"/>
      <p:bldP spid="43" grpId="0"/>
      <p:bldP spid="44" grpId="0"/>
      <p:bldP spid="45" grpId="0"/>
      <p:bldP spid="46" grpId="0"/>
      <p:bldP spid="4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9" name="Freeform: Shape 18">
            <a:extLst>
              <a:ext uri="{FF2B5EF4-FFF2-40B4-BE49-F238E27FC236}">
                <a16:creationId xmlns:a16="http://schemas.microsoft.com/office/drawing/2014/main" id="{8FC42A31-CC79-44F3-8703-CA88B21F9741}"/>
              </a:ext>
            </a:extLst>
          </p:cNvPr>
          <p:cNvSpPr/>
          <p:nvPr/>
        </p:nvSpPr>
        <p:spPr>
          <a:xfrm>
            <a:off x="914400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D34132"/>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40E28184-9954-4F99-B538-36AE921F4E6A}"/>
              </a:ext>
            </a:extLst>
          </p:cNvPr>
          <p:cNvSpPr/>
          <p:nvPr/>
        </p:nvSpPr>
        <p:spPr>
          <a:xfrm>
            <a:off x="913485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1FC44892-F49E-4A5F-8D4F-4845A5D15CE3}"/>
              </a:ext>
            </a:extLst>
          </p:cNvPr>
          <p:cNvSpPr/>
          <p:nvPr/>
        </p:nvSpPr>
        <p:spPr>
          <a:xfrm>
            <a:off x="630936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EF9D2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66BE53EB-AD8A-44CC-859A-4DECD6134AD2}"/>
              </a:ext>
            </a:extLst>
          </p:cNvPr>
          <p:cNvSpPr/>
          <p:nvPr/>
        </p:nvSpPr>
        <p:spPr>
          <a:xfrm>
            <a:off x="630021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C6D00B55-7B53-4900-B4CB-A83F7708C3AA}"/>
              </a:ext>
            </a:extLst>
          </p:cNvPr>
          <p:cNvSpPr/>
          <p:nvPr/>
        </p:nvSpPr>
        <p:spPr>
          <a:xfrm>
            <a:off x="347472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C6C007F-481A-4F25-AFD6-CF8E2AF51713}"/>
              </a:ext>
            </a:extLst>
          </p:cNvPr>
          <p:cNvSpPr/>
          <p:nvPr/>
        </p:nvSpPr>
        <p:spPr>
          <a:xfrm>
            <a:off x="346557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55FEC30-117F-4B99-9330-A061EF751476}"/>
              </a:ext>
            </a:extLst>
          </p:cNvPr>
          <p:cNvSpPr/>
          <p:nvPr/>
        </p:nvSpPr>
        <p:spPr>
          <a:xfrm>
            <a:off x="640080" y="1905000"/>
            <a:ext cx="2556028" cy="3870602"/>
          </a:xfrm>
          <a:custGeom>
            <a:avLst/>
            <a:gdLst>
              <a:gd name="connsiteX0" fmla="*/ 152404 w 2251365"/>
              <a:gd name="connsiteY0" fmla="*/ 0 h 3409249"/>
              <a:gd name="connsiteX1" fmla="*/ 637660 w 2251365"/>
              <a:gd name="connsiteY1" fmla="*/ 0 h 3409249"/>
              <a:gd name="connsiteX2" fmla="*/ 761998 w 2251365"/>
              <a:gd name="connsiteY2" fmla="*/ 0 h 3409249"/>
              <a:gd name="connsiteX3" fmla="*/ 1489368 w 2251365"/>
              <a:gd name="connsiteY3" fmla="*/ 0 h 3409249"/>
              <a:gd name="connsiteX4" fmla="*/ 1664267 w 2251365"/>
              <a:gd name="connsiteY4" fmla="*/ 0 h 3409249"/>
              <a:gd name="connsiteX5" fmla="*/ 2098962 w 2251365"/>
              <a:gd name="connsiteY5" fmla="*/ 0 h 3409249"/>
              <a:gd name="connsiteX6" fmla="*/ 2251365 w 2251365"/>
              <a:gd name="connsiteY6" fmla="*/ 152403 h 3409249"/>
              <a:gd name="connsiteX7" fmla="*/ 2251365 w 2251365"/>
              <a:gd name="connsiteY7" fmla="*/ 1234525 h 3409249"/>
              <a:gd name="connsiteX8" fmla="*/ 2251365 w 2251365"/>
              <a:gd name="connsiteY8" fmla="*/ 1478643 h 3409249"/>
              <a:gd name="connsiteX9" fmla="*/ 2251365 w 2251365"/>
              <a:gd name="connsiteY9" fmla="*/ 1930606 h 3409249"/>
              <a:gd name="connsiteX10" fmla="*/ 2251365 w 2251365"/>
              <a:gd name="connsiteY10" fmla="*/ 2321879 h 3409249"/>
              <a:gd name="connsiteX11" fmla="*/ 2251365 w 2251365"/>
              <a:gd name="connsiteY11" fmla="*/ 3256846 h 3409249"/>
              <a:gd name="connsiteX12" fmla="*/ 2098089 w 2251365"/>
              <a:gd name="connsiteY12" fmla="*/ 3409249 h 3409249"/>
              <a:gd name="connsiteX13" fmla="*/ 1628602 w 2251365"/>
              <a:gd name="connsiteY13" fmla="*/ 3409249 h 3409249"/>
              <a:gd name="connsiteX14" fmla="*/ 1125682 w 2251365"/>
              <a:gd name="connsiteY14" fmla="*/ 2906329 h 3409249"/>
              <a:gd name="connsiteX15" fmla="*/ 622762 w 2251365"/>
              <a:gd name="connsiteY15" fmla="*/ 3409249 h 3409249"/>
              <a:gd name="connsiteX16" fmla="*/ 153276 w 2251365"/>
              <a:gd name="connsiteY16" fmla="*/ 3409249 h 3409249"/>
              <a:gd name="connsiteX17" fmla="*/ 0 w 2251365"/>
              <a:gd name="connsiteY17" fmla="*/ 3256846 h 3409249"/>
              <a:gd name="connsiteX18" fmla="*/ 0 w 2251365"/>
              <a:gd name="connsiteY18" fmla="*/ 1930606 h 3409249"/>
              <a:gd name="connsiteX19" fmla="*/ 1 w 2251365"/>
              <a:gd name="connsiteY19" fmla="*/ 1930601 h 3409249"/>
              <a:gd name="connsiteX20" fmla="*/ 1 w 2251365"/>
              <a:gd name="connsiteY20" fmla="*/ 1478643 h 3409249"/>
              <a:gd name="connsiteX21" fmla="*/ 1 w 2251365"/>
              <a:gd name="connsiteY21" fmla="*/ 152403 h 3409249"/>
              <a:gd name="connsiteX22" fmla="*/ 152404 w 2251365"/>
              <a:gd name="connsiteY22" fmla="*/ 0 h 34092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2251365" h="3409249">
                <a:moveTo>
                  <a:pt x="152404" y="0"/>
                </a:moveTo>
                <a:lnTo>
                  <a:pt x="637660" y="0"/>
                </a:lnTo>
                <a:lnTo>
                  <a:pt x="761998" y="0"/>
                </a:lnTo>
                <a:lnTo>
                  <a:pt x="1489368" y="0"/>
                </a:lnTo>
                <a:lnTo>
                  <a:pt x="1664267" y="0"/>
                </a:lnTo>
                <a:lnTo>
                  <a:pt x="2098962" y="0"/>
                </a:lnTo>
                <a:cubicBezTo>
                  <a:pt x="2183132" y="0"/>
                  <a:pt x="2251365" y="68233"/>
                  <a:pt x="2251365" y="152403"/>
                </a:cubicBezTo>
                <a:lnTo>
                  <a:pt x="2251365" y="1234525"/>
                </a:lnTo>
                <a:lnTo>
                  <a:pt x="2251365" y="1478643"/>
                </a:lnTo>
                <a:lnTo>
                  <a:pt x="2251365" y="1930606"/>
                </a:lnTo>
                <a:lnTo>
                  <a:pt x="2251365" y="2321879"/>
                </a:lnTo>
                <a:lnTo>
                  <a:pt x="2251365" y="3256846"/>
                </a:lnTo>
                <a:cubicBezTo>
                  <a:pt x="2251365" y="3341016"/>
                  <a:pt x="2182741" y="3409249"/>
                  <a:pt x="2098089" y="3409249"/>
                </a:cubicBezTo>
                <a:lnTo>
                  <a:pt x="1628602" y="3409249"/>
                </a:lnTo>
                <a:cubicBezTo>
                  <a:pt x="1628602" y="3131494"/>
                  <a:pt x="1403437" y="2906329"/>
                  <a:pt x="1125682" y="2906329"/>
                </a:cubicBezTo>
                <a:cubicBezTo>
                  <a:pt x="847927" y="2906329"/>
                  <a:pt x="622762" y="3131494"/>
                  <a:pt x="622762" y="3409249"/>
                </a:cubicBezTo>
                <a:lnTo>
                  <a:pt x="153276" y="3409249"/>
                </a:lnTo>
                <a:cubicBezTo>
                  <a:pt x="68624" y="3409249"/>
                  <a:pt x="0" y="3341016"/>
                  <a:pt x="0" y="3256846"/>
                </a:cubicBezTo>
                <a:lnTo>
                  <a:pt x="0" y="1930606"/>
                </a:lnTo>
                <a:lnTo>
                  <a:pt x="1" y="1930601"/>
                </a:lnTo>
                <a:lnTo>
                  <a:pt x="1" y="1478643"/>
                </a:lnTo>
                <a:lnTo>
                  <a:pt x="1" y="152403"/>
                </a:lnTo>
                <a:cubicBezTo>
                  <a:pt x="1" y="68233"/>
                  <a:pt x="68234" y="0"/>
                  <a:pt x="152404" y="0"/>
                </a:cubicBezTo>
                <a:close/>
              </a:path>
            </a:pathLst>
          </a:cu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D035746B-519E-4012-8808-EBC7F7B129BD}"/>
              </a:ext>
            </a:extLst>
          </p:cNvPr>
          <p:cNvSpPr/>
          <p:nvPr/>
        </p:nvSpPr>
        <p:spPr>
          <a:xfrm>
            <a:off x="630936" y="2196233"/>
            <a:ext cx="2743198" cy="1188048"/>
          </a:xfrm>
          <a:custGeom>
            <a:avLst/>
            <a:gdLst>
              <a:gd name="connsiteX0" fmla="*/ 1864322 w 2416225"/>
              <a:gd name="connsiteY0" fmla="*/ 0 h 1046440"/>
              <a:gd name="connsiteX1" fmla="*/ 2416225 w 2416225"/>
              <a:gd name="connsiteY1" fmla="*/ 523220 h 1046440"/>
              <a:gd name="connsiteX2" fmla="*/ 1864322 w 2416225"/>
              <a:gd name="connsiteY2" fmla="*/ 1046440 h 1046440"/>
              <a:gd name="connsiteX3" fmla="*/ 1864322 w 2416225"/>
              <a:gd name="connsiteY3" fmla="*/ 789920 h 1046440"/>
              <a:gd name="connsiteX4" fmla="*/ 0 w 2416225"/>
              <a:gd name="connsiteY4" fmla="*/ 789920 h 1046440"/>
              <a:gd name="connsiteX5" fmla="*/ 0 w 2416225"/>
              <a:gd name="connsiteY5" fmla="*/ 256520 h 1046440"/>
              <a:gd name="connsiteX6" fmla="*/ 1864322 w 2416225"/>
              <a:gd name="connsiteY6" fmla="*/ 256520 h 1046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16225" h="1046440">
                <a:moveTo>
                  <a:pt x="1864322" y="0"/>
                </a:moveTo>
                <a:lnTo>
                  <a:pt x="2416225" y="523220"/>
                </a:lnTo>
                <a:lnTo>
                  <a:pt x="1864322" y="1046440"/>
                </a:lnTo>
                <a:lnTo>
                  <a:pt x="1864322" y="789920"/>
                </a:lnTo>
                <a:lnTo>
                  <a:pt x="0" y="789920"/>
                </a:lnTo>
                <a:lnTo>
                  <a:pt x="0" y="256520"/>
                </a:lnTo>
                <a:lnTo>
                  <a:pt x="1864322" y="25652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88900" dist="889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6160A043-8DB3-4AA5-801F-A70AA5C255AE}"/>
              </a:ext>
            </a:extLst>
          </p:cNvPr>
          <p:cNvSpPr>
            <a:spLocks noChangeAspect="1"/>
          </p:cNvSpPr>
          <p:nvPr/>
        </p:nvSpPr>
        <p:spPr>
          <a:xfrm rot="18876130">
            <a:off x="1463101" y="5318403"/>
            <a:ext cx="914400" cy="914400"/>
          </a:xfrm>
          <a:custGeom>
            <a:avLst/>
            <a:gdLst/>
            <a:ahLst/>
            <a:cxnLst/>
            <a:rect l="l" t="t" r="r" b="b"/>
            <a:pathLst>
              <a:path w="1097280" h="1097280">
                <a:moveTo>
                  <a:pt x="635944" y="454393"/>
                </a:moveTo>
                <a:lnTo>
                  <a:pt x="574478" y="576465"/>
                </a:lnTo>
                <a:lnTo>
                  <a:pt x="512612" y="513734"/>
                </a:lnTo>
                <a:close/>
                <a:moveTo>
                  <a:pt x="685459" y="325713"/>
                </a:moveTo>
                <a:lnTo>
                  <a:pt x="286443" y="499745"/>
                </a:lnTo>
                <a:lnTo>
                  <a:pt x="364821" y="579219"/>
                </a:lnTo>
                <a:lnTo>
                  <a:pt x="434908" y="549397"/>
                </a:lnTo>
                <a:lnTo>
                  <a:pt x="537322" y="653243"/>
                </a:lnTo>
                <a:lnTo>
                  <a:pt x="505275" y="721637"/>
                </a:lnTo>
                <a:lnTo>
                  <a:pt x="584489" y="801959"/>
                </a:lnTo>
                <a:lnTo>
                  <a:pt x="766345" y="407730"/>
                </a:ln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5" name="Freeform: Shape 34">
            <a:extLst>
              <a:ext uri="{FF2B5EF4-FFF2-40B4-BE49-F238E27FC236}">
                <a16:creationId xmlns:a16="http://schemas.microsoft.com/office/drawing/2014/main" id="{D4BA7852-0664-472E-A8CA-386C202D7CAF}"/>
              </a:ext>
            </a:extLst>
          </p:cNvPr>
          <p:cNvSpPr>
            <a:spLocks noChangeAspect="1"/>
          </p:cNvSpPr>
          <p:nvPr/>
        </p:nvSpPr>
        <p:spPr>
          <a:xfrm rot="18876130">
            <a:off x="4295533" y="5318402"/>
            <a:ext cx="914400" cy="914400"/>
          </a:xfrm>
          <a:custGeom>
            <a:avLst/>
            <a:gdLst/>
            <a:ahLst/>
            <a:cxnLst/>
            <a:rect l="l" t="t" r="r" b="b"/>
            <a:pathLst>
              <a:path w="1097280" h="1097280">
                <a:moveTo>
                  <a:pt x="505251" y="535226"/>
                </a:moveTo>
                <a:lnTo>
                  <a:pt x="520463" y="550650"/>
                </a:lnTo>
                <a:cubicBezTo>
                  <a:pt x="533659" y="564031"/>
                  <a:pt x="542543" y="573887"/>
                  <a:pt x="547113" y="580217"/>
                </a:cubicBezTo>
                <a:cubicBezTo>
                  <a:pt x="561233" y="600469"/>
                  <a:pt x="559886" y="618885"/>
                  <a:pt x="543073" y="635466"/>
                </a:cubicBezTo>
                <a:cubicBezTo>
                  <a:pt x="532617" y="645777"/>
                  <a:pt x="520610" y="649145"/>
                  <a:pt x="507050" y="645569"/>
                </a:cubicBezTo>
                <a:cubicBezTo>
                  <a:pt x="495026" y="642421"/>
                  <a:pt x="479569" y="631268"/>
                  <a:pt x="460678" y="612113"/>
                </a:cubicBezTo>
                <a:lnTo>
                  <a:pt x="444215" y="595420"/>
                </a:lnTo>
                <a:close/>
                <a:moveTo>
                  <a:pt x="619058" y="422989"/>
                </a:moveTo>
                <a:lnTo>
                  <a:pt x="632585" y="436704"/>
                </a:lnTo>
                <a:cubicBezTo>
                  <a:pt x="639521" y="443738"/>
                  <a:pt x="644363" y="450061"/>
                  <a:pt x="647111" y="455673"/>
                </a:cubicBezTo>
                <a:cubicBezTo>
                  <a:pt x="654527" y="471670"/>
                  <a:pt x="651665" y="486148"/>
                  <a:pt x="638525" y="499107"/>
                </a:cubicBezTo>
                <a:cubicBezTo>
                  <a:pt x="631037" y="506492"/>
                  <a:pt x="622530" y="510442"/>
                  <a:pt x="613005" y="510957"/>
                </a:cubicBezTo>
                <a:cubicBezTo>
                  <a:pt x="601097" y="511600"/>
                  <a:pt x="588762" y="505451"/>
                  <a:pt x="575999" y="492509"/>
                </a:cubicBezTo>
                <a:lnTo>
                  <a:pt x="562473" y="478794"/>
                </a:lnTo>
                <a:close/>
                <a:moveTo>
                  <a:pt x="602082" y="291321"/>
                </a:moveTo>
                <a:lnTo>
                  <a:pt x="312796" y="576617"/>
                </a:lnTo>
                <a:lnTo>
                  <a:pt x="431512" y="696994"/>
                </a:lnTo>
                <a:cubicBezTo>
                  <a:pt x="467462" y="733446"/>
                  <a:pt x="504034" y="750889"/>
                  <a:pt x="541230" y="749323"/>
                </a:cubicBezTo>
                <a:cubicBezTo>
                  <a:pt x="566916" y="748239"/>
                  <a:pt x="590567" y="737037"/>
                  <a:pt x="612184" y="715718"/>
                </a:cubicBezTo>
                <a:cubicBezTo>
                  <a:pt x="628856" y="699276"/>
                  <a:pt x="639730" y="681053"/>
                  <a:pt x="644807" y="661049"/>
                </a:cubicBezTo>
                <a:cubicBezTo>
                  <a:pt x="650182" y="639087"/>
                  <a:pt x="643887" y="614193"/>
                  <a:pt x="625922" y="586369"/>
                </a:cubicBezTo>
                <a:cubicBezTo>
                  <a:pt x="642169" y="590691"/>
                  <a:pt x="657040" y="591075"/>
                  <a:pt x="670536" y="587520"/>
                </a:cubicBezTo>
                <a:cubicBezTo>
                  <a:pt x="686560" y="583422"/>
                  <a:pt x="702132" y="573918"/>
                  <a:pt x="717250" y="559009"/>
                </a:cubicBezTo>
                <a:cubicBezTo>
                  <a:pt x="767548" y="509404"/>
                  <a:pt x="765944" y="457475"/>
                  <a:pt x="712438" y="403220"/>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6" name="Freeform: Shape 35">
            <a:extLst>
              <a:ext uri="{FF2B5EF4-FFF2-40B4-BE49-F238E27FC236}">
                <a16:creationId xmlns:a16="http://schemas.microsoft.com/office/drawing/2014/main" id="{637DAF11-FA07-409A-9616-CD6868F25822}"/>
              </a:ext>
            </a:extLst>
          </p:cNvPr>
          <p:cNvSpPr>
            <a:spLocks noChangeAspect="1"/>
          </p:cNvSpPr>
          <p:nvPr/>
        </p:nvSpPr>
        <p:spPr>
          <a:xfrm rot="18876130">
            <a:off x="7127965" y="5318403"/>
            <a:ext cx="914400" cy="914400"/>
          </a:xfrm>
          <a:custGeom>
            <a:avLst/>
            <a:gdLst/>
            <a:ahLst/>
            <a:cxnLst/>
            <a:rect l="l" t="t" r="r" b="b"/>
            <a:pathLst>
              <a:path w="1097280" h="1097280">
                <a:moveTo>
                  <a:pt x="724432" y="404946"/>
                </a:moveTo>
                <a:cubicBezTo>
                  <a:pt x="688064" y="368070"/>
                  <a:pt x="644012" y="346716"/>
                  <a:pt x="592274" y="340884"/>
                </a:cubicBezTo>
                <a:cubicBezTo>
                  <a:pt x="526234" y="333550"/>
                  <a:pt x="469196" y="353570"/>
                  <a:pt x="421158" y="400946"/>
                </a:cubicBezTo>
                <a:cubicBezTo>
                  <a:pt x="373262" y="448182"/>
                  <a:pt x="352521" y="504867"/>
                  <a:pt x="358938" y="571002"/>
                </a:cubicBezTo>
                <a:cubicBezTo>
                  <a:pt x="364051" y="622816"/>
                  <a:pt x="384582" y="666948"/>
                  <a:pt x="420531" y="703401"/>
                </a:cubicBezTo>
                <a:cubicBezTo>
                  <a:pt x="441153" y="724311"/>
                  <a:pt x="468461" y="742252"/>
                  <a:pt x="502455" y="757221"/>
                </a:cubicBezTo>
                <a:lnTo>
                  <a:pt x="592526" y="668392"/>
                </a:lnTo>
                <a:cubicBezTo>
                  <a:pt x="576589" y="669874"/>
                  <a:pt x="562929" y="669110"/>
                  <a:pt x="551544" y="666102"/>
                </a:cubicBezTo>
                <a:cubicBezTo>
                  <a:pt x="530181" y="660654"/>
                  <a:pt x="511895" y="650219"/>
                  <a:pt x="496685" y="634797"/>
                </a:cubicBezTo>
                <a:cubicBezTo>
                  <a:pt x="477428" y="615270"/>
                  <a:pt x="466561" y="592493"/>
                  <a:pt x="464085" y="566464"/>
                </a:cubicBezTo>
                <a:cubicBezTo>
                  <a:pt x="460958" y="533541"/>
                  <a:pt x="472288" y="504366"/>
                  <a:pt x="498073" y="478936"/>
                </a:cubicBezTo>
                <a:cubicBezTo>
                  <a:pt x="523999" y="453368"/>
                  <a:pt x="553400" y="442374"/>
                  <a:pt x="586276" y="445958"/>
                </a:cubicBezTo>
                <a:cubicBezTo>
                  <a:pt x="612268" y="448795"/>
                  <a:pt x="634893" y="459977"/>
                  <a:pt x="654150" y="479504"/>
                </a:cubicBezTo>
                <a:cubicBezTo>
                  <a:pt x="669359" y="494926"/>
                  <a:pt x="679540" y="513355"/>
                  <a:pt x="684690" y="534792"/>
                </a:cubicBezTo>
                <a:cubicBezTo>
                  <a:pt x="687535" y="546500"/>
                  <a:pt x="688109" y="560170"/>
                  <a:pt x="686411" y="575802"/>
                </a:cubicBezTo>
                <a:lnTo>
                  <a:pt x="776482" y="486973"/>
                </a:lnTo>
                <a:cubicBezTo>
                  <a:pt x="761568" y="452351"/>
                  <a:pt x="744218" y="425008"/>
                  <a:pt x="724432" y="404946"/>
                </a:cubicBezTo>
                <a:close/>
                <a:moveTo>
                  <a:pt x="936587" y="160693"/>
                </a:moveTo>
                <a:cubicBezTo>
                  <a:pt x="1035871" y="259977"/>
                  <a:pt x="1097280" y="397137"/>
                  <a:pt x="1097280" y="548640"/>
                </a:cubicBezTo>
                <a:cubicBezTo>
                  <a:pt x="1097280" y="851645"/>
                  <a:pt x="851645" y="1097280"/>
                  <a:pt x="548640" y="1097280"/>
                </a:cubicBezTo>
                <a:cubicBezTo>
                  <a:pt x="245635" y="1097280"/>
                  <a:pt x="0" y="851645"/>
                  <a:pt x="0" y="548640"/>
                </a:cubicBezTo>
                <a:cubicBezTo>
                  <a:pt x="0" y="245635"/>
                  <a:pt x="245635"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9042AACB-235E-48A7-B51A-7308BD1ECA1D}"/>
              </a:ext>
            </a:extLst>
          </p:cNvPr>
          <p:cNvSpPr>
            <a:spLocks noChangeAspect="1"/>
          </p:cNvSpPr>
          <p:nvPr/>
        </p:nvSpPr>
        <p:spPr>
          <a:xfrm rot="18876130">
            <a:off x="9960396" y="5318402"/>
            <a:ext cx="914400" cy="914400"/>
          </a:xfrm>
          <a:custGeom>
            <a:avLst/>
            <a:gdLst/>
            <a:ahLst/>
            <a:cxnLst/>
            <a:rect l="l" t="t" r="r" b="b"/>
            <a:pathLst>
              <a:path w="1097280" h="1097280">
                <a:moveTo>
                  <a:pt x="610160" y="415135"/>
                </a:moveTo>
                <a:lnTo>
                  <a:pt x="627126" y="432339"/>
                </a:lnTo>
                <a:cubicBezTo>
                  <a:pt x="656169" y="461788"/>
                  <a:pt x="668177" y="493655"/>
                  <a:pt x="663148" y="527939"/>
                </a:cubicBezTo>
                <a:cubicBezTo>
                  <a:pt x="659305" y="553795"/>
                  <a:pt x="647397" y="576571"/>
                  <a:pt x="627425" y="596268"/>
                </a:cubicBezTo>
                <a:cubicBezTo>
                  <a:pt x="607452" y="615965"/>
                  <a:pt x="584442" y="627625"/>
                  <a:pt x="558394" y="631248"/>
                </a:cubicBezTo>
                <a:cubicBezTo>
                  <a:pt x="524183" y="635941"/>
                  <a:pt x="492486" y="623493"/>
                  <a:pt x="463303" y="593902"/>
                </a:cubicBezTo>
                <a:lnTo>
                  <a:pt x="446337" y="576699"/>
                </a:lnTo>
                <a:close/>
                <a:moveTo>
                  <a:pt x="598694" y="278033"/>
                </a:moveTo>
                <a:lnTo>
                  <a:pt x="309408" y="563330"/>
                </a:lnTo>
                <a:lnTo>
                  <a:pt x="418928" y="674382"/>
                </a:lnTo>
                <a:cubicBezTo>
                  <a:pt x="434255" y="689923"/>
                  <a:pt x="451918" y="702605"/>
                  <a:pt x="471916" y="712426"/>
                </a:cubicBezTo>
                <a:cubicBezTo>
                  <a:pt x="509673" y="730929"/>
                  <a:pt x="550327" y="736614"/>
                  <a:pt x="593875" y="729479"/>
                </a:cubicBezTo>
                <a:cubicBezTo>
                  <a:pt x="637424" y="722345"/>
                  <a:pt x="674246" y="703938"/>
                  <a:pt x="704340" y="674259"/>
                </a:cubicBezTo>
                <a:cubicBezTo>
                  <a:pt x="725957" y="652940"/>
                  <a:pt x="742061" y="627303"/>
                  <a:pt x="752653" y="597348"/>
                </a:cubicBezTo>
                <a:cubicBezTo>
                  <a:pt x="765253" y="560952"/>
                  <a:pt x="767684" y="524135"/>
                  <a:pt x="759945" y="486897"/>
                </a:cubicBezTo>
                <a:cubicBezTo>
                  <a:pt x="752211" y="448816"/>
                  <a:pt x="734967" y="416213"/>
                  <a:pt x="708214" y="389085"/>
                </a:cubicBezTo>
                <a:close/>
                <a:moveTo>
                  <a:pt x="936587" y="160693"/>
                </a:moveTo>
                <a:cubicBezTo>
                  <a:pt x="1035871" y="259977"/>
                  <a:pt x="1097280" y="397137"/>
                  <a:pt x="1097280" y="548640"/>
                </a:cubicBezTo>
                <a:cubicBezTo>
                  <a:pt x="1097280" y="851646"/>
                  <a:pt x="851646" y="1097280"/>
                  <a:pt x="548640" y="1097280"/>
                </a:cubicBezTo>
                <a:cubicBezTo>
                  <a:pt x="245635" y="1097280"/>
                  <a:pt x="0" y="851646"/>
                  <a:pt x="0" y="548640"/>
                </a:cubicBezTo>
                <a:cubicBezTo>
                  <a:pt x="0" y="245634"/>
                  <a:pt x="245634" y="0"/>
                  <a:pt x="548640" y="0"/>
                </a:cubicBezTo>
                <a:cubicBezTo>
                  <a:pt x="700143" y="0"/>
                  <a:pt x="837303" y="61409"/>
                  <a:pt x="936587" y="160693"/>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8" name="TextBox 37">
            <a:extLst>
              <a:ext uri="{FF2B5EF4-FFF2-40B4-BE49-F238E27FC236}">
                <a16:creationId xmlns:a16="http://schemas.microsoft.com/office/drawing/2014/main" id="{F4768376-DA4A-4FF5-9ECE-C9517923135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9" name="TextBox 38">
            <a:extLst>
              <a:ext uri="{FF2B5EF4-FFF2-40B4-BE49-F238E27FC236}">
                <a16:creationId xmlns:a16="http://schemas.microsoft.com/office/drawing/2014/main" id="{7DC6B9A2-974A-4014-9985-DF1992ADBE90}"/>
              </a:ext>
            </a:extLst>
          </p:cNvPr>
          <p:cNvSpPr txBox="1"/>
          <p:nvPr/>
        </p:nvSpPr>
        <p:spPr>
          <a:xfrm>
            <a:off x="87672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0" name="TextBox 39">
            <a:extLst>
              <a:ext uri="{FF2B5EF4-FFF2-40B4-BE49-F238E27FC236}">
                <a16:creationId xmlns:a16="http://schemas.microsoft.com/office/drawing/2014/main" id="{177B3727-DDCF-4D53-8B1B-C7FCA1A5096F}"/>
              </a:ext>
            </a:extLst>
          </p:cNvPr>
          <p:cNvSpPr txBox="1"/>
          <p:nvPr/>
        </p:nvSpPr>
        <p:spPr>
          <a:xfrm>
            <a:off x="3711369"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EF90334F-4B23-40B0-BC36-1151B69CB9BA}"/>
              </a:ext>
            </a:extLst>
          </p:cNvPr>
          <p:cNvSpPr txBox="1"/>
          <p:nvPr/>
        </p:nvSpPr>
        <p:spPr>
          <a:xfrm>
            <a:off x="6578508"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188B399C-CA45-40E3-AE3E-2CF393D158EC}"/>
              </a:ext>
            </a:extLst>
          </p:cNvPr>
          <p:cNvSpPr txBox="1"/>
          <p:nvPr/>
        </p:nvSpPr>
        <p:spPr>
          <a:xfrm>
            <a:off x="9430124" y="2615184"/>
            <a:ext cx="2269904" cy="430887"/>
          </a:xfrm>
          <a:prstGeom prst="rect">
            <a:avLst/>
          </a:prstGeom>
          <a:noFill/>
        </p:spPr>
        <p:txBody>
          <a:bodyPr wrap="square" rtlCol="0">
            <a:spAutoFit/>
          </a:bodyPr>
          <a:lstStyle/>
          <a:p>
            <a:pPr defTabSz="1219170">
              <a:spcBef>
                <a:spcPct val="20000"/>
              </a:spcBef>
              <a:defRPr/>
            </a:pPr>
            <a:r>
              <a:rPr lang="en-US" dirty="0">
                <a:solidFill>
                  <a:srgbClr val="585858"/>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4D1B7823-574B-4D65-A180-6CFA1D116019}"/>
              </a:ext>
            </a:extLst>
          </p:cNvPr>
          <p:cNvSpPr txBox="1"/>
          <p:nvPr/>
        </p:nvSpPr>
        <p:spPr>
          <a:xfrm>
            <a:off x="640080"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4" name="TextBox 43">
            <a:extLst>
              <a:ext uri="{FF2B5EF4-FFF2-40B4-BE49-F238E27FC236}">
                <a16:creationId xmlns:a16="http://schemas.microsoft.com/office/drawing/2014/main" id="{1E009A4F-27F3-4308-8C69-09E73F04736A}"/>
              </a:ext>
            </a:extLst>
          </p:cNvPr>
          <p:cNvSpPr txBox="1"/>
          <p:nvPr/>
        </p:nvSpPr>
        <p:spPr>
          <a:xfrm>
            <a:off x="3492041" y="3384281"/>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136D669C-650D-467A-AFC5-D53A812350AE}"/>
              </a:ext>
            </a:extLst>
          </p:cNvPr>
          <p:cNvSpPr txBox="1"/>
          <p:nvPr/>
        </p:nvSpPr>
        <p:spPr>
          <a:xfrm>
            <a:off x="632893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1B140B25-B320-470A-ABF1-8B42B551C1C5}"/>
              </a:ext>
            </a:extLst>
          </p:cNvPr>
          <p:cNvSpPr txBox="1"/>
          <p:nvPr/>
        </p:nvSpPr>
        <p:spPr>
          <a:xfrm>
            <a:off x="9235440" y="342900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2651772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1000"/>
                                        <p:tgtEl>
                                          <p:spTgt spid="34"/>
                                        </p:tgtEl>
                                      </p:cBhvr>
                                    </p:animEffect>
                                    <p:anim calcmode="lin" valueType="num">
                                      <p:cBhvr>
                                        <p:cTn id="12" dur="1000" fill="hold"/>
                                        <p:tgtEl>
                                          <p:spTgt spid="34"/>
                                        </p:tgtEl>
                                        <p:attrNameLst>
                                          <p:attrName>ppt_x</p:attrName>
                                        </p:attrNameLst>
                                      </p:cBhvr>
                                      <p:tavLst>
                                        <p:tav tm="0">
                                          <p:val>
                                            <p:strVal val="#ppt_x"/>
                                          </p:val>
                                        </p:tav>
                                        <p:tav tm="100000">
                                          <p:val>
                                            <p:strVal val="#ppt_x"/>
                                          </p:val>
                                        </p:tav>
                                      </p:tavLst>
                                    </p:anim>
                                    <p:anim calcmode="lin" valueType="num">
                                      <p:cBhvr>
                                        <p:cTn id="13" dur="1000" fill="hold"/>
                                        <p:tgtEl>
                                          <p:spTgt spid="34"/>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1000"/>
                                        <p:tgtEl>
                                          <p:spTgt spid="31"/>
                                        </p:tgtEl>
                                      </p:cBhvr>
                                    </p:animEffect>
                                    <p:anim calcmode="lin" valueType="num">
                                      <p:cBhvr>
                                        <p:cTn id="17" dur="1000" fill="hold"/>
                                        <p:tgtEl>
                                          <p:spTgt spid="31"/>
                                        </p:tgtEl>
                                        <p:attrNameLst>
                                          <p:attrName>ppt_x</p:attrName>
                                        </p:attrNameLst>
                                      </p:cBhvr>
                                      <p:tavLst>
                                        <p:tav tm="0">
                                          <p:val>
                                            <p:strVal val="#ppt_x"/>
                                          </p:val>
                                        </p:tav>
                                        <p:tav tm="100000">
                                          <p:val>
                                            <p:strVal val="#ppt_x"/>
                                          </p:val>
                                        </p:tav>
                                      </p:tavLst>
                                    </p:anim>
                                    <p:anim calcmode="lin" valueType="num">
                                      <p:cBhvr>
                                        <p:cTn id="18" dur="1000" fill="hold"/>
                                        <p:tgtEl>
                                          <p:spTgt spid="31"/>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32"/>
                                        </p:tgtEl>
                                        <p:attrNameLst>
                                          <p:attrName>style.visibility</p:attrName>
                                        </p:attrNameLst>
                                      </p:cBhvr>
                                      <p:to>
                                        <p:strVal val="visible"/>
                                      </p:to>
                                    </p:set>
                                    <p:animEffect transition="in" filter="wipe(left)">
                                      <p:cBhvr>
                                        <p:cTn id="22" dur="500"/>
                                        <p:tgtEl>
                                          <p:spTgt spid="32"/>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9"/>
                                        </p:tgtEl>
                                        <p:attrNameLst>
                                          <p:attrName>style.visibility</p:attrName>
                                        </p:attrNameLst>
                                      </p:cBhvr>
                                      <p:to>
                                        <p:strVal val="visible"/>
                                      </p:to>
                                    </p:set>
                                    <p:animEffect transition="in" filter="wipe(left)">
                                      <p:cBhvr>
                                        <p:cTn id="25" dur="500"/>
                                        <p:tgtEl>
                                          <p:spTgt spid="39"/>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3">
                                            <p:txEl>
                                              <p:pRg st="0" end="0"/>
                                            </p:txEl>
                                          </p:spTgt>
                                        </p:tgtEl>
                                        <p:attrNameLst>
                                          <p:attrName>style.visibility</p:attrName>
                                        </p:attrNameLst>
                                      </p:cBhvr>
                                      <p:to>
                                        <p:strVal val="visible"/>
                                      </p:to>
                                    </p:set>
                                    <p:animEffect transition="in" filter="fade">
                                      <p:cBhvr>
                                        <p:cTn id="29" dur="1000"/>
                                        <p:tgtEl>
                                          <p:spTgt spid="43">
                                            <p:txEl>
                                              <p:pRg st="0" end="0"/>
                                            </p:txEl>
                                          </p:spTgt>
                                        </p:tgtEl>
                                      </p:cBhvr>
                                    </p:animEffect>
                                    <p:anim calcmode="lin" valueType="num">
                                      <p:cBhvr>
                                        <p:cTn id="30"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42" presetClass="entr" presetSubtype="0" fill="hold" grpId="0" nodeType="afterEffect">
                                  <p:stCondLst>
                                    <p:cond delay="0"/>
                                  </p:stCondLst>
                                  <p:childTnLst>
                                    <p:set>
                                      <p:cBhvr>
                                        <p:cTn id="34" dur="1" fill="hold">
                                          <p:stCondLst>
                                            <p:cond delay="0"/>
                                          </p:stCondLst>
                                        </p:cTn>
                                        <p:tgtEl>
                                          <p:spTgt spid="43">
                                            <p:txEl>
                                              <p:pRg st="1" end="1"/>
                                            </p:txEl>
                                          </p:spTgt>
                                        </p:tgtEl>
                                        <p:attrNameLst>
                                          <p:attrName>style.visibility</p:attrName>
                                        </p:attrNameLst>
                                      </p:cBhvr>
                                      <p:to>
                                        <p:strVal val="visible"/>
                                      </p:to>
                                    </p:set>
                                    <p:animEffect transition="in" filter="fade">
                                      <p:cBhvr>
                                        <p:cTn id="35" dur="1000"/>
                                        <p:tgtEl>
                                          <p:spTgt spid="43">
                                            <p:txEl>
                                              <p:pRg st="1" end="1"/>
                                            </p:txEl>
                                          </p:spTgt>
                                        </p:tgtEl>
                                      </p:cBhvr>
                                    </p:animEffect>
                                    <p:anim calcmode="lin" valueType="num">
                                      <p:cBhvr>
                                        <p:cTn id="36" dur="1000" fill="hold"/>
                                        <p:tgtEl>
                                          <p:spTgt spid="43">
                                            <p:txEl>
                                              <p:pRg st="1" end="1"/>
                                            </p:txEl>
                                          </p:spTgt>
                                        </p:tgtEl>
                                        <p:attrNameLst>
                                          <p:attrName>ppt_x</p:attrName>
                                        </p:attrNameLst>
                                      </p:cBhvr>
                                      <p:tavLst>
                                        <p:tav tm="0">
                                          <p:val>
                                            <p:strVal val="#ppt_x"/>
                                          </p:val>
                                        </p:tav>
                                        <p:tav tm="100000">
                                          <p:val>
                                            <p:strVal val="#ppt_x"/>
                                          </p:val>
                                        </p:tav>
                                      </p:tavLst>
                                    </p:anim>
                                    <p:anim calcmode="lin" valueType="num">
                                      <p:cBhvr>
                                        <p:cTn id="37" dur="1000" fill="hold"/>
                                        <p:tgtEl>
                                          <p:spTgt spid="43">
                                            <p:txEl>
                                              <p:pRg st="1" end="1"/>
                                            </p:txEl>
                                          </p:spTgt>
                                        </p:tgtEl>
                                        <p:attrNameLst>
                                          <p:attrName>ppt_y</p:attrName>
                                        </p:attrNameLst>
                                      </p:cBhvr>
                                      <p:tavLst>
                                        <p:tav tm="0">
                                          <p:val>
                                            <p:strVal val="#ppt_y+.1"/>
                                          </p:val>
                                        </p:tav>
                                        <p:tav tm="100000">
                                          <p:val>
                                            <p:strVal val="#ppt_y"/>
                                          </p:val>
                                        </p:tav>
                                      </p:tavLst>
                                    </p:anim>
                                  </p:childTnLst>
                                </p:cTn>
                              </p:par>
                            </p:childTnLst>
                          </p:cTn>
                        </p:par>
                        <p:par>
                          <p:cTn id="38" fill="hold">
                            <p:stCondLst>
                              <p:cond delay="4000"/>
                            </p:stCondLst>
                            <p:childTnLst>
                              <p:par>
                                <p:cTn id="39" presetID="42" presetClass="entr" presetSubtype="0" fill="hold" grpId="0" nodeType="afterEffect">
                                  <p:stCondLst>
                                    <p:cond delay="0"/>
                                  </p:stCondLst>
                                  <p:childTnLst>
                                    <p:set>
                                      <p:cBhvr>
                                        <p:cTn id="40" dur="1" fill="hold">
                                          <p:stCondLst>
                                            <p:cond delay="0"/>
                                          </p:stCondLst>
                                        </p:cTn>
                                        <p:tgtEl>
                                          <p:spTgt spid="43">
                                            <p:txEl>
                                              <p:pRg st="2" end="2"/>
                                            </p:txEl>
                                          </p:spTgt>
                                        </p:tgtEl>
                                        <p:attrNameLst>
                                          <p:attrName>style.visibility</p:attrName>
                                        </p:attrNameLst>
                                      </p:cBhvr>
                                      <p:to>
                                        <p:strVal val="visible"/>
                                      </p:to>
                                    </p:set>
                                    <p:animEffect transition="in" filter="fade">
                                      <p:cBhvr>
                                        <p:cTn id="41" dur="1000"/>
                                        <p:tgtEl>
                                          <p:spTgt spid="43">
                                            <p:txEl>
                                              <p:pRg st="2" end="2"/>
                                            </p:txEl>
                                          </p:spTgt>
                                        </p:tgtEl>
                                      </p:cBhvr>
                                    </p:animEffect>
                                    <p:anim calcmode="lin" valueType="num">
                                      <p:cBhvr>
                                        <p:cTn id="42" dur="1000" fill="hold"/>
                                        <p:tgtEl>
                                          <p:spTgt spid="43">
                                            <p:txEl>
                                              <p:pRg st="2" end="2"/>
                                            </p:txEl>
                                          </p:spTgt>
                                        </p:tgtEl>
                                        <p:attrNameLst>
                                          <p:attrName>ppt_x</p:attrName>
                                        </p:attrNameLst>
                                      </p:cBhvr>
                                      <p:tavLst>
                                        <p:tav tm="0">
                                          <p:val>
                                            <p:strVal val="#ppt_x"/>
                                          </p:val>
                                        </p:tav>
                                        <p:tav tm="100000">
                                          <p:val>
                                            <p:strVal val="#ppt_x"/>
                                          </p:val>
                                        </p:tav>
                                      </p:tavLst>
                                    </p:anim>
                                    <p:anim calcmode="lin" valueType="num">
                                      <p:cBhvr>
                                        <p:cTn id="43" dur="1000" fill="hold"/>
                                        <p:tgtEl>
                                          <p:spTgt spid="43">
                                            <p:txEl>
                                              <p:pRg st="2" end="2"/>
                                            </p:txEl>
                                          </p:spTgt>
                                        </p:tgtEl>
                                        <p:attrNameLst>
                                          <p:attrName>ppt_y</p:attrName>
                                        </p:attrNameLst>
                                      </p:cBhvr>
                                      <p:tavLst>
                                        <p:tav tm="0">
                                          <p:val>
                                            <p:strVal val="#ppt_y+.1"/>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par>
                                <p:cTn id="50" presetID="47" presetClass="entr" presetSubtype="0" fill="hold" grpId="0" nodeType="withEffect">
                                  <p:stCondLst>
                                    <p:cond delay="0"/>
                                  </p:stCondLst>
                                  <p:childTnLst>
                                    <p:set>
                                      <p:cBhvr>
                                        <p:cTn id="51" dur="1" fill="hold">
                                          <p:stCondLst>
                                            <p:cond delay="0"/>
                                          </p:stCondLst>
                                        </p:cTn>
                                        <p:tgtEl>
                                          <p:spTgt spid="27"/>
                                        </p:tgtEl>
                                        <p:attrNameLst>
                                          <p:attrName>style.visibility</p:attrName>
                                        </p:attrNameLst>
                                      </p:cBhvr>
                                      <p:to>
                                        <p:strVal val="visible"/>
                                      </p:to>
                                    </p:set>
                                    <p:animEffect transition="in" filter="fade">
                                      <p:cBhvr>
                                        <p:cTn id="52" dur="1000"/>
                                        <p:tgtEl>
                                          <p:spTgt spid="27"/>
                                        </p:tgtEl>
                                      </p:cBhvr>
                                    </p:animEffect>
                                    <p:anim calcmode="lin" valueType="num">
                                      <p:cBhvr>
                                        <p:cTn id="53" dur="1000" fill="hold"/>
                                        <p:tgtEl>
                                          <p:spTgt spid="27"/>
                                        </p:tgtEl>
                                        <p:attrNameLst>
                                          <p:attrName>ppt_x</p:attrName>
                                        </p:attrNameLst>
                                      </p:cBhvr>
                                      <p:tavLst>
                                        <p:tav tm="0">
                                          <p:val>
                                            <p:strVal val="#ppt_x"/>
                                          </p:val>
                                        </p:tav>
                                        <p:tav tm="100000">
                                          <p:val>
                                            <p:strVal val="#ppt_x"/>
                                          </p:val>
                                        </p:tav>
                                      </p:tavLst>
                                    </p:anim>
                                    <p:anim calcmode="lin" valueType="num">
                                      <p:cBhvr>
                                        <p:cTn id="54" dur="1000" fill="hold"/>
                                        <p:tgtEl>
                                          <p:spTgt spid="27"/>
                                        </p:tgtEl>
                                        <p:attrNameLst>
                                          <p:attrName>ppt_y</p:attrName>
                                        </p:attrNameLst>
                                      </p:cBhvr>
                                      <p:tavLst>
                                        <p:tav tm="0">
                                          <p:val>
                                            <p:strVal val="#ppt_y-.1"/>
                                          </p:val>
                                        </p:tav>
                                        <p:tav tm="100000">
                                          <p:val>
                                            <p:strVal val="#ppt_y"/>
                                          </p:val>
                                        </p:tav>
                                      </p:tavLst>
                                    </p:anim>
                                  </p:childTnLst>
                                </p:cTn>
                              </p:par>
                            </p:childTnLst>
                          </p:cTn>
                        </p:par>
                        <p:par>
                          <p:cTn id="55" fill="hold">
                            <p:stCondLst>
                              <p:cond delay="6000"/>
                            </p:stCondLst>
                            <p:childTnLst>
                              <p:par>
                                <p:cTn id="56" presetID="22" presetClass="entr" presetSubtype="8" fill="hold" grpId="0" nodeType="afterEffect">
                                  <p:stCondLst>
                                    <p:cond delay="0"/>
                                  </p:stCondLst>
                                  <p:childTnLst>
                                    <p:set>
                                      <p:cBhvr>
                                        <p:cTn id="57" dur="1" fill="hold">
                                          <p:stCondLst>
                                            <p:cond delay="0"/>
                                          </p:stCondLst>
                                        </p:cTn>
                                        <p:tgtEl>
                                          <p:spTgt spid="28"/>
                                        </p:tgtEl>
                                        <p:attrNameLst>
                                          <p:attrName>style.visibility</p:attrName>
                                        </p:attrNameLst>
                                      </p:cBhvr>
                                      <p:to>
                                        <p:strVal val="visible"/>
                                      </p:to>
                                    </p:set>
                                    <p:animEffect transition="in" filter="wipe(left)">
                                      <p:cBhvr>
                                        <p:cTn id="58" dur="500"/>
                                        <p:tgtEl>
                                          <p:spTgt spid="28"/>
                                        </p:tgtEl>
                                      </p:cBhvr>
                                    </p:animEffect>
                                  </p:childTnLst>
                                </p:cTn>
                              </p:par>
                              <p:par>
                                <p:cTn id="59" presetID="22" presetClass="entr" presetSubtype="8" fill="hold" grpId="0" nodeType="withEffect">
                                  <p:stCondLst>
                                    <p:cond delay="0"/>
                                  </p:stCondLst>
                                  <p:childTnLst>
                                    <p:set>
                                      <p:cBhvr>
                                        <p:cTn id="60" dur="1" fill="hold">
                                          <p:stCondLst>
                                            <p:cond delay="0"/>
                                          </p:stCondLst>
                                        </p:cTn>
                                        <p:tgtEl>
                                          <p:spTgt spid="40"/>
                                        </p:tgtEl>
                                        <p:attrNameLst>
                                          <p:attrName>style.visibility</p:attrName>
                                        </p:attrNameLst>
                                      </p:cBhvr>
                                      <p:to>
                                        <p:strVal val="visible"/>
                                      </p:to>
                                    </p:set>
                                    <p:animEffect transition="in" filter="wipe(left)">
                                      <p:cBhvr>
                                        <p:cTn id="61" dur="500"/>
                                        <p:tgtEl>
                                          <p:spTgt spid="40"/>
                                        </p:tgtEl>
                                      </p:cBhvr>
                                    </p:animEffect>
                                  </p:childTnLst>
                                </p:cTn>
                              </p:par>
                            </p:childTnLst>
                          </p:cTn>
                        </p:par>
                        <p:par>
                          <p:cTn id="62" fill="hold">
                            <p:stCondLst>
                              <p:cond delay="6500"/>
                            </p:stCondLst>
                            <p:childTnLst>
                              <p:par>
                                <p:cTn id="63" presetID="42" presetClass="entr" presetSubtype="0" fill="hold" grpId="0" nodeType="afterEffect">
                                  <p:stCondLst>
                                    <p:cond delay="0"/>
                                  </p:stCondLst>
                                  <p:childTnLst>
                                    <p:set>
                                      <p:cBhvr>
                                        <p:cTn id="64" dur="1" fill="hold">
                                          <p:stCondLst>
                                            <p:cond delay="0"/>
                                          </p:stCondLst>
                                        </p:cTn>
                                        <p:tgtEl>
                                          <p:spTgt spid="44">
                                            <p:txEl>
                                              <p:pRg st="0" end="0"/>
                                            </p:txEl>
                                          </p:spTgt>
                                        </p:tgtEl>
                                        <p:attrNameLst>
                                          <p:attrName>style.visibility</p:attrName>
                                        </p:attrNameLst>
                                      </p:cBhvr>
                                      <p:to>
                                        <p:strVal val="visible"/>
                                      </p:to>
                                    </p:set>
                                    <p:animEffect transition="in" filter="fade">
                                      <p:cBhvr>
                                        <p:cTn id="65" dur="1000"/>
                                        <p:tgtEl>
                                          <p:spTgt spid="44">
                                            <p:txEl>
                                              <p:pRg st="0" end="0"/>
                                            </p:txEl>
                                          </p:spTgt>
                                        </p:tgtEl>
                                      </p:cBhvr>
                                    </p:animEffect>
                                    <p:anim calcmode="lin" valueType="num">
                                      <p:cBhvr>
                                        <p:cTn id="6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6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68" fill="hold">
                            <p:stCondLst>
                              <p:cond delay="7500"/>
                            </p:stCondLst>
                            <p:childTnLst>
                              <p:par>
                                <p:cTn id="69" presetID="42" presetClass="entr" presetSubtype="0" fill="hold" grpId="0" nodeType="afterEffect">
                                  <p:stCondLst>
                                    <p:cond delay="0"/>
                                  </p:stCondLst>
                                  <p:childTnLst>
                                    <p:set>
                                      <p:cBhvr>
                                        <p:cTn id="70" dur="1" fill="hold">
                                          <p:stCondLst>
                                            <p:cond delay="0"/>
                                          </p:stCondLst>
                                        </p:cTn>
                                        <p:tgtEl>
                                          <p:spTgt spid="44">
                                            <p:txEl>
                                              <p:pRg st="1" end="1"/>
                                            </p:txEl>
                                          </p:spTgt>
                                        </p:tgtEl>
                                        <p:attrNameLst>
                                          <p:attrName>style.visibility</p:attrName>
                                        </p:attrNameLst>
                                      </p:cBhvr>
                                      <p:to>
                                        <p:strVal val="visible"/>
                                      </p:to>
                                    </p:set>
                                    <p:animEffect transition="in" filter="fade">
                                      <p:cBhvr>
                                        <p:cTn id="71" dur="1000"/>
                                        <p:tgtEl>
                                          <p:spTgt spid="44">
                                            <p:txEl>
                                              <p:pRg st="1" end="1"/>
                                            </p:txEl>
                                          </p:spTgt>
                                        </p:tgtEl>
                                      </p:cBhvr>
                                    </p:animEffect>
                                    <p:anim calcmode="lin" valueType="num">
                                      <p:cBhvr>
                                        <p:cTn id="72" dur="1000" fill="hold"/>
                                        <p:tgtEl>
                                          <p:spTgt spid="44">
                                            <p:txEl>
                                              <p:pRg st="1" end="1"/>
                                            </p:txEl>
                                          </p:spTgt>
                                        </p:tgtEl>
                                        <p:attrNameLst>
                                          <p:attrName>ppt_x</p:attrName>
                                        </p:attrNameLst>
                                      </p:cBhvr>
                                      <p:tavLst>
                                        <p:tav tm="0">
                                          <p:val>
                                            <p:strVal val="#ppt_x"/>
                                          </p:val>
                                        </p:tav>
                                        <p:tav tm="100000">
                                          <p:val>
                                            <p:strVal val="#ppt_x"/>
                                          </p:val>
                                        </p:tav>
                                      </p:tavLst>
                                    </p:anim>
                                    <p:anim calcmode="lin" valueType="num">
                                      <p:cBhvr>
                                        <p:cTn id="73" dur="1000" fill="hold"/>
                                        <p:tgtEl>
                                          <p:spTgt spid="44">
                                            <p:txEl>
                                              <p:pRg st="1" end="1"/>
                                            </p:txEl>
                                          </p:spTgt>
                                        </p:tgtEl>
                                        <p:attrNameLst>
                                          <p:attrName>ppt_y</p:attrName>
                                        </p:attrNameLst>
                                      </p:cBhvr>
                                      <p:tavLst>
                                        <p:tav tm="0">
                                          <p:val>
                                            <p:strVal val="#ppt_y+.1"/>
                                          </p:val>
                                        </p:tav>
                                        <p:tav tm="100000">
                                          <p:val>
                                            <p:strVal val="#ppt_y"/>
                                          </p:val>
                                        </p:tav>
                                      </p:tavLst>
                                    </p:anim>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44">
                                            <p:txEl>
                                              <p:pRg st="2" end="2"/>
                                            </p:txEl>
                                          </p:spTgt>
                                        </p:tgtEl>
                                        <p:attrNameLst>
                                          <p:attrName>style.visibility</p:attrName>
                                        </p:attrNameLst>
                                      </p:cBhvr>
                                      <p:to>
                                        <p:strVal val="visible"/>
                                      </p:to>
                                    </p:set>
                                    <p:animEffect transition="in" filter="fade">
                                      <p:cBhvr>
                                        <p:cTn id="77" dur="1000"/>
                                        <p:tgtEl>
                                          <p:spTgt spid="44">
                                            <p:txEl>
                                              <p:pRg st="2" end="2"/>
                                            </p:txEl>
                                          </p:spTgt>
                                        </p:tgtEl>
                                      </p:cBhvr>
                                    </p:animEffect>
                                    <p:anim calcmode="lin" valueType="num">
                                      <p:cBhvr>
                                        <p:cTn id="78"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79"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42" presetClass="entr" presetSubtype="0"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Effect transition="in" filter="fade">
                                      <p:cBhvr>
                                        <p:cTn id="83" dur="1000"/>
                                        <p:tgtEl>
                                          <p:spTgt spid="36"/>
                                        </p:tgtEl>
                                      </p:cBhvr>
                                    </p:animEffect>
                                    <p:anim calcmode="lin" valueType="num">
                                      <p:cBhvr>
                                        <p:cTn id="84" dur="1000" fill="hold"/>
                                        <p:tgtEl>
                                          <p:spTgt spid="36"/>
                                        </p:tgtEl>
                                        <p:attrNameLst>
                                          <p:attrName>ppt_x</p:attrName>
                                        </p:attrNameLst>
                                      </p:cBhvr>
                                      <p:tavLst>
                                        <p:tav tm="0">
                                          <p:val>
                                            <p:strVal val="#ppt_x"/>
                                          </p:val>
                                        </p:tav>
                                        <p:tav tm="100000">
                                          <p:val>
                                            <p:strVal val="#ppt_x"/>
                                          </p:val>
                                        </p:tav>
                                      </p:tavLst>
                                    </p:anim>
                                    <p:anim calcmode="lin" valueType="num">
                                      <p:cBhvr>
                                        <p:cTn id="85" dur="1000" fill="hold"/>
                                        <p:tgtEl>
                                          <p:spTgt spid="36"/>
                                        </p:tgtEl>
                                        <p:attrNameLst>
                                          <p:attrName>ppt_y</p:attrName>
                                        </p:attrNameLst>
                                      </p:cBhvr>
                                      <p:tavLst>
                                        <p:tav tm="0">
                                          <p:val>
                                            <p:strVal val="#ppt_y+.1"/>
                                          </p:val>
                                        </p:tav>
                                        <p:tav tm="100000">
                                          <p:val>
                                            <p:strVal val="#ppt_y"/>
                                          </p:val>
                                        </p:tav>
                                      </p:tavLst>
                                    </p:anim>
                                  </p:childTnLst>
                                </p:cTn>
                              </p:par>
                              <p:par>
                                <p:cTn id="86" presetID="47" presetClass="entr" presetSubtype="0"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Effect transition="in" filter="fade">
                                      <p:cBhvr>
                                        <p:cTn id="88" dur="1000"/>
                                        <p:tgtEl>
                                          <p:spTgt spid="23"/>
                                        </p:tgtEl>
                                      </p:cBhvr>
                                    </p:animEffect>
                                    <p:anim calcmode="lin" valueType="num">
                                      <p:cBhvr>
                                        <p:cTn id="89" dur="1000" fill="hold"/>
                                        <p:tgtEl>
                                          <p:spTgt spid="23"/>
                                        </p:tgtEl>
                                        <p:attrNameLst>
                                          <p:attrName>ppt_x</p:attrName>
                                        </p:attrNameLst>
                                      </p:cBhvr>
                                      <p:tavLst>
                                        <p:tav tm="0">
                                          <p:val>
                                            <p:strVal val="#ppt_x"/>
                                          </p:val>
                                        </p:tav>
                                        <p:tav tm="100000">
                                          <p:val>
                                            <p:strVal val="#ppt_x"/>
                                          </p:val>
                                        </p:tav>
                                      </p:tavLst>
                                    </p:anim>
                                    <p:anim calcmode="lin" valueType="num">
                                      <p:cBhvr>
                                        <p:cTn id="90" dur="1000" fill="hold"/>
                                        <p:tgtEl>
                                          <p:spTgt spid="23"/>
                                        </p:tgtEl>
                                        <p:attrNameLst>
                                          <p:attrName>ppt_y</p:attrName>
                                        </p:attrNameLst>
                                      </p:cBhvr>
                                      <p:tavLst>
                                        <p:tav tm="0">
                                          <p:val>
                                            <p:strVal val="#ppt_y-.1"/>
                                          </p:val>
                                        </p:tav>
                                        <p:tav tm="100000">
                                          <p:val>
                                            <p:strVal val="#ppt_y"/>
                                          </p:val>
                                        </p:tav>
                                      </p:tavLst>
                                    </p:anim>
                                  </p:childTnLst>
                                </p:cTn>
                              </p:par>
                            </p:childTnLst>
                          </p:cTn>
                        </p:par>
                        <p:par>
                          <p:cTn id="91" fill="hold">
                            <p:stCondLst>
                              <p:cond delay="10500"/>
                            </p:stCondLst>
                            <p:childTnLst>
                              <p:par>
                                <p:cTn id="92" presetID="22" presetClass="entr" presetSubtype="8"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Effect transition="in" filter="wipe(left)">
                                      <p:cBhvr>
                                        <p:cTn id="94" dur="500"/>
                                        <p:tgtEl>
                                          <p:spTgt spid="24"/>
                                        </p:tgtEl>
                                      </p:cBhvr>
                                    </p:animEffect>
                                  </p:childTnLst>
                                </p:cTn>
                              </p:par>
                              <p:par>
                                <p:cTn id="95" presetID="22" presetClass="entr" presetSubtype="8" fill="hold" grpId="0" nodeType="with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wipe(left)">
                                      <p:cBhvr>
                                        <p:cTn id="97" dur="500"/>
                                        <p:tgtEl>
                                          <p:spTgt spid="41"/>
                                        </p:tgtEl>
                                      </p:cBhvr>
                                    </p:animEffect>
                                  </p:childTnLst>
                                </p:cTn>
                              </p:par>
                            </p:childTnLst>
                          </p:cTn>
                        </p:par>
                        <p:par>
                          <p:cTn id="98" fill="hold">
                            <p:stCondLst>
                              <p:cond delay="11000"/>
                            </p:stCondLst>
                            <p:childTnLst>
                              <p:par>
                                <p:cTn id="99" presetID="42" presetClass="entr" presetSubtype="0" fill="hold" grpId="0" nodeType="afterEffect">
                                  <p:stCondLst>
                                    <p:cond delay="0"/>
                                  </p:stCondLst>
                                  <p:childTnLst>
                                    <p:set>
                                      <p:cBhvr>
                                        <p:cTn id="100" dur="1" fill="hold">
                                          <p:stCondLst>
                                            <p:cond delay="0"/>
                                          </p:stCondLst>
                                        </p:cTn>
                                        <p:tgtEl>
                                          <p:spTgt spid="45">
                                            <p:txEl>
                                              <p:pRg st="0" end="0"/>
                                            </p:txEl>
                                          </p:spTgt>
                                        </p:tgtEl>
                                        <p:attrNameLst>
                                          <p:attrName>style.visibility</p:attrName>
                                        </p:attrNameLst>
                                      </p:cBhvr>
                                      <p:to>
                                        <p:strVal val="visible"/>
                                      </p:to>
                                    </p:set>
                                    <p:animEffect transition="in" filter="fade">
                                      <p:cBhvr>
                                        <p:cTn id="101" dur="1000"/>
                                        <p:tgtEl>
                                          <p:spTgt spid="45">
                                            <p:txEl>
                                              <p:pRg st="0" end="0"/>
                                            </p:txEl>
                                          </p:spTgt>
                                        </p:tgtEl>
                                      </p:cBhvr>
                                    </p:animEffect>
                                    <p:anim calcmode="lin" valueType="num">
                                      <p:cBhvr>
                                        <p:cTn id="102"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2000"/>
                            </p:stCondLst>
                            <p:childTnLst>
                              <p:par>
                                <p:cTn id="105" presetID="42" presetClass="entr" presetSubtype="0" fill="hold" grpId="0" nodeType="afterEffect">
                                  <p:stCondLst>
                                    <p:cond delay="0"/>
                                  </p:stCondLst>
                                  <p:childTnLst>
                                    <p:set>
                                      <p:cBhvr>
                                        <p:cTn id="106" dur="1" fill="hold">
                                          <p:stCondLst>
                                            <p:cond delay="0"/>
                                          </p:stCondLst>
                                        </p:cTn>
                                        <p:tgtEl>
                                          <p:spTgt spid="45">
                                            <p:txEl>
                                              <p:pRg st="1" end="1"/>
                                            </p:txEl>
                                          </p:spTgt>
                                        </p:tgtEl>
                                        <p:attrNameLst>
                                          <p:attrName>style.visibility</p:attrName>
                                        </p:attrNameLst>
                                      </p:cBhvr>
                                      <p:to>
                                        <p:strVal val="visible"/>
                                      </p:to>
                                    </p:set>
                                    <p:animEffect transition="in" filter="fade">
                                      <p:cBhvr>
                                        <p:cTn id="107" dur="1000"/>
                                        <p:tgtEl>
                                          <p:spTgt spid="45">
                                            <p:txEl>
                                              <p:pRg st="1" end="1"/>
                                            </p:txEl>
                                          </p:spTgt>
                                        </p:tgtEl>
                                      </p:cBhvr>
                                    </p:animEffect>
                                    <p:anim calcmode="lin" valueType="num">
                                      <p:cBhvr>
                                        <p:cTn id="108" dur="1000" fill="hold"/>
                                        <p:tgtEl>
                                          <p:spTgt spid="45">
                                            <p:txEl>
                                              <p:pRg st="1" end="1"/>
                                            </p:txEl>
                                          </p:spTgt>
                                        </p:tgtEl>
                                        <p:attrNameLst>
                                          <p:attrName>ppt_x</p:attrName>
                                        </p:attrNameLst>
                                      </p:cBhvr>
                                      <p:tavLst>
                                        <p:tav tm="0">
                                          <p:val>
                                            <p:strVal val="#ppt_x"/>
                                          </p:val>
                                        </p:tav>
                                        <p:tav tm="100000">
                                          <p:val>
                                            <p:strVal val="#ppt_x"/>
                                          </p:val>
                                        </p:tav>
                                      </p:tavLst>
                                    </p:anim>
                                    <p:anim calcmode="lin" valueType="num">
                                      <p:cBhvr>
                                        <p:cTn id="109" dur="1000" fill="hold"/>
                                        <p:tgtEl>
                                          <p:spTgt spid="45">
                                            <p:txEl>
                                              <p:pRg st="1" end="1"/>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3000"/>
                            </p:stCondLst>
                            <p:childTnLst>
                              <p:par>
                                <p:cTn id="111" presetID="42" presetClass="entr" presetSubtype="0" fill="hold" grpId="0" nodeType="afterEffect">
                                  <p:stCondLst>
                                    <p:cond delay="0"/>
                                  </p:stCondLst>
                                  <p:childTnLst>
                                    <p:set>
                                      <p:cBhvr>
                                        <p:cTn id="112" dur="1" fill="hold">
                                          <p:stCondLst>
                                            <p:cond delay="0"/>
                                          </p:stCondLst>
                                        </p:cTn>
                                        <p:tgtEl>
                                          <p:spTgt spid="45">
                                            <p:txEl>
                                              <p:pRg st="2" end="2"/>
                                            </p:txEl>
                                          </p:spTgt>
                                        </p:tgtEl>
                                        <p:attrNameLst>
                                          <p:attrName>style.visibility</p:attrName>
                                        </p:attrNameLst>
                                      </p:cBhvr>
                                      <p:to>
                                        <p:strVal val="visible"/>
                                      </p:to>
                                    </p:set>
                                    <p:animEffect transition="in" filter="fade">
                                      <p:cBhvr>
                                        <p:cTn id="113" dur="1000"/>
                                        <p:tgtEl>
                                          <p:spTgt spid="45">
                                            <p:txEl>
                                              <p:pRg st="2" end="2"/>
                                            </p:txEl>
                                          </p:spTgt>
                                        </p:tgtEl>
                                      </p:cBhvr>
                                    </p:animEffect>
                                    <p:anim calcmode="lin" valueType="num">
                                      <p:cBhvr>
                                        <p:cTn id="114" dur="1000" fill="hold"/>
                                        <p:tgtEl>
                                          <p:spTgt spid="45">
                                            <p:txEl>
                                              <p:pRg st="2" end="2"/>
                                            </p:txEl>
                                          </p:spTgt>
                                        </p:tgtEl>
                                        <p:attrNameLst>
                                          <p:attrName>ppt_x</p:attrName>
                                        </p:attrNameLst>
                                      </p:cBhvr>
                                      <p:tavLst>
                                        <p:tav tm="0">
                                          <p:val>
                                            <p:strVal val="#ppt_x"/>
                                          </p:val>
                                        </p:tav>
                                        <p:tav tm="100000">
                                          <p:val>
                                            <p:strVal val="#ppt_x"/>
                                          </p:val>
                                        </p:tav>
                                      </p:tavLst>
                                    </p:anim>
                                    <p:anim calcmode="lin" valueType="num">
                                      <p:cBhvr>
                                        <p:cTn id="115" dur="1000" fill="hold"/>
                                        <p:tgtEl>
                                          <p:spTgt spid="45">
                                            <p:txEl>
                                              <p:pRg st="2" end="2"/>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4000"/>
                            </p:stCondLst>
                            <p:childTnLst>
                              <p:par>
                                <p:cTn id="117" presetID="42" presetClass="entr" presetSubtype="0" fill="hold" grpId="0" nodeType="afterEffect">
                                  <p:stCondLst>
                                    <p:cond delay="0"/>
                                  </p:stCondLst>
                                  <p:childTnLst>
                                    <p:set>
                                      <p:cBhvr>
                                        <p:cTn id="118" dur="1" fill="hold">
                                          <p:stCondLst>
                                            <p:cond delay="0"/>
                                          </p:stCondLst>
                                        </p:cTn>
                                        <p:tgtEl>
                                          <p:spTgt spid="37"/>
                                        </p:tgtEl>
                                        <p:attrNameLst>
                                          <p:attrName>style.visibility</p:attrName>
                                        </p:attrNameLst>
                                      </p:cBhvr>
                                      <p:to>
                                        <p:strVal val="visible"/>
                                      </p:to>
                                    </p:set>
                                    <p:animEffect transition="in" filter="fade">
                                      <p:cBhvr>
                                        <p:cTn id="119" dur="1000"/>
                                        <p:tgtEl>
                                          <p:spTgt spid="37"/>
                                        </p:tgtEl>
                                      </p:cBhvr>
                                    </p:animEffect>
                                    <p:anim calcmode="lin" valueType="num">
                                      <p:cBhvr>
                                        <p:cTn id="120" dur="1000" fill="hold"/>
                                        <p:tgtEl>
                                          <p:spTgt spid="37"/>
                                        </p:tgtEl>
                                        <p:attrNameLst>
                                          <p:attrName>ppt_x</p:attrName>
                                        </p:attrNameLst>
                                      </p:cBhvr>
                                      <p:tavLst>
                                        <p:tav tm="0">
                                          <p:val>
                                            <p:strVal val="#ppt_x"/>
                                          </p:val>
                                        </p:tav>
                                        <p:tav tm="100000">
                                          <p:val>
                                            <p:strVal val="#ppt_x"/>
                                          </p:val>
                                        </p:tav>
                                      </p:tavLst>
                                    </p:anim>
                                    <p:anim calcmode="lin" valueType="num">
                                      <p:cBhvr>
                                        <p:cTn id="121" dur="1000" fill="hold"/>
                                        <p:tgtEl>
                                          <p:spTgt spid="37"/>
                                        </p:tgtEl>
                                        <p:attrNameLst>
                                          <p:attrName>ppt_y</p:attrName>
                                        </p:attrNameLst>
                                      </p:cBhvr>
                                      <p:tavLst>
                                        <p:tav tm="0">
                                          <p:val>
                                            <p:strVal val="#ppt_y+.1"/>
                                          </p:val>
                                        </p:tav>
                                        <p:tav tm="100000">
                                          <p:val>
                                            <p:strVal val="#ppt_y"/>
                                          </p:val>
                                        </p:tav>
                                      </p:tavLst>
                                    </p:anim>
                                  </p:childTnLst>
                                </p:cTn>
                              </p:par>
                              <p:par>
                                <p:cTn id="122" presetID="47" presetClass="entr" presetSubtype="0" fill="hold" grpId="0" nodeType="withEffect">
                                  <p:stCondLst>
                                    <p:cond delay="0"/>
                                  </p:stCondLst>
                                  <p:childTnLst>
                                    <p:set>
                                      <p:cBhvr>
                                        <p:cTn id="123" dur="1" fill="hold">
                                          <p:stCondLst>
                                            <p:cond delay="0"/>
                                          </p:stCondLst>
                                        </p:cTn>
                                        <p:tgtEl>
                                          <p:spTgt spid="19"/>
                                        </p:tgtEl>
                                        <p:attrNameLst>
                                          <p:attrName>style.visibility</p:attrName>
                                        </p:attrNameLst>
                                      </p:cBhvr>
                                      <p:to>
                                        <p:strVal val="visible"/>
                                      </p:to>
                                    </p:set>
                                    <p:animEffect transition="in" filter="fade">
                                      <p:cBhvr>
                                        <p:cTn id="124" dur="1000"/>
                                        <p:tgtEl>
                                          <p:spTgt spid="19"/>
                                        </p:tgtEl>
                                      </p:cBhvr>
                                    </p:animEffect>
                                    <p:anim calcmode="lin" valueType="num">
                                      <p:cBhvr>
                                        <p:cTn id="125" dur="1000" fill="hold"/>
                                        <p:tgtEl>
                                          <p:spTgt spid="19"/>
                                        </p:tgtEl>
                                        <p:attrNameLst>
                                          <p:attrName>ppt_x</p:attrName>
                                        </p:attrNameLst>
                                      </p:cBhvr>
                                      <p:tavLst>
                                        <p:tav tm="0">
                                          <p:val>
                                            <p:strVal val="#ppt_x"/>
                                          </p:val>
                                        </p:tav>
                                        <p:tav tm="100000">
                                          <p:val>
                                            <p:strVal val="#ppt_x"/>
                                          </p:val>
                                        </p:tav>
                                      </p:tavLst>
                                    </p:anim>
                                    <p:anim calcmode="lin" valueType="num">
                                      <p:cBhvr>
                                        <p:cTn id="126" dur="1000" fill="hold"/>
                                        <p:tgtEl>
                                          <p:spTgt spid="19"/>
                                        </p:tgtEl>
                                        <p:attrNameLst>
                                          <p:attrName>ppt_y</p:attrName>
                                        </p:attrNameLst>
                                      </p:cBhvr>
                                      <p:tavLst>
                                        <p:tav tm="0">
                                          <p:val>
                                            <p:strVal val="#ppt_y-.1"/>
                                          </p:val>
                                        </p:tav>
                                        <p:tav tm="100000">
                                          <p:val>
                                            <p:strVal val="#ppt_y"/>
                                          </p:val>
                                        </p:tav>
                                      </p:tavLst>
                                    </p:anim>
                                  </p:childTnLst>
                                </p:cTn>
                              </p:par>
                            </p:childTnLst>
                          </p:cTn>
                        </p:par>
                        <p:par>
                          <p:cTn id="127" fill="hold">
                            <p:stCondLst>
                              <p:cond delay="15000"/>
                            </p:stCondLst>
                            <p:childTnLst>
                              <p:par>
                                <p:cTn id="128" presetID="22" presetClass="entr" presetSubtype="8" fill="hold" grpId="0" nodeType="afterEffect">
                                  <p:stCondLst>
                                    <p:cond delay="0"/>
                                  </p:stCondLst>
                                  <p:childTnLst>
                                    <p:set>
                                      <p:cBhvr>
                                        <p:cTn id="129" dur="1" fill="hold">
                                          <p:stCondLst>
                                            <p:cond delay="0"/>
                                          </p:stCondLst>
                                        </p:cTn>
                                        <p:tgtEl>
                                          <p:spTgt spid="17"/>
                                        </p:tgtEl>
                                        <p:attrNameLst>
                                          <p:attrName>style.visibility</p:attrName>
                                        </p:attrNameLst>
                                      </p:cBhvr>
                                      <p:to>
                                        <p:strVal val="visible"/>
                                      </p:to>
                                    </p:set>
                                    <p:animEffect transition="in" filter="wipe(left)">
                                      <p:cBhvr>
                                        <p:cTn id="130" dur="500"/>
                                        <p:tgtEl>
                                          <p:spTgt spid="17"/>
                                        </p:tgtEl>
                                      </p:cBhvr>
                                    </p:animEffect>
                                  </p:childTnLst>
                                </p:cTn>
                              </p:par>
                              <p:par>
                                <p:cTn id="131" presetID="22" presetClass="entr" presetSubtype="8" fill="hold" grpId="0" nodeType="withEffect">
                                  <p:stCondLst>
                                    <p:cond delay="0"/>
                                  </p:stCondLst>
                                  <p:childTnLst>
                                    <p:set>
                                      <p:cBhvr>
                                        <p:cTn id="132" dur="1" fill="hold">
                                          <p:stCondLst>
                                            <p:cond delay="0"/>
                                          </p:stCondLst>
                                        </p:cTn>
                                        <p:tgtEl>
                                          <p:spTgt spid="42"/>
                                        </p:tgtEl>
                                        <p:attrNameLst>
                                          <p:attrName>style.visibility</p:attrName>
                                        </p:attrNameLst>
                                      </p:cBhvr>
                                      <p:to>
                                        <p:strVal val="visible"/>
                                      </p:to>
                                    </p:set>
                                    <p:animEffect transition="in" filter="wipe(left)">
                                      <p:cBhvr>
                                        <p:cTn id="133" dur="500"/>
                                        <p:tgtEl>
                                          <p:spTgt spid="42"/>
                                        </p:tgtEl>
                                      </p:cBhvr>
                                    </p:animEffect>
                                  </p:childTnLst>
                                </p:cTn>
                              </p:par>
                            </p:childTnLst>
                          </p:cTn>
                        </p:par>
                        <p:par>
                          <p:cTn id="134" fill="hold">
                            <p:stCondLst>
                              <p:cond delay="15500"/>
                            </p:stCondLst>
                            <p:childTnLst>
                              <p:par>
                                <p:cTn id="135" presetID="42" presetClass="entr" presetSubtype="0" fill="hold" grpId="0" nodeType="afterEffect">
                                  <p:stCondLst>
                                    <p:cond delay="0"/>
                                  </p:stCondLst>
                                  <p:childTnLst>
                                    <p:set>
                                      <p:cBhvr>
                                        <p:cTn id="136" dur="1" fill="hold">
                                          <p:stCondLst>
                                            <p:cond delay="0"/>
                                          </p:stCondLst>
                                        </p:cTn>
                                        <p:tgtEl>
                                          <p:spTgt spid="46">
                                            <p:txEl>
                                              <p:pRg st="0" end="0"/>
                                            </p:txEl>
                                          </p:spTgt>
                                        </p:tgtEl>
                                        <p:attrNameLst>
                                          <p:attrName>style.visibility</p:attrName>
                                        </p:attrNameLst>
                                      </p:cBhvr>
                                      <p:to>
                                        <p:strVal val="visible"/>
                                      </p:to>
                                    </p:set>
                                    <p:animEffect transition="in" filter="fade">
                                      <p:cBhvr>
                                        <p:cTn id="137" dur="1000"/>
                                        <p:tgtEl>
                                          <p:spTgt spid="46">
                                            <p:txEl>
                                              <p:pRg st="0" end="0"/>
                                            </p:txEl>
                                          </p:spTgt>
                                        </p:tgtEl>
                                      </p:cBhvr>
                                    </p:animEffect>
                                    <p:anim calcmode="lin" valueType="num">
                                      <p:cBhvr>
                                        <p:cTn id="138"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6500"/>
                            </p:stCondLst>
                            <p:childTnLst>
                              <p:par>
                                <p:cTn id="141" presetID="42" presetClass="entr" presetSubtype="0" fill="hold" grpId="0" nodeType="afterEffect">
                                  <p:stCondLst>
                                    <p:cond delay="0"/>
                                  </p:stCondLst>
                                  <p:childTnLst>
                                    <p:set>
                                      <p:cBhvr>
                                        <p:cTn id="142" dur="1" fill="hold">
                                          <p:stCondLst>
                                            <p:cond delay="0"/>
                                          </p:stCondLst>
                                        </p:cTn>
                                        <p:tgtEl>
                                          <p:spTgt spid="46">
                                            <p:txEl>
                                              <p:pRg st="1" end="1"/>
                                            </p:txEl>
                                          </p:spTgt>
                                        </p:tgtEl>
                                        <p:attrNameLst>
                                          <p:attrName>style.visibility</p:attrName>
                                        </p:attrNameLst>
                                      </p:cBhvr>
                                      <p:to>
                                        <p:strVal val="visible"/>
                                      </p:to>
                                    </p:set>
                                    <p:animEffect transition="in" filter="fade">
                                      <p:cBhvr>
                                        <p:cTn id="143" dur="1000"/>
                                        <p:tgtEl>
                                          <p:spTgt spid="46">
                                            <p:txEl>
                                              <p:pRg st="1" end="1"/>
                                            </p:txEl>
                                          </p:spTgt>
                                        </p:tgtEl>
                                      </p:cBhvr>
                                    </p:animEffect>
                                    <p:anim calcmode="lin" valueType="num">
                                      <p:cBhvr>
                                        <p:cTn id="144" dur="1000" fill="hold"/>
                                        <p:tgtEl>
                                          <p:spTgt spid="46">
                                            <p:txEl>
                                              <p:pRg st="1" end="1"/>
                                            </p:txEl>
                                          </p:spTgt>
                                        </p:tgtEl>
                                        <p:attrNameLst>
                                          <p:attrName>ppt_x</p:attrName>
                                        </p:attrNameLst>
                                      </p:cBhvr>
                                      <p:tavLst>
                                        <p:tav tm="0">
                                          <p:val>
                                            <p:strVal val="#ppt_x"/>
                                          </p:val>
                                        </p:tav>
                                        <p:tav tm="100000">
                                          <p:val>
                                            <p:strVal val="#ppt_x"/>
                                          </p:val>
                                        </p:tav>
                                      </p:tavLst>
                                    </p:anim>
                                    <p:anim calcmode="lin" valueType="num">
                                      <p:cBhvr>
                                        <p:cTn id="145" dur="1000" fill="hold"/>
                                        <p:tgtEl>
                                          <p:spTgt spid="46">
                                            <p:txEl>
                                              <p:pRg st="1" end="1"/>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7500"/>
                            </p:stCondLst>
                            <p:childTnLst>
                              <p:par>
                                <p:cTn id="147" presetID="42" presetClass="entr" presetSubtype="0" fill="hold" grpId="0" nodeType="afterEffect">
                                  <p:stCondLst>
                                    <p:cond delay="0"/>
                                  </p:stCondLst>
                                  <p:childTnLst>
                                    <p:set>
                                      <p:cBhvr>
                                        <p:cTn id="148" dur="1" fill="hold">
                                          <p:stCondLst>
                                            <p:cond delay="0"/>
                                          </p:stCondLst>
                                        </p:cTn>
                                        <p:tgtEl>
                                          <p:spTgt spid="46">
                                            <p:txEl>
                                              <p:pRg st="2" end="2"/>
                                            </p:txEl>
                                          </p:spTgt>
                                        </p:tgtEl>
                                        <p:attrNameLst>
                                          <p:attrName>style.visibility</p:attrName>
                                        </p:attrNameLst>
                                      </p:cBhvr>
                                      <p:to>
                                        <p:strVal val="visible"/>
                                      </p:to>
                                    </p:set>
                                    <p:animEffect transition="in" filter="fade">
                                      <p:cBhvr>
                                        <p:cTn id="149" dur="1000"/>
                                        <p:tgtEl>
                                          <p:spTgt spid="46">
                                            <p:txEl>
                                              <p:pRg st="2" end="2"/>
                                            </p:txEl>
                                          </p:spTgt>
                                        </p:tgtEl>
                                      </p:cBhvr>
                                    </p:animEffect>
                                    <p:anim calcmode="lin" valueType="num">
                                      <p:cBhvr>
                                        <p:cTn id="150"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51"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17" grpId="0" animBg="1"/>
      <p:bldP spid="23" grpId="0" animBg="1"/>
      <p:bldP spid="24" grpId="0" animBg="1"/>
      <p:bldP spid="27" grpId="0" animBg="1"/>
      <p:bldP spid="28" grpId="0" animBg="1"/>
      <p:bldP spid="31" grpId="0" animBg="1"/>
      <p:bldP spid="32" grpId="0" animBg="1"/>
      <p:bldP spid="34" grpId="0" animBg="1"/>
      <p:bldP spid="35" grpId="0" animBg="1"/>
      <p:bldP spid="36" grpId="0" animBg="1"/>
      <p:bldP spid="37" grpId="0" animBg="1"/>
      <p:bldP spid="38" grpId="0"/>
      <p:bldP spid="39" grpId="0"/>
      <p:bldP spid="40" grpId="0"/>
      <p:bldP spid="41" grpId="0"/>
      <p:bldP spid="42" grpId="0"/>
      <p:bldP spid="43" grpId="0" build="p"/>
      <p:bldP spid="44" grpId="0" build="p"/>
      <p:bldP spid="45" grpId="0" build="p"/>
      <p:bldP spid="4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34738D"/>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189A8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EF9D2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D34132"/>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351894" y="2957949"/>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582947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5829473" y="3646842"/>
            <a:ext cx="1482570" cy="2434363"/>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582947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69%</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635342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783599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7835990" y="4509802"/>
            <a:ext cx="1482570" cy="161929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783599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21%</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821702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5" name="Group 4">
            <a:extLst>
              <a:ext uri="{FF2B5EF4-FFF2-40B4-BE49-F238E27FC236}">
                <a16:creationId xmlns:a16="http://schemas.microsoft.com/office/drawing/2014/main" id="{37F15192-4E1A-4C61-A718-43C261072A57}"/>
              </a:ext>
            </a:extLst>
          </p:cNvPr>
          <p:cNvGrpSpPr/>
          <p:nvPr/>
        </p:nvGrpSpPr>
        <p:grpSpPr>
          <a:xfrm>
            <a:off x="35189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351894" y="4368358"/>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6" name="Group 5">
            <a:extLst>
              <a:ext uri="{FF2B5EF4-FFF2-40B4-BE49-F238E27FC236}">
                <a16:creationId xmlns:a16="http://schemas.microsoft.com/office/drawing/2014/main" id="{5CED7B4B-B748-42DC-B467-2386B42AF838}"/>
              </a:ext>
            </a:extLst>
          </p:cNvPr>
          <p:cNvGrpSpPr/>
          <p:nvPr/>
        </p:nvGrpSpPr>
        <p:grpSpPr>
          <a:xfrm>
            <a:off x="351894" y="3748638"/>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
        <p:nvSpPr>
          <p:cNvPr id="27" name="Rectangle: Rounded Corners 26">
            <a:extLst>
              <a:ext uri="{FF2B5EF4-FFF2-40B4-BE49-F238E27FC236}">
                <a16:creationId xmlns:a16="http://schemas.microsoft.com/office/drawing/2014/main" id="{EC32861E-EF00-4A9A-8C47-97DCD9EC5523}"/>
              </a:ext>
            </a:extLst>
          </p:cNvPr>
          <p:cNvSpPr/>
          <p:nvPr/>
        </p:nvSpPr>
        <p:spPr>
          <a:xfrm>
            <a:off x="9842506" y="2234040"/>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8" name="Rectangle: Rounded Corners 27">
            <a:extLst>
              <a:ext uri="{FF2B5EF4-FFF2-40B4-BE49-F238E27FC236}">
                <a16:creationId xmlns:a16="http://schemas.microsoft.com/office/drawing/2014/main" id="{77638291-C01B-4A37-919D-B85FF724F366}"/>
              </a:ext>
            </a:extLst>
          </p:cNvPr>
          <p:cNvSpPr/>
          <p:nvPr/>
        </p:nvSpPr>
        <p:spPr>
          <a:xfrm>
            <a:off x="9842506" y="5242800"/>
            <a:ext cx="1482570" cy="813337"/>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9" name="TextBox 28">
            <a:extLst>
              <a:ext uri="{FF2B5EF4-FFF2-40B4-BE49-F238E27FC236}">
                <a16:creationId xmlns:a16="http://schemas.microsoft.com/office/drawing/2014/main" id="{D3CBAD60-B867-4DF3-AAAE-5810D23740F8}"/>
              </a:ext>
            </a:extLst>
          </p:cNvPr>
          <p:cNvSpPr txBox="1"/>
          <p:nvPr/>
        </p:nvSpPr>
        <p:spPr>
          <a:xfrm>
            <a:off x="9842506" y="2281929"/>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10%</a:t>
            </a:r>
          </a:p>
        </p:txBody>
      </p:sp>
      <p:sp>
        <p:nvSpPr>
          <p:cNvPr id="35" name="Freeform 48">
            <a:extLst>
              <a:ext uri="{FF2B5EF4-FFF2-40B4-BE49-F238E27FC236}">
                <a16:creationId xmlns:a16="http://schemas.microsoft.com/office/drawing/2014/main" id="{7450E79A-A84D-4BB3-9DDB-E844862F01C8}"/>
              </a:ext>
            </a:extLst>
          </p:cNvPr>
          <p:cNvSpPr>
            <a:spLocks noChangeAspect="1" noEditPoints="1"/>
          </p:cNvSpPr>
          <p:nvPr/>
        </p:nvSpPr>
        <p:spPr bwMode="auto">
          <a:xfrm>
            <a:off x="10330356" y="5029646"/>
            <a:ext cx="506868" cy="640080"/>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36" name="TextBox 35">
            <a:extLst>
              <a:ext uri="{FF2B5EF4-FFF2-40B4-BE49-F238E27FC236}">
                <a16:creationId xmlns:a16="http://schemas.microsoft.com/office/drawing/2014/main" id="{70257595-CE52-4DAD-A520-29EE4781420F}"/>
              </a:ext>
            </a:extLst>
          </p:cNvPr>
          <p:cNvSpPr txBox="1"/>
          <p:nvPr/>
        </p:nvSpPr>
        <p:spPr>
          <a:xfrm>
            <a:off x="351894" y="5830246"/>
            <a:ext cx="5032906"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5DF69044-4F83-42D4-BA37-FFC819DBC313}"/>
              </a:ext>
            </a:extLst>
          </p:cNvPr>
          <p:cNvGrpSpPr/>
          <p:nvPr/>
        </p:nvGrpSpPr>
        <p:grpSpPr>
          <a:xfrm>
            <a:off x="351894" y="5210526"/>
            <a:ext cx="5032906" cy="452862"/>
            <a:chOff x="1002134" y="4509802"/>
            <a:chExt cx="5032906" cy="452862"/>
          </a:xfrm>
        </p:grpSpPr>
        <p:sp>
          <p:nvSpPr>
            <p:cNvPr id="38" name="Rectangle: Rounded Corners 37">
              <a:extLst>
                <a:ext uri="{FF2B5EF4-FFF2-40B4-BE49-F238E27FC236}">
                  <a16:creationId xmlns:a16="http://schemas.microsoft.com/office/drawing/2014/main" id="{9985831C-C12A-445F-9D67-785470E66AB7}"/>
                </a:ext>
              </a:extLst>
            </p:cNvPr>
            <p:cNvSpPr/>
            <p:nvPr/>
          </p:nvSpPr>
          <p:spPr>
            <a:xfrm>
              <a:off x="1002134" y="4509802"/>
              <a:ext cx="5032906" cy="452862"/>
            </a:xfrm>
            <a:prstGeom prst="round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9" name="TextBox 38">
              <a:extLst>
                <a:ext uri="{FF2B5EF4-FFF2-40B4-BE49-F238E27FC236}">
                  <a16:creationId xmlns:a16="http://schemas.microsoft.com/office/drawing/2014/main" id="{1F3C4E4B-5900-4C0E-B9F5-ABE62A9388F2}"/>
                </a:ext>
              </a:extLst>
            </p:cNvPr>
            <p:cNvSpPr txBox="1"/>
            <p:nvPr/>
          </p:nvSpPr>
          <p:spPr>
            <a:xfrm>
              <a:off x="1184760" y="4551567"/>
              <a:ext cx="2649002" cy="369332"/>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a:t>
              </a:r>
            </a:p>
          </p:txBody>
        </p:sp>
      </p:grpSp>
    </p:spTree>
    <p:extLst>
      <p:ext uri="{BB962C8B-B14F-4D97-AF65-F5344CB8AC3E}">
        <p14:creationId xmlns:p14="http://schemas.microsoft.com/office/powerpoint/2010/main" val="31476264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1000"/>
                                        <p:tgtEl>
                                          <p:spTgt spid="5"/>
                                        </p:tgtEl>
                                      </p:cBhvr>
                                    </p:animEffect>
                                    <p:anim calcmode="lin" valueType="num">
                                      <p:cBhvr>
                                        <p:cTn id="12" dur="1000" fill="hold"/>
                                        <p:tgtEl>
                                          <p:spTgt spid="5"/>
                                        </p:tgtEl>
                                        <p:attrNameLst>
                                          <p:attrName>ppt_x</p:attrName>
                                        </p:attrNameLst>
                                      </p:cBhvr>
                                      <p:tavLst>
                                        <p:tav tm="0">
                                          <p:val>
                                            <p:strVal val="#ppt_x"/>
                                          </p:val>
                                        </p:tav>
                                        <p:tav tm="100000">
                                          <p:val>
                                            <p:strVal val="#ppt_x"/>
                                          </p:val>
                                        </p:tav>
                                      </p:tavLst>
                                    </p:anim>
                                    <p:anim calcmode="lin" valueType="num">
                                      <p:cBhvr>
                                        <p:cTn id="13" dur="1000" fill="hold"/>
                                        <p:tgtEl>
                                          <p:spTgt spid="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6"/>
                                        </p:tgtEl>
                                        <p:attrNameLst>
                                          <p:attrName>style.visibility</p:attrName>
                                        </p:attrNameLst>
                                      </p:cBhvr>
                                      <p:to>
                                        <p:strVal val="visible"/>
                                      </p:to>
                                    </p:set>
                                    <p:animEffect transition="in" filter="fade">
                                      <p:cBhvr>
                                        <p:cTn id="39" dur="1000"/>
                                        <p:tgtEl>
                                          <p:spTgt spid="6"/>
                                        </p:tgtEl>
                                      </p:cBhvr>
                                    </p:animEffect>
                                    <p:anim calcmode="lin" valueType="num">
                                      <p:cBhvr>
                                        <p:cTn id="40" dur="1000" fill="hold"/>
                                        <p:tgtEl>
                                          <p:spTgt spid="6"/>
                                        </p:tgtEl>
                                        <p:attrNameLst>
                                          <p:attrName>ppt_x</p:attrName>
                                        </p:attrNameLst>
                                      </p:cBhvr>
                                      <p:tavLst>
                                        <p:tav tm="0">
                                          <p:val>
                                            <p:strVal val="#ppt_x"/>
                                          </p:val>
                                        </p:tav>
                                        <p:tav tm="100000">
                                          <p:val>
                                            <p:strVal val="#ppt_x"/>
                                          </p:val>
                                        </p:tav>
                                      </p:tavLst>
                                    </p:anim>
                                    <p:anim calcmode="lin" valueType="num">
                                      <p:cBhvr>
                                        <p:cTn id="41" dur="1000" fill="hold"/>
                                        <p:tgtEl>
                                          <p:spTgt spid="6"/>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par>
                          <p:cTn id="64" fill="hold">
                            <p:stCondLst>
                              <p:cond delay="6000"/>
                            </p:stCondLst>
                            <p:childTnLst>
                              <p:par>
                                <p:cTn id="65" presetID="42" presetClass="entr" presetSubtype="0" fill="hold" nodeType="afterEffect">
                                  <p:stCondLst>
                                    <p:cond delay="0"/>
                                  </p:stCondLst>
                                  <p:childTnLst>
                                    <p:set>
                                      <p:cBhvr>
                                        <p:cTn id="66" dur="1" fill="hold">
                                          <p:stCondLst>
                                            <p:cond delay="0"/>
                                          </p:stCondLst>
                                        </p:cTn>
                                        <p:tgtEl>
                                          <p:spTgt spid="37"/>
                                        </p:tgtEl>
                                        <p:attrNameLst>
                                          <p:attrName>style.visibility</p:attrName>
                                        </p:attrNameLst>
                                      </p:cBhvr>
                                      <p:to>
                                        <p:strVal val="visible"/>
                                      </p:to>
                                    </p:set>
                                    <p:animEffect transition="in" filter="fade">
                                      <p:cBhvr>
                                        <p:cTn id="67" dur="1000"/>
                                        <p:tgtEl>
                                          <p:spTgt spid="37"/>
                                        </p:tgtEl>
                                      </p:cBhvr>
                                    </p:animEffect>
                                    <p:anim calcmode="lin" valueType="num">
                                      <p:cBhvr>
                                        <p:cTn id="68" dur="1000" fill="hold"/>
                                        <p:tgtEl>
                                          <p:spTgt spid="37"/>
                                        </p:tgtEl>
                                        <p:attrNameLst>
                                          <p:attrName>ppt_x</p:attrName>
                                        </p:attrNameLst>
                                      </p:cBhvr>
                                      <p:tavLst>
                                        <p:tav tm="0">
                                          <p:val>
                                            <p:strVal val="#ppt_x"/>
                                          </p:val>
                                        </p:tav>
                                        <p:tav tm="100000">
                                          <p:val>
                                            <p:strVal val="#ppt_x"/>
                                          </p:val>
                                        </p:tav>
                                      </p:tavLst>
                                    </p:anim>
                                    <p:anim calcmode="lin" valueType="num">
                                      <p:cBhvr>
                                        <p:cTn id="69" dur="1000" fill="hold"/>
                                        <p:tgtEl>
                                          <p:spTgt spid="37"/>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2" presetClass="entr" presetSubtype="1" fill="hold" grpId="0" nodeType="afterEffect">
                                  <p:stCondLst>
                                    <p:cond delay="0"/>
                                  </p:stCondLst>
                                  <p:childTnLst>
                                    <p:set>
                                      <p:cBhvr>
                                        <p:cTn id="72" dur="1" fill="hold">
                                          <p:stCondLst>
                                            <p:cond delay="0"/>
                                          </p:stCondLst>
                                        </p:cTn>
                                        <p:tgtEl>
                                          <p:spTgt spid="36"/>
                                        </p:tgtEl>
                                        <p:attrNameLst>
                                          <p:attrName>style.visibility</p:attrName>
                                        </p:attrNameLst>
                                      </p:cBhvr>
                                      <p:to>
                                        <p:strVal val="visible"/>
                                      </p:to>
                                    </p:set>
                                    <p:animEffect transition="in" filter="wipe(up)">
                                      <p:cBhvr>
                                        <p:cTn id="73" dur="500"/>
                                        <p:tgtEl>
                                          <p:spTgt spid="36"/>
                                        </p:tgtEl>
                                      </p:cBhvr>
                                    </p:animEffect>
                                  </p:childTnLst>
                                </p:cTn>
                              </p:par>
                            </p:childTnLst>
                          </p:cTn>
                        </p:par>
                        <p:par>
                          <p:cTn id="74" fill="hold">
                            <p:stCondLst>
                              <p:cond delay="7500"/>
                            </p:stCondLst>
                            <p:childTnLst>
                              <p:par>
                                <p:cTn id="75" presetID="22" presetClass="entr" presetSubtype="4"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down)">
                                      <p:cBhvr>
                                        <p:cTn id="77" dur="500"/>
                                        <p:tgtEl>
                                          <p:spTgt spid="27"/>
                                        </p:tgtEl>
                                      </p:cBhvr>
                                    </p:animEffect>
                                  </p:childTnLst>
                                </p:cTn>
                              </p:par>
                              <p:par>
                                <p:cTn id="78" presetID="22" presetClass="entr" presetSubtype="4" fill="hold" grpId="0" nodeType="withEffect">
                                  <p:stCondLst>
                                    <p:cond delay="250"/>
                                  </p:stCondLst>
                                  <p:childTnLst>
                                    <p:set>
                                      <p:cBhvr>
                                        <p:cTn id="79" dur="1" fill="hold">
                                          <p:stCondLst>
                                            <p:cond delay="0"/>
                                          </p:stCondLst>
                                        </p:cTn>
                                        <p:tgtEl>
                                          <p:spTgt spid="28"/>
                                        </p:tgtEl>
                                        <p:attrNameLst>
                                          <p:attrName>style.visibility</p:attrName>
                                        </p:attrNameLst>
                                      </p:cBhvr>
                                      <p:to>
                                        <p:strVal val="visible"/>
                                      </p:to>
                                    </p:set>
                                    <p:animEffect transition="in" filter="wipe(down)">
                                      <p:cBhvr>
                                        <p:cTn id="80" dur="500"/>
                                        <p:tgtEl>
                                          <p:spTgt spid="28"/>
                                        </p:tgtEl>
                                      </p:cBhvr>
                                    </p:animEffect>
                                  </p:childTnLst>
                                </p:cTn>
                              </p:par>
                            </p:childTnLst>
                          </p:cTn>
                        </p:par>
                        <p:par>
                          <p:cTn id="81" fill="hold">
                            <p:stCondLst>
                              <p:cond delay="8250"/>
                            </p:stCondLst>
                            <p:childTnLst>
                              <p:par>
                                <p:cTn id="82" presetID="53" presetClass="entr" presetSubtype="16" fill="hold" grpId="0" nodeType="afterEffect">
                                  <p:stCondLst>
                                    <p:cond delay="0"/>
                                  </p:stCondLst>
                                  <p:childTnLst>
                                    <p:set>
                                      <p:cBhvr>
                                        <p:cTn id="83" dur="1" fill="hold">
                                          <p:stCondLst>
                                            <p:cond delay="0"/>
                                          </p:stCondLst>
                                        </p:cTn>
                                        <p:tgtEl>
                                          <p:spTgt spid="29"/>
                                        </p:tgtEl>
                                        <p:attrNameLst>
                                          <p:attrName>style.visibility</p:attrName>
                                        </p:attrNameLst>
                                      </p:cBhvr>
                                      <p:to>
                                        <p:strVal val="visible"/>
                                      </p:to>
                                    </p:set>
                                    <p:anim calcmode="lin" valueType="num">
                                      <p:cBhvr>
                                        <p:cTn id="84" dur="500" fill="hold"/>
                                        <p:tgtEl>
                                          <p:spTgt spid="29"/>
                                        </p:tgtEl>
                                        <p:attrNameLst>
                                          <p:attrName>ppt_w</p:attrName>
                                        </p:attrNameLst>
                                      </p:cBhvr>
                                      <p:tavLst>
                                        <p:tav tm="0">
                                          <p:val>
                                            <p:fltVal val="0"/>
                                          </p:val>
                                        </p:tav>
                                        <p:tav tm="100000">
                                          <p:val>
                                            <p:strVal val="#ppt_w"/>
                                          </p:val>
                                        </p:tav>
                                      </p:tavLst>
                                    </p:anim>
                                    <p:anim calcmode="lin" valueType="num">
                                      <p:cBhvr>
                                        <p:cTn id="85" dur="500" fill="hold"/>
                                        <p:tgtEl>
                                          <p:spTgt spid="29"/>
                                        </p:tgtEl>
                                        <p:attrNameLst>
                                          <p:attrName>ppt_h</p:attrName>
                                        </p:attrNameLst>
                                      </p:cBhvr>
                                      <p:tavLst>
                                        <p:tav tm="0">
                                          <p:val>
                                            <p:fltVal val="0"/>
                                          </p:val>
                                        </p:tav>
                                        <p:tav tm="100000">
                                          <p:val>
                                            <p:strVal val="#ppt_h"/>
                                          </p:val>
                                        </p:tav>
                                      </p:tavLst>
                                    </p:anim>
                                    <p:animEffect transition="in" filter="fade">
                                      <p:cBhvr>
                                        <p:cTn id="86" dur="500"/>
                                        <p:tgtEl>
                                          <p:spTgt spid="29"/>
                                        </p:tgtEl>
                                      </p:cBhvr>
                                    </p:animEffect>
                                  </p:childTnLst>
                                </p:cTn>
                              </p:par>
                              <p:par>
                                <p:cTn id="87" presetID="53" presetClass="entr" presetSubtype="16" fill="hold" grpId="0" nodeType="withEffect">
                                  <p:stCondLst>
                                    <p:cond delay="250"/>
                                  </p:stCondLst>
                                  <p:childTnLst>
                                    <p:set>
                                      <p:cBhvr>
                                        <p:cTn id="88" dur="1" fill="hold">
                                          <p:stCondLst>
                                            <p:cond delay="0"/>
                                          </p:stCondLst>
                                        </p:cTn>
                                        <p:tgtEl>
                                          <p:spTgt spid="35"/>
                                        </p:tgtEl>
                                        <p:attrNameLst>
                                          <p:attrName>style.visibility</p:attrName>
                                        </p:attrNameLst>
                                      </p:cBhvr>
                                      <p:to>
                                        <p:strVal val="visible"/>
                                      </p:to>
                                    </p:set>
                                    <p:anim calcmode="lin" valueType="num">
                                      <p:cBhvr>
                                        <p:cTn id="89" dur="500" fill="hold"/>
                                        <p:tgtEl>
                                          <p:spTgt spid="35"/>
                                        </p:tgtEl>
                                        <p:attrNameLst>
                                          <p:attrName>ppt_w</p:attrName>
                                        </p:attrNameLst>
                                      </p:cBhvr>
                                      <p:tavLst>
                                        <p:tav tm="0">
                                          <p:val>
                                            <p:fltVal val="0"/>
                                          </p:val>
                                        </p:tav>
                                        <p:tav tm="100000">
                                          <p:val>
                                            <p:strVal val="#ppt_w"/>
                                          </p:val>
                                        </p:tav>
                                      </p:tavLst>
                                    </p:anim>
                                    <p:anim calcmode="lin" valueType="num">
                                      <p:cBhvr>
                                        <p:cTn id="90" dur="500" fill="hold"/>
                                        <p:tgtEl>
                                          <p:spTgt spid="35"/>
                                        </p:tgtEl>
                                        <p:attrNameLst>
                                          <p:attrName>ppt_h</p:attrName>
                                        </p:attrNameLst>
                                      </p:cBhvr>
                                      <p:tavLst>
                                        <p:tav tm="0">
                                          <p:val>
                                            <p:fltVal val="0"/>
                                          </p:val>
                                        </p:tav>
                                        <p:tav tm="100000">
                                          <p:val>
                                            <p:strVal val="#ppt_h"/>
                                          </p:val>
                                        </p:tav>
                                      </p:tavLst>
                                    </p:anim>
                                    <p:animEffect transition="in" filter="fade">
                                      <p:cBhvr>
                                        <p:cTn id="91"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P spid="27" grpId="0" animBg="1"/>
      <p:bldP spid="28" grpId="0" animBg="1"/>
      <p:bldP spid="29" grpId="0"/>
      <p:bldP spid="35" grpId="0" animBg="1"/>
      <p:bldP spid="36"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chemeClr val="bg1"/>
                </a:solidFill>
                <a:latin typeface="Lato" panose="020F0502020204030203"/>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solidFill>
                  <a:srgbClr val="4C4F54"/>
                </a:solidFill>
                <a:latin typeface="Candara" panose="020E0502030303020204" pitchFamily="34" charset="0"/>
              </a:endParaRPr>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latin typeface="Candara" panose="020E0502030303020204" pitchFamily="34" charset="0"/>
              </a:endParaRPr>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4C4F54"/>
                </a:solidFill>
              </a:endParaRPr>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4247359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3979334" y="2203450"/>
            <a:ext cx="4138084" cy="3475567"/>
            <a:chOff x="2984500" y="1550987"/>
            <a:chExt cx="3103563" cy="2606675"/>
          </a:xfrm>
        </p:grpSpPr>
        <p:sp>
          <p:nvSpPr>
            <p:cNvPr id="5144" name="Freeform 24"/>
            <p:cNvSpPr>
              <a:spLocks/>
            </p:cNvSpPr>
            <p:nvPr/>
          </p:nvSpPr>
          <p:spPr bwMode="auto">
            <a:xfrm>
              <a:off x="2984500" y="1550987"/>
              <a:ext cx="3103563" cy="2606675"/>
            </a:xfrm>
            <a:custGeom>
              <a:avLst/>
              <a:gdLst/>
              <a:ahLst/>
              <a:cxnLst>
                <a:cxn ang="0">
                  <a:pos x="78" y="693"/>
                </a:cxn>
                <a:cxn ang="0">
                  <a:pos x="28" y="609"/>
                </a:cxn>
                <a:cxn ang="0">
                  <a:pos x="363" y="46"/>
                </a:cxn>
                <a:cxn ang="0">
                  <a:pos x="463" y="46"/>
                </a:cxn>
                <a:cxn ang="0">
                  <a:pos x="798" y="609"/>
                </a:cxn>
                <a:cxn ang="0">
                  <a:pos x="748" y="693"/>
                </a:cxn>
                <a:cxn ang="0">
                  <a:pos x="78" y="693"/>
                </a:cxn>
              </a:cxnLst>
              <a:rect l="0" t="0" r="r" b="b"/>
              <a:pathLst>
                <a:path w="825" h="693">
                  <a:moveTo>
                    <a:pt x="78" y="693"/>
                  </a:moveTo>
                  <a:cubicBezTo>
                    <a:pt x="23" y="693"/>
                    <a:pt x="0" y="655"/>
                    <a:pt x="28" y="609"/>
                  </a:cubicBezTo>
                  <a:cubicBezTo>
                    <a:pt x="363" y="46"/>
                    <a:pt x="363" y="46"/>
                    <a:pt x="363" y="46"/>
                  </a:cubicBezTo>
                  <a:cubicBezTo>
                    <a:pt x="390" y="0"/>
                    <a:pt x="435" y="0"/>
                    <a:pt x="463" y="46"/>
                  </a:cubicBezTo>
                  <a:cubicBezTo>
                    <a:pt x="798" y="609"/>
                    <a:pt x="798" y="609"/>
                    <a:pt x="798" y="609"/>
                  </a:cubicBezTo>
                  <a:cubicBezTo>
                    <a:pt x="825" y="655"/>
                    <a:pt x="803" y="693"/>
                    <a:pt x="748" y="693"/>
                  </a:cubicBezTo>
                  <a:lnTo>
                    <a:pt x="78" y="69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45" name="Freeform 25"/>
            <p:cNvSpPr>
              <a:spLocks/>
            </p:cNvSpPr>
            <p:nvPr/>
          </p:nvSpPr>
          <p:spPr bwMode="auto">
            <a:xfrm>
              <a:off x="3451225" y="2058987"/>
              <a:ext cx="2170113" cy="1824038"/>
            </a:xfrm>
            <a:custGeom>
              <a:avLst/>
              <a:gdLst/>
              <a:ahLst/>
              <a:cxnLst>
                <a:cxn ang="0">
                  <a:pos x="54" y="485"/>
                </a:cxn>
                <a:cxn ang="0">
                  <a:pos x="19" y="427"/>
                </a:cxn>
                <a:cxn ang="0">
                  <a:pos x="254" y="33"/>
                </a:cxn>
                <a:cxn ang="0">
                  <a:pos x="324" y="33"/>
                </a:cxn>
                <a:cxn ang="0">
                  <a:pos x="558" y="427"/>
                </a:cxn>
                <a:cxn ang="0">
                  <a:pos x="523" y="485"/>
                </a:cxn>
                <a:cxn ang="0">
                  <a:pos x="54" y="485"/>
                </a:cxn>
              </a:cxnLst>
              <a:rect l="0" t="0" r="r" b="b"/>
              <a:pathLst>
                <a:path w="577" h="485">
                  <a:moveTo>
                    <a:pt x="54" y="485"/>
                  </a:moveTo>
                  <a:cubicBezTo>
                    <a:pt x="16" y="485"/>
                    <a:pt x="0" y="459"/>
                    <a:pt x="19" y="427"/>
                  </a:cubicBezTo>
                  <a:cubicBezTo>
                    <a:pt x="254" y="33"/>
                    <a:pt x="254" y="33"/>
                    <a:pt x="254" y="33"/>
                  </a:cubicBezTo>
                  <a:cubicBezTo>
                    <a:pt x="273" y="0"/>
                    <a:pt x="305" y="0"/>
                    <a:pt x="324" y="33"/>
                  </a:cubicBezTo>
                  <a:cubicBezTo>
                    <a:pt x="558" y="427"/>
                    <a:pt x="558" y="427"/>
                    <a:pt x="558" y="427"/>
                  </a:cubicBezTo>
                  <a:cubicBezTo>
                    <a:pt x="577" y="459"/>
                    <a:pt x="562" y="485"/>
                    <a:pt x="523" y="485"/>
                  </a:cubicBezTo>
                  <a:lnTo>
                    <a:pt x="54" y="485"/>
                  </a:lnTo>
                  <a:close/>
                </a:path>
              </a:pathLst>
            </a:custGeom>
            <a:solidFill>
              <a:schemeClr val="bg1">
                <a:lumMod val="85000"/>
              </a:schemeClr>
            </a:solidFill>
            <a:ln w="9525">
              <a:no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5146" name="Freeform 26"/>
          <p:cNvSpPr>
            <a:spLocks/>
          </p:cNvSpPr>
          <p:nvPr/>
        </p:nvSpPr>
        <p:spPr bwMode="auto">
          <a:xfrm>
            <a:off x="6426200" y="3583517"/>
            <a:ext cx="1329267" cy="1615017"/>
          </a:xfrm>
          <a:custGeom>
            <a:avLst/>
            <a:gdLst/>
            <a:ahLst/>
            <a:cxnLst>
              <a:cxn ang="0">
                <a:pos x="628" y="580"/>
              </a:cxn>
              <a:cxn ang="0">
                <a:pos x="294" y="45"/>
              </a:cxn>
              <a:cxn ang="0">
                <a:pos x="62" y="0"/>
              </a:cxn>
              <a:cxn ang="0">
                <a:pos x="0" y="230"/>
              </a:cxn>
              <a:cxn ang="0">
                <a:pos x="334" y="763"/>
              </a:cxn>
              <a:cxn ang="0">
                <a:pos x="628" y="580"/>
              </a:cxn>
            </a:cxnLst>
            <a:rect l="0" t="0" r="r" b="b"/>
            <a:pathLst>
              <a:path w="628" h="763">
                <a:moveTo>
                  <a:pt x="628" y="580"/>
                </a:moveTo>
                <a:lnTo>
                  <a:pt x="294" y="45"/>
                </a:lnTo>
                <a:lnTo>
                  <a:pt x="62" y="0"/>
                </a:lnTo>
                <a:lnTo>
                  <a:pt x="0" y="230"/>
                </a:lnTo>
                <a:lnTo>
                  <a:pt x="334" y="763"/>
                </a:lnTo>
                <a:lnTo>
                  <a:pt x="628" y="580"/>
                </a:lnTo>
                <a:close/>
              </a:path>
            </a:pathLst>
          </a:cu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7" name="Freeform 27"/>
          <p:cNvSpPr>
            <a:spLocks/>
          </p:cNvSpPr>
          <p:nvPr/>
        </p:nvSpPr>
        <p:spPr bwMode="auto">
          <a:xfrm>
            <a:off x="4872567" y="2815166"/>
            <a:ext cx="1337733" cy="1606551"/>
          </a:xfrm>
          <a:custGeom>
            <a:avLst/>
            <a:gdLst/>
            <a:ahLst/>
            <a:cxnLst>
              <a:cxn ang="0">
                <a:pos x="632" y="187"/>
              </a:cxn>
              <a:cxn ang="0">
                <a:pos x="291" y="718"/>
              </a:cxn>
              <a:cxn ang="0">
                <a:pos x="59" y="759"/>
              </a:cxn>
              <a:cxn ang="0">
                <a:pos x="0" y="531"/>
              </a:cxn>
              <a:cxn ang="0">
                <a:pos x="339" y="0"/>
              </a:cxn>
              <a:cxn ang="0">
                <a:pos x="632" y="187"/>
              </a:cxn>
            </a:cxnLst>
            <a:rect l="0" t="0" r="r" b="b"/>
            <a:pathLst>
              <a:path w="632" h="759">
                <a:moveTo>
                  <a:pt x="632" y="187"/>
                </a:moveTo>
                <a:lnTo>
                  <a:pt x="291" y="718"/>
                </a:lnTo>
                <a:lnTo>
                  <a:pt x="59" y="759"/>
                </a:lnTo>
                <a:lnTo>
                  <a:pt x="0" y="531"/>
                </a:lnTo>
                <a:lnTo>
                  <a:pt x="339" y="0"/>
                </a:lnTo>
                <a:lnTo>
                  <a:pt x="632" y="187"/>
                </a:lnTo>
                <a:close/>
              </a:path>
            </a:pathLst>
          </a:cu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148" name="Freeform 28"/>
          <p:cNvSpPr>
            <a:spLocks/>
          </p:cNvSpPr>
          <p:nvPr/>
        </p:nvSpPr>
        <p:spPr bwMode="auto">
          <a:xfrm>
            <a:off x="4927601" y="4978399"/>
            <a:ext cx="1674284" cy="732367"/>
          </a:xfrm>
          <a:custGeom>
            <a:avLst/>
            <a:gdLst/>
            <a:ahLst/>
            <a:cxnLst>
              <a:cxn ang="0">
                <a:pos x="0" y="346"/>
              </a:cxn>
              <a:cxn ang="0">
                <a:pos x="630" y="346"/>
              </a:cxn>
              <a:cxn ang="0">
                <a:pos x="791" y="173"/>
              </a:cxn>
              <a:cxn ang="0">
                <a:pos x="630" y="0"/>
              </a:cxn>
              <a:cxn ang="0">
                <a:pos x="0" y="0"/>
              </a:cxn>
              <a:cxn ang="0">
                <a:pos x="0" y="346"/>
              </a:cxn>
            </a:cxnLst>
            <a:rect l="0" t="0" r="r" b="b"/>
            <a:pathLst>
              <a:path w="791" h="346">
                <a:moveTo>
                  <a:pt x="0" y="346"/>
                </a:moveTo>
                <a:lnTo>
                  <a:pt x="630" y="346"/>
                </a:lnTo>
                <a:lnTo>
                  <a:pt x="791" y="173"/>
                </a:lnTo>
                <a:lnTo>
                  <a:pt x="630" y="0"/>
                </a:lnTo>
                <a:lnTo>
                  <a:pt x="0" y="0"/>
                </a:lnTo>
                <a:lnTo>
                  <a:pt x="0" y="346"/>
                </a:lnTo>
                <a:close/>
              </a:path>
            </a:pathLst>
          </a:cu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9" name="Oval 29"/>
          <p:cNvSpPr>
            <a:spLocks noChangeArrowheads="1"/>
          </p:cNvSpPr>
          <p:nvPr/>
        </p:nvSpPr>
        <p:spPr bwMode="auto">
          <a:xfrm>
            <a:off x="6891868" y="4605867"/>
            <a:ext cx="1463040" cy="1463040"/>
          </a:xfrm>
          <a:prstGeom prst="ellipse">
            <a:avLst/>
          </a:prstGeom>
          <a:solidFill>
            <a:srgbClr val="189A80">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0" name="Oval 30"/>
          <p:cNvSpPr>
            <a:spLocks noChangeArrowheads="1"/>
          </p:cNvSpPr>
          <p:nvPr/>
        </p:nvSpPr>
        <p:spPr bwMode="auto">
          <a:xfrm>
            <a:off x="7051888" y="4764828"/>
            <a:ext cx="1143000" cy="1145117"/>
          </a:xfrm>
          <a:prstGeom prst="ellipse">
            <a:avLst/>
          </a:prstGeom>
          <a:solidFill>
            <a:srgbClr val="189A8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03</a:t>
            </a:r>
          </a:p>
        </p:txBody>
      </p:sp>
      <p:sp>
        <p:nvSpPr>
          <p:cNvPr id="5151" name="Oval 31"/>
          <p:cNvSpPr>
            <a:spLocks noChangeArrowheads="1"/>
          </p:cNvSpPr>
          <p:nvPr/>
        </p:nvSpPr>
        <p:spPr bwMode="auto">
          <a:xfrm>
            <a:off x="3824664" y="4605867"/>
            <a:ext cx="1463040" cy="1463040"/>
          </a:xfrm>
          <a:prstGeom prst="ellipse">
            <a:avLst/>
          </a:prstGeom>
          <a:solidFill>
            <a:srgbClr val="EF9D27">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52" name="Oval 32"/>
          <p:cNvSpPr>
            <a:spLocks noChangeArrowheads="1"/>
          </p:cNvSpPr>
          <p:nvPr/>
        </p:nvSpPr>
        <p:spPr bwMode="auto">
          <a:xfrm>
            <a:off x="3986801" y="4764828"/>
            <a:ext cx="1138767" cy="1145117"/>
          </a:xfrm>
          <a:prstGeom prst="ellipse">
            <a:avLst/>
          </a:prstGeom>
          <a:solidFill>
            <a:srgbClr val="EF9D27"/>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02</a:t>
            </a:r>
          </a:p>
        </p:txBody>
      </p:sp>
      <p:sp>
        <p:nvSpPr>
          <p:cNvPr id="5153" name="Oval 33"/>
          <p:cNvSpPr>
            <a:spLocks noChangeArrowheads="1"/>
          </p:cNvSpPr>
          <p:nvPr/>
        </p:nvSpPr>
        <p:spPr bwMode="auto">
          <a:xfrm>
            <a:off x="5363469" y="1947335"/>
            <a:ext cx="1458712" cy="1460496"/>
          </a:xfrm>
          <a:prstGeom prst="ellipse">
            <a:avLst/>
          </a:prstGeom>
          <a:solidFill>
            <a:srgbClr val="34738D">
              <a:alpha val="30000"/>
            </a:srgb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54" name="Oval 34"/>
          <p:cNvSpPr>
            <a:spLocks noChangeArrowheads="1"/>
          </p:cNvSpPr>
          <p:nvPr/>
        </p:nvSpPr>
        <p:spPr bwMode="auto">
          <a:xfrm>
            <a:off x="5524500" y="2108199"/>
            <a:ext cx="1138767" cy="1138767"/>
          </a:xfrm>
          <a:prstGeom prst="ellipse">
            <a:avLst/>
          </a:prstGeom>
          <a:solidFill>
            <a:srgbClr val="34738D"/>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3200" dirty="0">
                <a:solidFill>
                  <a:schemeClr val="bg1"/>
                </a:solidFill>
                <a:latin typeface="Bernard MT Condensed" panose="02050806060905020404" pitchFamily="18" charset="0"/>
              </a:rPr>
              <a:t>01</a:t>
            </a:r>
          </a:p>
        </p:txBody>
      </p:sp>
      <p:grpSp>
        <p:nvGrpSpPr>
          <p:cNvPr id="24" name="Group 23"/>
          <p:cNvGrpSpPr/>
          <p:nvPr/>
        </p:nvGrpSpPr>
        <p:grpSpPr>
          <a:xfrm>
            <a:off x="3341511" y="258228"/>
            <a:ext cx="5508978" cy="954108"/>
            <a:chOff x="3341511" y="258228"/>
            <a:chExt cx="5508978" cy="954108"/>
          </a:xfrm>
        </p:grpSpPr>
        <p:sp>
          <p:nvSpPr>
            <p:cNvPr id="25" name="TextBox 24"/>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p:txBody>
        </p:sp>
        <p:sp>
          <p:nvSpPr>
            <p:cNvPr id="26" name="TextBox 2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772570" y="4978399"/>
            <a:ext cx="2073511" cy="1298817"/>
          </a:xfrm>
          <a:prstGeom prst="rect">
            <a:avLst/>
          </a:prstGeom>
          <a:noFill/>
        </p:spPr>
        <p:txBody>
          <a:bodyPr wrap="square" rtlCol="0">
            <a:spAutoFit/>
          </a:bodyPr>
          <a:lstStyle/>
          <a:p>
            <a:pPr algn="ctr" defTabSz="1219170">
              <a:spcBef>
                <a:spcPct val="20000"/>
              </a:spcBef>
              <a:defRPr/>
            </a:pPr>
            <a:r>
              <a:rPr lang="en-US" sz="1600" dirty="0">
                <a:solidFill>
                  <a:srgbClr val="EF9D27"/>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3064000" y="1653430"/>
            <a:ext cx="2073511" cy="1298817"/>
          </a:xfrm>
          <a:prstGeom prst="rect">
            <a:avLst/>
          </a:prstGeom>
          <a:noFill/>
        </p:spPr>
        <p:txBody>
          <a:bodyPr wrap="square" rtlCol="0">
            <a:spAutoFit/>
          </a:bodyPr>
          <a:lstStyle/>
          <a:p>
            <a:pPr algn="ctr" defTabSz="1219170">
              <a:spcBef>
                <a:spcPct val="20000"/>
              </a:spcBef>
              <a:defRPr/>
            </a:pPr>
            <a:r>
              <a:rPr lang="en-US" sz="1600" dirty="0">
                <a:solidFill>
                  <a:srgbClr val="34738D"/>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9454016" y="4978398"/>
            <a:ext cx="2073511" cy="1298817"/>
          </a:xfrm>
          <a:prstGeom prst="rect">
            <a:avLst/>
          </a:prstGeom>
          <a:noFill/>
        </p:spPr>
        <p:txBody>
          <a:bodyPr wrap="square" rtlCol="0">
            <a:spAutoFit/>
          </a:bodyPr>
          <a:lstStyle/>
          <a:p>
            <a:pPr algn="ctr" defTabSz="1219170">
              <a:spcBef>
                <a:spcPct val="20000"/>
              </a:spcBef>
              <a:defRPr/>
            </a:pPr>
            <a:r>
              <a:rPr lang="en-US" sz="1600" dirty="0">
                <a:solidFill>
                  <a:srgbClr val="189A80"/>
                </a:solidFill>
                <a:latin typeface="Bernard MT Condensed" panose="02050806060905020404" pitchFamily="18"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60207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5153"/>
                                        </p:tgtEl>
                                        <p:attrNameLst>
                                          <p:attrName>style.visibility</p:attrName>
                                        </p:attrNameLst>
                                      </p:cBhvr>
                                      <p:to>
                                        <p:strVal val="visible"/>
                                      </p:to>
                                    </p:set>
                                    <p:anim calcmode="lin" valueType="num">
                                      <p:cBhvr>
                                        <p:cTn id="17" dur="500" fill="hold"/>
                                        <p:tgtEl>
                                          <p:spTgt spid="5153"/>
                                        </p:tgtEl>
                                        <p:attrNameLst>
                                          <p:attrName>ppt_w</p:attrName>
                                        </p:attrNameLst>
                                      </p:cBhvr>
                                      <p:tavLst>
                                        <p:tav tm="0">
                                          <p:val>
                                            <p:fltVal val="0"/>
                                          </p:val>
                                        </p:tav>
                                        <p:tav tm="100000">
                                          <p:val>
                                            <p:strVal val="#ppt_w"/>
                                          </p:val>
                                        </p:tav>
                                      </p:tavLst>
                                    </p:anim>
                                    <p:anim calcmode="lin" valueType="num">
                                      <p:cBhvr>
                                        <p:cTn id="18" dur="500" fill="hold"/>
                                        <p:tgtEl>
                                          <p:spTgt spid="5153"/>
                                        </p:tgtEl>
                                        <p:attrNameLst>
                                          <p:attrName>ppt_h</p:attrName>
                                        </p:attrNameLst>
                                      </p:cBhvr>
                                      <p:tavLst>
                                        <p:tav tm="0">
                                          <p:val>
                                            <p:fltVal val="0"/>
                                          </p:val>
                                        </p:tav>
                                        <p:tav tm="100000">
                                          <p:val>
                                            <p:strVal val="#ppt_h"/>
                                          </p:val>
                                        </p:tav>
                                      </p:tavLst>
                                    </p:anim>
                                    <p:animEffect transition="in" filter="fade">
                                      <p:cBhvr>
                                        <p:cTn id="19" dur="500"/>
                                        <p:tgtEl>
                                          <p:spTgt spid="5153"/>
                                        </p:tgtEl>
                                      </p:cBhvr>
                                    </p:animEffect>
                                    <p:anim calcmode="lin" valueType="num">
                                      <p:cBhvr>
                                        <p:cTn id="20" dur="500" fill="hold"/>
                                        <p:tgtEl>
                                          <p:spTgt spid="5153"/>
                                        </p:tgtEl>
                                        <p:attrNameLst>
                                          <p:attrName>ppt_x</p:attrName>
                                        </p:attrNameLst>
                                      </p:cBhvr>
                                      <p:tavLst>
                                        <p:tav tm="0">
                                          <p:val>
                                            <p:fltVal val="0.5"/>
                                          </p:val>
                                        </p:tav>
                                        <p:tav tm="100000">
                                          <p:val>
                                            <p:strVal val="#ppt_x"/>
                                          </p:val>
                                        </p:tav>
                                      </p:tavLst>
                                    </p:anim>
                                    <p:anim calcmode="lin" valueType="num">
                                      <p:cBhvr>
                                        <p:cTn id="21" dur="500" fill="hold"/>
                                        <p:tgtEl>
                                          <p:spTgt spid="5153"/>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5151"/>
                                        </p:tgtEl>
                                        <p:attrNameLst>
                                          <p:attrName>style.visibility</p:attrName>
                                        </p:attrNameLst>
                                      </p:cBhvr>
                                      <p:to>
                                        <p:strVal val="visible"/>
                                      </p:to>
                                    </p:set>
                                    <p:anim calcmode="lin" valueType="num">
                                      <p:cBhvr>
                                        <p:cTn id="25" dur="500" fill="hold"/>
                                        <p:tgtEl>
                                          <p:spTgt spid="5151"/>
                                        </p:tgtEl>
                                        <p:attrNameLst>
                                          <p:attrName>ppt_w</p:attrName>
                                        </p:attrNameLst>
                                      </p:cBhvr>
                                      <p:tavLst>
                                        <p:tav tm="0">
                                          <p:val>
                                            <p:fltVal val="0"/>
                                          </p:val>
                                        </p:tav>
                                        <p:tav tm="100000">
                                          <p:val>
                                            <p:strVal val="#ppt_w"/>
                                          </p:val>
                                        </p:tav>
                                      </p:tavLst>
                                    </p:anim>
                                    <p:anim calcmode="lin" valueType="num">
                                      <p:cBhvr>
                                        <p:cTn id="26" dur="500" fill="hold"/>
                                        <p:tgtEl>
                                          <p:spTgt spid="5151"/>
                                        </p:tgtEl>
                                        <p:attrNameLst>
                                          <p:attrName>ppt_h</p:attrName>
                                        </p:attrNameLst>
                                      </p:cBhvr>
                                      <p:tavLst>
                                        <p:tav tm="0">
                                          <p:val>
                                            <p:fltVal val="0"/>
                                          </p:val>
                                        </p:tav>
                                        <p:tav tm="100000">
                                          <p:val>
                                            <p:strVal val="#ppt_h"/>
                                          </p:val>
                                        </p:tav>
                                      </p:tavLst>
                                    </p:anim>
                                    <p:animEffect transition="in" filter="fade">
                                      <p:cBhvr>
                                        <p:cTn id="27" dur="500"/>
                                        <p:tgtEl>
                                          <p:spTgt spid="5151"/>
                                        </p:tgtEl>
                                      </p:cBhvr>
                                    </p:animEffect>
                                    <p:anim calcmode="lin" valueType="num">
                                      <p:cBhvr>
                                        <p:cTn id="28" dur="500" fill="hold"/>
                                        <p:tgtEl>
                                          <p:spTgt spid="5151"/>
                                        </p:tgtEl>
                                        <p:attrNameLst>
                                          <p:attrName>ppt_x</p:attrName>
                                        </p:attrNameLst>
                                      </p:cBhvr>
                                      <p:tavLst>
                                        <p:tav tm="0">
                                          <p:val>
                                            <p:fltVal val="0.5"/>
                                          </p:val>
                                        </p:tav>
                                        <p:tav tm="100000">
                                          <p:val>
                                            <p:strVal val="#ppt_x"/>
                                          </p:val>
                                        </p:tav>
                                      </p:tavLst>
                                    </p:anim>
                                    <p:anim calcmode="lin" valueType="num">
                                      <p:cBhvr>
                                        <p:cTn id="29" dur="500" fill="hold"/>
                                        <p:tgtEl>
                                          <p:spTgt spid="5151"/>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528" fill="hold" grpId="0" nodeType="afterEffect">
                                  <p:stCondLst>
                                    <p:cond delay="0"/>
                                  </p:stCondLst>
                                  <p:childTnLst>
                                    <p:set>
                                      <p:cBhvr>
                                        <p:cTn id="32" dur="1" fill="hold">
                                          <p:stCondLst>
                                            <p:cond delay="0"/>
                                          </p:stCondLst>
                                        </p:cTn>
                                        <p:tgtEl>
                                          <p:spTgt spid="5149"/>
                                        </p:tgtEl>
                                        <p:attrNameLst>
                                          <p:attrName>style.visibility</p:attrName>
                                        </p:attrNameLst>
                                      </p:cBhvr>
                                      <p:to>
                                        <p:strVal val="visible"/>
                                      </p:to>
                                    </p:set>
                                    <p:anim calcmode="lin" valueType="num">
                                      <p:cBhvr>
                                        <p:cTn id="33" dur="500" fill="hold"/>
                                        <p:tgtEl>
                                          <p:spTgt spid="5149"/>
                                        </p:tgtEl>
                                        <p:attrNameLst>
                                          <p:attrName>ppt_w</p:attrName>
                                        </p:attrNameLst>
                                      </p:cBhvr>
                                      <p:tavLst>
                                        <p:tav tm="0">
                                          <p:val>
                                            <p:fltVal val="0"/>
                                          </p:val>
                                        </p:tav>
                                        <p:tav tm="100000">
                                          <p:val>
                                            <p:strVal val="#ppt_w"/>
                                          </p:val>
                                        </p:tav>
                                      </p:tavLst>
                                    </p:anim>
                                    <p:anim calcmode="lin" valueType="num">
                                      <p:cBhvr>
                                        <p:cTn id="34" dur="500" fill="hold"/>
                                        <p:tgtEl>
                                          <p:spTgt spid="5149"/>
                                        </p:tgtEl>
                                        <p:attrNameLst>
                                          <p:attrName>ppt_h</p:attrName>
                                        </p:attrNameLst>
                                      </p:cBhvr>
                                      <p:tavLst>
                                        <p:tav tm="0">
                                          <p:val>
                                            <p:fltVal val="0"/>
                                          </p:val>
                                        </p:tav>
                                        <p:tav tm="100000">
                                          <p:val>
                                            <p:strVal val="#ppt_h"/>
                                          </p:val>
                                        </p:tav>
                                      </p:tavLst>
                                    </p:anim>
                                    <p:animEffect transition="in" filter="fade">
                                      <p:cBhvr>
                                        <p:cTn id="35" dur="500"/>
                                        <p:tgtEl>
                                          <p:spTgt spid="5149"/>
                                        </p:tgtEl>
                                      </p:cBhvr>
                                    </p:animEffect>
                                    <p:anim calcmode="lin" valueType="num">
                                      <p:cBhvr>
                                        <p:cTn id="36" dur="500" fill="hold"/>
                                        <p:tgtEl>
                                          <p:spTgt spid="5149"/>
                                        </p:tgtEl>
                                        <p:attrNameLst>
                                          <p:attrName>ppt_x</p:attrName>
                                        </p:attrNameLst>
                                      </p:cBhvr>
                                      <p:tavLst>
                                        <p:tav tm="0">
                                          <p:val>
                                            <p:fltVal val="0.5"/>
                                          </p:val>
                                        </p:tav>
                                        <p:tav tm="100000">
                                          <p:val>
                                            <p:strVal val="#ppt_x"/>
                                          </p:val>
                                        </p:tav>
                                      </p:tavLst>
                                    </p:anim>
                                    <p:anim calcmode="lin" valueType="num">
                                      <p:cBhvr>
                                        <p:cTn id="37" dur="500" fill="hold"/>
                                        <p:tgtEl>
                                          <p:spTgt spid="5149"/>
                                        </p:tgtEl>
                                        <p:attrNameLst>
                                          <p:attrName>ppt_y</p:attrName>
                                        </p:attrNameLst>
                                      </p:cBhvr>
                                      <p:tavLst>
                                        <p:tav tm="0">
                                          <p:val>
                                            <p:fltVal val="0.5"/>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5154"/>
                                        </p:tgtEl>
                                        <p:attrNameLst>
                                          <p:attrName>style.visibility</p:attrName>
                                        </p:attrNameLst>
                                      </p:cBhvr>
                                      <p:to>
                                        <p:strVal val="visible"/>
                                      </p:to>
                                    </p:set>
                                    <p:anim calcmode="lin" valueType="num">
                                      <p:cBhvr>
                                        <p:cTn id="41" dur="500" fill="hold"/>
                                        <p:tgtEl>
                                          <p:spTgt spid="5154"/>
                                        </p:tgtEl>
                                        <p:attrNameLst>
                                          <p:attrName>ppt_w</p:attrName>
                                        </p:attrNameLst>
                                      </p:cBhvr>
                                      <p:tavLst>
                                        <p:tav tm="0">
                                          <p:val>
                                            <p:fltVal val="0"/>
                                          </p:val>
                                        </p:tav>
                                        <p:tav tm="100000">
                                          <p:val>
                                            <p:strVal val="#ppt_w"/>
                                          </p:val>
                                        </p:tav>
                                      </p:tavLst>
                                    </p:anim>
                                    <p:anim calcmode="lin" valueType="num">
                                      <p:cBhvr>
                                        <p:cTn id="42" dur="500" fill="hold"/>
                                        <p:tgtEl>
                                          <p:spTgt spid="5154"/>
                                        </p:tgtEl>
                                        <p:attrNameLst>
                                          <p:attrName>ppt_h</p:attrName>
                                        </p:attrNameLst>
                                      </p:cBhvr>
                                      <p:tavLst>
                                        <p:tav tm="0">
                                          <p:val>
                                            <p:fltVal val="0"/>
                                          </p:val>
                                        </p:tav>
                                        <p:tav tm="100000">
                                          <p:val>
                                            <p:strVal val="#ppt_h"/>
                                          </p:val>
                                        </p:tav>
                                      </p:tavLst>
                                    </p:anim>
                                    <p:animEffect transition="in" filter="fade">
                                      <p:cBhvr>
                                        <p:cTn id="43" dur="500"/>
                                        <p:tgtEl>
                                          <p:spTgt spid="5154"/>
                                        </p:tgtEl>
                                      </p:cBhvr>
                                    </p:animEffect>
                                  </p:childTnLst>
                                </p:cTn>
                              </p:par>
                            </p:childTnLst>
                          </p:cTn>
                        </p:par>
                        <p:par>
                          <p:cTn id="44" fill="hold">
                            <p:stCondLst>
                              <p:cond delay="3250"/>
                            </p:stCondLst>
                            <p:childTnLst>
                              <p:par>
                                <p:cTn id="45" presetID="37" presetClass="entr" presetSubtype="0" fill="hold" grpId="0" nodeType="afterEffect">
                                  <p:stCondLst>
                                    <p:cond delay="0"/>
                                  </p:stCondLst>
                                  <p:childTnLst>
                                    <p:set>
                                      <p:cBhvr>
                                        <p:cTn id="46" dur="1" fill="hold">
                                          <p:stCondLst>
                                            <p:cond delay="0"/>
                                          </p:stCondLst>
                                        </p:cTn>
                                        <p:tgtEl>
                                          <p:spTgt spid="28"/>
                                        </p:tgtEl>
                                        <p:attrNameLst>
                                          <p:attrName>style.visibility</p:attrName>
                                        </p:attrNameLst>
                                      </p:cBhvr>
                                      <p:to>
                                        <p:strVal val="visible"/>
                                      </p:to>
                                    </p:set>
                                    <p:animEffect transition="in" filter="fade">
                                      <p:cBhvr>
                                        <p:cTn id="47" dur="1000"/>
                                        <p:tgtEl>
                                          <p:spTgt spid="28"/>
                                        </p:tgtEl>
                                      </p:cBhvr>
                                    </p:animEffect>
                                    <p:anim calcmode="lin" valueType="num">
                                      <p:cBhvr>
                                        <p:cTn id="48" dur="1000" fill="hold"/>
                                        <p:tgtEl>
                                          <p:spTgt spid="28"/>
                                        </p:tgtEl>
                                        <p:attrNameLst>
                                          <p:attrName>ppt_x</p:attrName>
                                        </p:attrNameLst>
                                      </p:cBhvr>
                                      <p:tavLst>
                                        <p:tav tm="0">
                                          <p:val>
                                            <p:strVal val="#ppt_x"/>
                                          </p:val>
                                        </p:tav>
                                        <p:tav tm="100000">
                                          <p:val>
                                            <p:strVal val="#ppt_x"/>
                                          </p:val>
                                        </p:tav>
                                      </p:tavLst>
                                    </p:anim>
                                    <p:anim calcmode="lin" valueType="num">
                                      <p:cBhvr>
                                        <p:cTn id="49" dur="900" decel="100000" fill="hold"/>
                                        <p:tgtEl>
                                          <p:spTgt spid="28"/>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51" fill="hold">
                            <p:stCondLst>
                              <p:cond delay="4250"/>
                            </p:stCondLst>
                            <p:childTnLst>
                              <p:par>
                                <p:cTn id="52" presetID="22" presetClass="entr" presetSubtype="1" fill="hold" grpId="0" nodeType="afterEffect">
                                  <p:stCondLst>
                                    <p:cond delay="0"/>
                                  </p:stCondLst>
                                  <p:childTnLst>
                                    <p:set>
                                      <p:cBhvr>
                                        <p:cTn id="53" dur="1" fill="hold">
                                          <p:stCondLst>
                                            <p:cond delay="0"/>
                                          </p:stCondLst>
                                        </p:cTn>
                                        <p:tgtEl>
                                          <p:spTgt spid="5147"/>
                                        </p:tgtEl>
                                        <p:attrNameLst>
                                          <p:attrName>style.visibility</p:attrName>
                                        </p:attrNameLst>
                                      </p:cBhvr>
                                      <p:to>
                                        <p:strVal val="visible"/>
                                      </p:to>
                                    </p:set>
                                    <p:animEffect transition="in" filter="wipe(up)">
                                      <p:cBhvr>
                                        <p:cTn id="54" dur="500"/>
                                        <p:tgtEl>
                                          <p:spTgt spid="5147"/>
                                        </p:tgtEl>
                                      </p:cBhvr>
                                    </p:animEffect>
                                  </p:childTnLst>
                                </p:cTn>
                              </p:par>
                            </p:childTnLst>
                          </p:cTn>
                        </p:par>
                        <p:par>
                          <p:cTn id="55" fill="hold">
                            <p:stCondLst>
                              <p:cond delay="4750"/>
                            </p:stCondLst>
                            <p:childTnLst>
                              <p:par>
                                <p:cTn id="56" presetID="53" presetClass="entr" presetSubtype="16" fill="hold" grpId="0" nodeType="afterEffect">
                                  <p:stCondLst>
                                    <p:cond delay="0"/>
                                  </p:stCondLst>
                                  <p:childTnLst>
                                    <p:set>
                                      <p:cBhvr>
                                        <p:cTn id="57" dur="1" fill="hold">
                                          <p:stCondLst>
                                            <p:cond delay="0"/>
                                          </p:stCondLst>
                                        </p:cTn>
                                        <p:tgtEl>
                                          <p:spTgt spid="5152"/>
                                        </p:tgtEl>
                                        <p:attrNameLst>
                                          <p:attrName>style.visibility</p:attrName>
                                        </p:attrNameLst>
                                      </p:cBhvr>
                                      <p:to>
                                        <p:strVal val="visible"/>
                                      </p:to>
                                    </p:set>
                                    <p:anim calcmode="lin" valueType="num">
                                      <p:cBhvr>
                                        <p:cTn id="58" dur="500" fill="hold"/>
                                        <p:tgtEl>
                                          <p:spTgt spid="5152"/>
                                        </p:tgtEl>
                                        <p:attrNameLst>
                                          <p:attrName>ppt_w</p:attrName>
                                        </p:attrNameLst>
                                      </p:cBhvr>
                                      <p:tavLst>
                                        <p:tav tm="0">
                                          <p:val>
                                            <p:fltVal val="0"/>
                                          </p:val>
                                        </p:tav>
                                        <p:tav tm="100000">
                                          <p:val>
                                            <p:strVal val="#ppt_w"/>
                                          </p:val>
                                        </p:tav>
                                      </p:tavLst>
                                    </p:anim>
                                    <p:anim calcmode="lin" valueType="num">
                                      <p:cBhvr>
                                        <p:cTn id="59" dur="500" fill="hold"/>
                                        <p:tgtEl>
                                          <p:spTgt spid="5152"/>
                                        </p:tgtEl>
                                        <p:attrNameLst>
                                          <p:attrName>ppt_h</p:attrName>
                                        </p:attrNameLst>
                                      </p:cBhvr>
                                      <p:tavLst>
                                        <p:tav tm="0">
                                          <p:val>
                                            <p:fltVal val="0"/>
                                          </p:val>
                                        </p:tav>
                                        <p:tav tm="100000">
                                          <p:val>
                                            <p:strVal val="#ppt_h"/>
                                          </p:val>
                                        </p:tav>
                                      </p:tavLst>
                                    </p:anim>
                                    <p:animEffect transition="in" filter="fade">
                                      <p:cBhvr>
                                        <p:cTn id="60" dur="500"/>
                                        <p:tgtEl>
                                          <p:spTgt spid="5152"/>
                                        </p:tgtEl>
                                      </p:cBhvr>
                                    </p:animEffect>
                                  </p:childTnLst>
                                </p:cTn>
                              </p:par>
                            </p:childTnLst>
                          </p:cTn>
                        </p:par>
                        <p:par>
                          <p:cTn id="61" fill="hold">
                            <p:stCondLst>
                              <p:cond delay="5250"/>
                            </p:stCondLst>
                            <p:childTnLst>
                              <p:par>
                                <p:cTn id="62" presetID="37" presetClass="entr" presetSubtype="0"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fade">
                                      <p:cBhvr>
                                        <p:cTn id="64" dur="1000"/>
                                        <p:tgtEl>
                                          <p:spTgt spid="27"/>
                                        </p:tgtEl>
                                      </p:cBhvr>
                                    </p:animEffect>
                                    <p:anim calcmode="lin" valueType="num">
                                      <p:cBhvr>
                                        <p:cTn id="65" dur="1000" fill="hold"/>
                                        <p:tgtEl>
                                          <p:spTgt spid="27"/>
                                        </p:tgtEl>
                                        <p:attrNameLst>
                                          <p:attrName>ppt_x</p:attrName>
                                        </p:attrNameLst>
                                      </p:cBhvr>
                                      <p:tavLst>
                                        <p:tav tm="0">
                                          <p:val>
                                            <p:strVal val="#ppt_x"/>
                                          </p:val>
                                        </p:tav>
                                        <p:tav tm="100000">
                                          <p:val>
                                            <p:strVal val="#ppt_x"/>
                                          </p:val>
                                        </p:tav>
                                      </p:tavLst>
                                    </p:anim>
                                    <p:anim calcmode="lin" valueType="num">
                                      <p:cBhvr>
                                        <p:cTn id="66" dur="900" decel="100000" fill="hold"/>
                                        <p:tgtEl>
                                          <p:spTgt spid="27"/>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68" fill="hold">
                            <p:stCondLst>
                              <p:cond delay="6250"/>
                            </p:stCondLst>
                            <p:childTnLst>
                              <p:par>
                                <p:cTn id="69" presetID="22" presetClass="entr" presetSubtype="8" fill="hold" grpId="0" nodeType="afterEffect">
                                  <p:stCondLst>
                                    <p:cond delay="0"/>
                                  </p:stCondLst>
                                  <p:childTnLst>
                                    <p:set>
                                      <p:cBhvr>
                                        <p:cTn id="70" dur="1" fill="hold">
                                          <p:stCondLst>
                                            <p:cond delay="0"/>
                                          </p:stCondLst>
                                        </p:cTn>
                                        <p:tgtEl>
                                          <p:spTgt spid="5148"/>
                                        </p:tgtEl>
                                        <p:attrNameLst>
                                          <p:attrName>style.visibility</p:attrName>
                                        </p:attrNameLst>
                                      </p:cBhvr>
                                      <p:to>
                                        <p:strVal val="visible"/>
                                      </p:to>
                                    </p:set>
                                    <p:animEffect transition="in" filter="wipe(left)">
                                      <p:cBhvr>
                                        <p:cTn id="71" dur="500"/>
                                        <p:tgtEl>
                                          <p:spTgt spid="5148"/>
                                        </p:tgtEl>
                                      </p:cBhvr>
                                    </p:animEffect>
                                  </p:childTnLst>
                                </p:cTn>
                              </p:par>
                            </p:childTnLst>
                          </p:cTn>
                        </p:par>
                        <p:par>
                          <p:cTn id="72" fill="hold">
                            <p:stCondLst>
                              <p:cond delay="6750"/>
                            </p:stCondLst>
                            <p:childTnLst>
                              <p:par>
                                <p:cTn id="73" presetID="53" presetClass="entr" presetSubtype="16" fill="hold" grpId="0" nodeType="afterEffect">
                                  <p:stCondLst>
                                    <p:cond delay="0"/>
                                  </p:stCondLst>
                                  <p:childTnLst>
                                    <p:set>
                                      <p:cBhvr>
                                        <p:cTn id="74" dur="1" fill="hold">
                                          <p:stCondLst>
                                            <p:cond delay="0"/>
                                          </p:stCondLst>
                                        </p:cTn>
                                        <p:tgtEl>
                                          <p:spTgt spid="5150"/>
                                        </p:tgtEl>
                                        <p:attrNameLst>
                                          <p:attrName>style.visibility</p:attrName>
                                        </p:attrNameLst>
                                      </p:cBhvr>
                                      <p:to>
                                        <p:strVal val="visible"/>
                                      </p:to>
                                    </p:set>
                                    <p:anim calcmode="lin" valueType="num">
                                      <p:cBhvr>
                                        <p:cTn id="75" dur="500" fill="hold"/>
                                        <p:tgtEl>
                                          <p:spTgt spid="5150"/>
                                        </p:tgtEl>
                                        <p:attrNameLst>
                                          <p:attrName>ppt_w</p:attrName>
                                        </p:attrNameLst>
                                      </p:cBhvr>
                                      <p:tavLst>
                                        <p:tav tm="0">
                                          <p:val>
                                            <p:fltVal val="0"/>
                                          </p:val>
                                        </p:tav>
                                        <p:tav tm="100000">
                                          <p:val>
                                            <p:strVal val="#ppt_w"/>
                                          </p:val>
                                        </p:tav>
                                      </p:tavLst>
                                    </p:anim>
                                    <p:anim calcmode="lin" valueType="num">
                                      <p:cBhvr>
                                        <p:cTn id="76" dur="500" fill="hold"/>
                                        <p:tgtEl>
                                          <p:spTgt spid="5150"/>
                                        </p:tgtEl>
                                        <p:attrNameLst>
                                          <p:attrName>ppt_h</p:attrName>
                                        </p:attrNameLst>
                                      </p:cBhvr>
                                      <p:tavLst>
                                        <p:tav tm="0">
                                          <p:val>
                                            <p:fltVal val="0"/>
                                          </p:val>
                                        </p:tav>
                                        <p:tav tm="100000">
                                          <p:val>
                                            <p:strVal val="#ppt_h"/>
                                          </p:val>
                                        </p:tav>
                                      </p:tavLst>
                                    </p:anim>
                                    <p:animEffect transition="in" filter="fade">
                                      <p:cBhvr>
                                        <p:cTn id="77" dur="500"/>
                                        <p:tgtEl>
                                          <p:spTgt spid="5150"/>
                                        </p:tgtEl>
                                      </p:cBhvr>
                                    </p:animEffect>
                                  </p:childTnLst>
                                </p:cTn>
                              </p:par>
                            </p:childTnLst>
                          </p:cTn>
                        </p:par>
                        <p:par>
                          <p:cTn id="78" fill="hold">
                            <p:stCondLst>
                              <p:cond delay="7250"/>
                            </p:stCondLst>
                            <p:childTnLst>
                              <p:par>
                                <p:cTn id="79" presetID="37" presetClass="entr" presetSubtype="0" fill="hold" grpId="0" nodeType="afterEffect">
                                  <p:stCondLst>
                                    <p:cond delay="0"/>
                                  </p:stCondLst>
                                  <p:childTnLst>
                                    <p:set>
                                      <p:cBhvr>
                                        <p:cTn id="80" dur="1" fill="hold">
                                          <p:stCondLst>
                                            <p:cond delay="0"/>
                                          </p:stCondLst>
                                        </p:cTn>
                                        <p:tgtEl>
                                          <p:spTgt spid="29"/>
                                        </p:tgtEl>
                                        <p:attrNameLst>
                                          <p:attrName>style.visibility</p:attrName>
                                        </p:attrNameLst>
                                      </p:cBhvr>
                                      <p:to>
                                        <p:strVal val="visible"/>
                                      </p:to>
                                    </p:set>
                                    <p:animEffect transition="in" filter="fade">
                                      <p:cBhvr>
                                        <p:cTn id="81" dur="1000"/>
                                        <p:tgtEl>
                                          <p:spTgt spid="29"/>
                                        </p:tgtEl>
                                      </p:cBhvr>
                                    </p:animEffect>
                                    <p:anim calcmode="lin" valueType="num">
                                      <p:cBhvr>
                                        <p:cTn id="82" dur="1000" fill="hold"/>
                                        <p:tgtEl>
                                          <p:spTgt spid="29"/>
                                        </p:tgtEl>
                                        <p:attrNameLst>
                                          <p:attrName>ppt_x</p:attrName>
                                        </p:attrNameLst>
                                      </p:cBhvr>
                                      <p:tavLst>
                                        <p:tav tm="0">
                                          <p:val>
                                            <p:strVal val="#ppt_x"/>
                                          </p:val>
                                        </p:tav>
                                        <p:tav tm="100000">
                                          <p:val>
                                            <p:strVal val="#ppt_x"/>
                                          </p:val>
                                        </p:tav>
                                      </p:tavLst>
                                    </p:anim>
                                    <p:anim calcmode="lin" valueType="num">
                                      <p:cBhvr>
                                        <p:cTn id="83" dur="900" decel="100000" fill="hold"/>
                                        <p:tgtEl>
                                          <p:spTgt spid="29"/>
                                        </p:tgtEl>
                                        <p:attrNameLst>
                                          <p:attrName>ppt_y</p:attrName>
                                        </p:attrNameLst>
                                      </p:cBhvr>
                                      <p:tavLst>
                                        <p:tav tm="0">
                                          <p:val>
                                            <p:strVal val="#ppt_y+1"/>
                                          </p:val>
                                        </p:tav>
                                        <p:tav tm="100000">
                                          <p:val>
                                            <p:strVal val="#ppt_y-.03"/>
                                          </p:val>
                                        </p:tav>
                                      </p:tavLst>
                                    </p:anim>
                                    <p:anim calcmode="lin" valueType="num">
                                      <p:cBhvr>
                                        <p:cTn id="84"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85" fill="hold">
                            <p:stCondLst>
                              <p:cond delay="8250"/>
                            </p:stCondLst>
                            <p:childTnLst>
                              <p:par>
                                <p:cTn id="86" presetID="22" presetClass="entr" presetSubtype="4" fill="hold" grpId="0" nodeType="afterEffect">
                                  <p:stCondLst>
                                    <p:cond delay="0"/>
                                  </p:stCondLst>
                                  <p:childTnLst>
                                    <p:set>
                                      <p:cBhvr>
                                        <p:cTn id="87" dur="1" fill="hold">
                                          <p:stCondLst>
                                            <p:cond delay="0"/>
                                          </p:stCondLst>
                                        </p:cTn>
                                        <p:tgtEl>
                                          <p:spTgt spid="5146"/>
                                        </p:tgtEl>
                                        <p:attrNameLst>
                                          <p:attrName>style.visibility</p:attrName>
                                        </p:attrNameLst>
                                      </p:cBhvr>
                                      <p:to>
                                        <p:strVal val="visible"/>
                                      </p:to>
                                    </p:set>
                                    <p:animEffect transition="in" filter="wipe(down)">
                                      <p:cBhvr>
                                        <p:cTn id="88" dur="500"/>
                                        <p:tgtEl>
                                          <p:spTgt spid="51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46" grpId="0" animBg="1"/>
      <p:bldP spid="5147" grpId="0" animBg="1"/>
      <p:bldP spid="5148" grpId="0" animBg="1"/>
      <p:bldP spid="5149" grpId="0" animBg="1"/>
      <p:bldP spid="5150" grpId="0" animBg="1"/>
      <p:bldP spid="5151" grpId="0" animBg="1"/>
      <p:bldP spid="5152" grpId="0" animBg="1"/>
      <p:bldP spid="5153" grpId="0" animBg="1"/>
      <p:bldP spid="5154" grpId="0" animBg="1"/>
      <p:bldP spid="27" grpId="0"/>
      <p:bldP spid="28" grpId="0"/>
      <p:bldP spid="2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663231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189A80"/>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58871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68750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B4E80C7B-D4C2-4160-AC56-A208D81259E7}"/>
              </a:ext>
            </a:extLst>
          </p:cNvPr>
          <p:cNvSpPr txBox="1"/>
          <p:nvPr/>
        </p:nvSpPr>
        <p:spPr>
          <a:xfrm>
            <a:off x="1913685" y="4125382"/>
            <a:ext cx="3144138" cy="2785378"/>
          </a:xfrm>
          <a:prstGeom prst="rect">
            <a:avLst/>
          </a:prstGeom>
          <a:noFill/>
        </p:spPr>
        <p:txBody>
          <a:bodyPr wrap="square" rtlCol="0">
            <a:spAutoFit/>
          </a:bodyPr>
          <a:lstStyle/>
          <a:p>
            <a:pPr defTabSz="1219170">
              <a:spcBef>
                <a:spcPct val="20000"/>
              </a:spcBef>
              <a:defRPr/>
            </a:pPr>
            <a:r>
              <a:rPr lang="en-US" sz="2000" dirty="0">
                <a:solidFill>
                  <a:srgbClr val="56595E"/>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11910"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99824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03786B2D-384B-489E-8617-B508C34716E6}"/>
              </a:ext>
            </a:extLst>
          </p:cNvPr>
          <p:cNvGrpSpPr/>
          <p:nvPr/>
        </p:nvGrpSpPr>
        <p:grpSpPr>
          <a:xfrm>
            <a:off x="291989" y="1600200"/>
            <a:ext cx="1261872" cy="5120640"/>
            <a:chOff x="2642616" y="1600200"/>
            <a:chExt cx="1261872" cy="5120640"/>
          </a:xfrm>
        </p:grpSpPr>
        <p:grpSp>
          <p:nvGrpSpPr>
            <p:cNvPr id="45" name="Group 44">
              <a:extLst>
                <a:ext uri="{FF2B5EF4-FFF2-40B4-BE49-F238E27FC236}">
                  <a16:creationId xmlns:a16="http://schemas.microsoft.com/office/drawing/2014/main" id="{3A2F8495-99AF-462F-8890-3CB8C984346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56" name="Freeform: Shape 55">
                <a:extLst>
                  <a:ext uri="{FF2B5EF4-FFF2-40B4-BE49-F238E27FC236}">
                    <a16:creationId xmlns:a16="http://schemas.microsoft.com/office/drawing/2014/main" id="{82C5ADAA-5284-4ABA-803B-A757C82E5B7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BB221FF2-6784-4A9D-B851-E8CEA406F0E7}"/>
                  </a:ext>
                </a:extLst>
              </p:cNvPr>
              <p:cNvGrpSpPr/>
              <p:nvPr/>
            </p:nvGrpSpPr>
            <p:grpSpPr>
              <a:xfrm>
                <a:off x="2720340" y="1673352"/>
                <a:ext cx="1106424" cy="4164160"/>
                <a:chOff x="2077212" y="1760165"/>
                <a:chExt cx="1106424" cy="4164160"/>
              </a:xfrm>
            </p:grpSpPr>
            <p:sp>
              <p:nvSpPr>
                <p:cNvPr id="58" name="Rectangle 57">
                  <a:extLst>
                    <a:ext uri="{FF2B5EF4-FFF2-40B4-BE49-F238E27FC236}">
                      <a16:creationId xmlns:a16="http://schemas.microsoft.com/office/drawing/2014/main" id="{BF2A8318-0FC1-4017-B7FE-A37EA2E2C891}"/>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Freeform: Shape 78">
                  <a:extLst>
                    <a:ext uri="{FF2B5EF4-FFF2-40B4-BE49-F238E27FC236}">
                      <a16:creationId xmlns:a16="http://schemas.microsoft.com/office/drawing/2014/main" id="{E8CBF606-9BA6-4BEE-B410-AD55502F7042}"/>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Freeform: Shape 79">
                  <a:extLst>
                    <a:ext uri="{FF2B5EF4-FFF2-40B4-BE49-F238E27FC236}">
                      <a16:creationId xmlns:a16="http://schemas.microsoft.com/office/drawing/2014/main" id="{5EC19E6F-9B4C-4197-9CBB-A04E4B67247C}"/>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46" name="TextBox 45">
              <a:extLst>
                <a:ext uri="{FF2B5EF4-FFF2-40B4-BE49-F238E27FC236}">
                  <a16:creationId xmlns:a16="http://schemas.microsoft.com/office/drawing/2014/main" id="{49406A06-9419-4B3E-AB56-9D66DD614A2A}"/>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51" name="Rectangle 50">
              <a:extLst>
                <a:ext uri="{FF2B5EF4-FFF2-40B4-BE49-F238E27FC236}">
                  <a16:creationId xmlns:a16="http://schemas.microsoft.com/office/drawing/2014/main" id="{BD57DFC4-2015-4D5D-9A58-B47D51C3E82F}"/>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3" name="Group 52">
              <a:extLst>
                <a:ext uri="{FF2B5EF4-FFF2-40B4-BE49-F238E27FC236}">
                  <a16:creationId xmlns:a16="http://schemas.microsoft.com/office/drawing/2014/main" id="{B59C89DE-FF82-4990-9532-B158A5B236D5}"/>
                </a:ext>
              </a:extLst>
            </p:cNvPr>
            <p:cNvGrpSpPr/>
            <p:nvPr/>
          </p:nvGrpSpPr>
          <p:grpSpPr>
            <a:xfrm>
              <a:off x="2751041" y="5495544"/>
              <a:ext cx="1045021" cy="1225296"/>
              <a:chOff x="2751041" y="5495544"/>
              <a:chExt cx="1045021" cy="1225296"/>
            </a:xfrm>
          </p:grpSpPr>
          <p:sp>
            <p:nvSpPr>
              <p:cNvPr id="54" name="Freeform: Shape 53">
                <a:extLst>
                  <a:ext uri="{FF2B5EF4-FFF2-40B4-BE49-F238E27FC236}">
                    <a16:creationId xmlns:a16="http://schemas.microsoft.com/office/drawing/2014/main" id="{E2E2E88D-87A1-4B90-943B-B99C4E4DA4F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DF8E1B1F-06B1-4BBF-BA65-CA8C32A59247}"/>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81" name="Group 80">
            <a:extLst>
              <a:ext uri="{FF2B5EF4-FFF2-40B4-BE49-F238E27FC236}">
                <a16:creationId xmlns:a16="http://schemas.microsoft.com/office/drawing/2014/main" id="{239A9DBF-E8CC-4115-A0F3-C68B3CD68D79}"/>
              </a:ext>
            </a:extLst>
          </p:cNvPr>
          <p:cNvGrpSpPr/>
          <p:nvPr/>
        </p:nvGrpSpPr>
        <p:grpSpPr>
          <a:xfrm>
            <a:off x="10641053" y="1600200"/>
            <a:ext cx="1261872" cy="5120640"/>
            <a:chOff x="2642616" y="1600200"/>
            <a:chExt cx="1261872" cy="5120640"/>
          </a:xfrm>
        </p:grpSpPr>
        <p:grpSp>
          <p:nvGrpSpPr>
            <p:cNvPr id="82" name="Group 81">
              <a:extLst>
                <a:ext uri="{FF2B5EF4-FFF2-40B4-BE49-F238E27FC236}">
                  <a16:creationId xmlns:a16="http://schemas.microsoft.com/office/drawing/2014/main" id="{6CF1ED45-340C-47EB-AED1-7A1DA808FF66}"/>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88" name="Freeform: Shape 87">
                <a:extLst>
                  <a:ext uri="{FF2B5EF4-FFF2-40B4-BE49-F238E27FC236}">
                    <a16:creationId xmlns:a16="http://schemas.microsoft.com/office/drawing/2014/main" id="{A5D4723B-A357-4896-B9FD-75308D3DE1D8}"/>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929A3EDB-71D6-4234-A720-C6FCE3B97EDD}"/>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CCD3E085-FF5B-48AF-8BEE-9B4E705CC2A3}"/>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3B4EB8A3-C828-402D-9847-C90C2A4A6BED}"/>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05B57C46-AD75-49F3-ABA2-1404F0D72938}"/>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83" name="TextBox 82">
              <a:extLst>
                <a:ext uri="{FF2B5EF4-FFF2-40B4-BE49-F238E27FC236}">
                  <a16:creationId xmlns:a16="http://schemas.microsoft.com/office/drawing/2014/main" id="{3EFFF11B-047B-4C81-86FC-8ECF838AC180}"/>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84" name="Rectangle 83">
              <a:extLst>
                <a:ext uri="{FF2B5EF4-FFF2-40B4-BE49-F238E27FC236}">
                  <a16:creationId xmlns:a16="http://schemas.microsoft.com/office/drawing/2014/main" id="{6335D88C-83A8-4AEB-863A-AE60F8693BED}"/>
                </a:ext>
              </a:extLst>
            </p:cNvPr>
            <p:cNvSpPr>
              <a:spLocks noChangeAspect="1"/>
            </p:cNvSpPr>
            <p:nvPr/>
          </p:nvSpPr>
          <p:spPr>
            <a:xfrm>
              <a:off x="2864612" y="1802932"/>
              <a:ext cx="822960" cy="881743"/>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12D9165E-C033-4812-A76E-A6EFA68BF570}"/>
                </a:ext>
              </a:extLst>
            </p:cNvPr>
            <p:cNvGrpSpPr/>
            <p:nvPr/>
          </p:nvGrpSpPr>
          <p:grpSpPr>
            <a:xfrm>
              <a:off x="2751041" y="5495544"/>
              <a:ext cx="1045021" cy="1225296"/>
              <a:chOff x="2751041" y="5495544"/>
              <a:chExt cx="1045021" cy="1225296"/>
            </a:xfrm>
          </p:grpSpPr>
          <p:sp>
            <p:nvSpPr>
              <p:cNvPr id="86" name="Freeform: Shape 85">
                <a:extLst>
                  <a:ext uri="{FF2B5EF4-FFF2-40B4-BE49-F238E27FC236}">
                    <a16:creationId xmlns:a16="http://schemas.microsoft.com/office/drawing/2014/main" id="{174E8B0B-E360-4151-A04C-9E6EDCE68978}"/>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TextBox 86">
                <a:extLst>
                  <a:ext uri="{FF2B5EF4-FFF2-40B4-BE49-F238E27FC236}">
                    <a16:creationId xmlns:a16="http://schemas.microsoft.com/office/drawing/2014/main" id="{D1F6FF09-313C-4874-94E6-E4FB476E7D24}"/>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Tree>
    <p:extLst>
      <p:ext uri="{BB962C8B-B14F-4D97-AF65-F5344CB8AC3E}">
        <p14:creationId xmlns:p14="http://schemas.microsoft.com/office/powerpoint/2010/main" val="1348212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31" presetClass="entr" presetSubtype="0" fill="hold" nodeType="after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1000" fill="hold"/>
                                        <p:tgtEl>
                                          <p:spTgt spid="44"/>
                                        </p:tgtEl>
                                        <p:attrNameLst>
                                          <p:attrName>ppt_w</p:attrName>
                                        </p:attrNameLst>
                                      </p:cBhvr>
                                      <p:tavLst>
                                        <p:tav tm="0">
                                          <p:val>
                                            <p:fltVal val="0"/>
                                          </p:val>
                                        </p:tav>
                                        <p:tav tm="100000">
                                          <p:val>
                                            <p:strVal val="#ppt_w"/>
                                          </p:val>
                                        </p:tav>
                                      </p:tavLst>
                                    </p:anim>
                                    <p:anim calcmode="lin" valueType="num">
                                      <p:cBhvr>
                                        <p:cTn id="23" dur="1000" fill="hold"/>
                                        <p:tgtEl>
                                          <p:spTgt spid="44"/>
                                        </p:tgtEl>
                                        <p:attrNameLst>
                                          <p:attrName>ppt_h</p:attrName>
                                        </p:attrNameLst>
                                      </p:cBhvr>
                                      <p:tavLst>
                                        <p:tav tm="0">
                                          <p:val>
                                            <p:fltVal val="0"/>
                                          </p:val>
                                        </p:tav>
                                        <p:tav tm="100000">
                                          <p:val>
                                            <p:strVal val="#ppt_h"/>
                                          </p:val>
                                        </p:tav>
                                      </p:tavLst>
                                    </p:anim>
                                    <p:anim calcmode="lin" valueType="num">
                                      <p:cBhvr>
                                        <p:cTn id="24" dur="1000" fill="hold"/>
                                        <p:tgtEl>
                                          <p:spTgt spid="44"/>
                                        </p:tgtEl>
                                        <p:attrNameLst>
                                          <p:attrName>style.rotation</p:attrName>
                                        </p:attrNameLst>
                                      </p:cBhvr>
                                      <p:tavLst>
                                        <p:tav tm="0">
                                          <p:val>
                                            <p:fltVal val="90"/>
                                          </p:val>
                                        </p:tav>
                                        <p:tav tm="100000">
                                          <p:val>
                                            <p:fltVal val="0"/>
                                          </p:val>
                                        </p:tav>
                                      </p:tavLst>
                                    </p:anim>
                                    <p:animEffect transition="in" filter="fade">
                                      <p:cBhvr>
                                        <p:cTn id="25" dur="1000"/>
                                        <p:tgtEl>
                                          <p:spTgt spid="44"/>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62">
                                            <p:txEl>
                                              <p:pRg st="0" end="0"/>
                                            </p:txEl>
                                          </p:spTgt>
                                        </p:tgtEl>
                                        <p:attrNameLst>
                                          <p:attrName>style.visibility</p:attrName>
                                        </p:attrNameLst>
                                      </p:cBhvr>
                                      <p:to>
                                        <p:strVal val="visible"/>
                                      </p:to>
                                    </p:set>
                                    <p:animEffect transition="in" filter="fade">
                                      <p:cBhvr>
                                        <p:cTn id="29" dur="1000"/>
                                        <p:tgtEl>
                                          <p:spTgt spid="62">
                                            <p:txEl>
                                              <p:pRg st="0" end="0"/>
                                            </p:txEl>
                                          </p:spTgt>
                                        </p:tgtEl>
                                      </p:cBhvr>
                                    </p:animEffect>
                                    <p:anim calcmode="lin" valueType="num">
                                      <p:cBhvr>
                                        <p:cTn id="30"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62">
                                            <p:txEl>
                                              <p:pRg st="3" end="3"/>
                                            </p:txEl>
                                          </p:spTgt>
                                        </p:tgtEl>
                                        <p:attrNameLst>
                                          <p:attrName>style.visibility</p:attrName>
                                        </p:attrNameLst>
                                      </p:cBhvr>
                                      <p:to>
                                        <p:strVal val="visible"/>
                                      </p:to>
                                    </p:set>
                                    <p:animEffect transition="in" filter="fade">
                                      <p:cBhvr>
                                        <p:cTn id="35" dur="1000"/>
                                        <p:tgtEl>
                                          <p:spTgt spid="62">
                                            <p:txEl>
                                              <p:pRg st="3" end="3"/>
                                            </p:txEl>
                                          </p:spTgt>
                                        </p:tgtEl>
                                      </p:cBhvr>
                                    </p:animEffect>
                                    <p:anim calcmode="lin" valueType="num">
                                      <p:cBhvr>
                                        <p:cTn id="36"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62">
                                            <p:txEl>
                                              <p:pRg st="5" end="5"/>
                                            </p:txEl>
                                          </p:spTgt>
                                        </p:tgtEl>
                                        <p:attrNameLst>
                                          <p:attrName>style.visibility</p:attrName>
                                        </p:attrNameLst>
                                      </p:cBhvr>
                                      <p:to>
                                        <p:strVal val="visible"/>
                                      </p:to>
                                    </p:set>
                                    <p:animEffect transition="in" filter="fade">
                                      <p:cBhvr>
                                        <p:cTn id="41" dur="1000"/>
                                        <p:tgtEl>
                                          <p:spTgt spid="62">
                                            <p:txEl>
                                              <p:pRg st="5" end="5"/>
                                            </p:txEl>
                                          </p:spTgt>
                                        </p:tgtEl>
                                      </p:cBhvr>
                                    </p:animEffect>
                                    <p:anim calcmode="lin" valueType="num">
                                      <p:cBhvr>
                                        <p:cTn id="42"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62">
                                            <p:txEl>
                                              <p:pRg st="6" end="6"/>
                                            </p:txEl>
                                          </p:spTgt>
                                        </p:tgtEl>
                                        <p:attrNameLst>
                                          <p:attrName>style.visibility</p:attrName>
                                        </p:attrNameLst>
                                      </p:cBhvr>
                                      <p:to>
                                        <p:strVal val="visible"/>
                                      </p:to>
                                    </p:set>
                                    <p:animEffect transition="in" filter="fade">
                                      <p:cBhvr>
                                        <p:cTn id="47" dur="1000"/>
                                        <p:tgtEl>
                                          <p:spTgt spid="62">
                                            <p:txEl>
                                              <p:pRg st="6" end="6"/>
                                            </p:txEl>
                                          </p:spTgt>
                                        </p:tgtEl>
                                      </p:cBhvr>
                                    </p:animEffect>
                                    <p:anim calcmode="lin" valueType="num">
                                      <p:cBhvr>
                                        <p:cTn id="48"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9"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62">
                                            <p:txEl>
                                              <p:pRg st="7" end="7"/>
                                            </p:txEl>
                                          </p:spTgt>
                                        </p:tgtEl>
                                        <p:attrNameLst>
                                          <p:attrName>style.visibility</p:attrName>
                                        </p:attrNameLst>
                                      </p:cBhvr>
                                      <p:to>
                                        <p:strVal val="visible"/>
                                      </p:to>
                                    </p:set>
                                    <p:animEffect transition="in" filter="fade">
                                      <p:cBhvr>
                                        <p:cTn id="53" dur="1000"/>
                                        <p:tgtEl>
                                          <p:spTgt spid="62">
                                            <p:txEl>
                                              <p:pRg st="7" end="7"/>
                                            </p:txEl>
                                          </p:spTgt>
                                        </p:tgtEl>
                                      </p:cBhvr>
                                    </p:animEffect>
                                    <p:anim calcmode="lin" valueType="num">
                                      <p:cBhvr>
                                        <p:cTn id="54"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55"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Effect transition="in" filter="fade">
                                      <p:cBhvr>
                                        <p:cTn id="59" dur="1000"/>
                                        <p:tgtEl>
                                          <p:spTgt spid="18"/>
                                        </p:tgtEl>
                                      </p:cBhvr>
                                    </p:animEffect>
                                    <p:anim calcmode="lin" valueType="num">
                                      <p:cBhvr>
                                        <p:cTn id="60" dur="1000" fill="hold"/>
                                        <p:tgtEl>
                                          <p:spTgt spid="18"/>
                                        </p:tgtEl>
                                        <p:attrNameLst>
                                          <p:attrName>ppt_x</p:attrName>
                                        </p:attrNameLst>
                                      </p:cBhvr>
                                      <p:tavLst>
                                        <p:tav tm="0">
                                          <p:val>
                                            <p:strVal val="#ppt_x"/>
                                          </p:val>
                                        </p:tav>
                                        <p:tav tm="100000">
                                          <p:val>
                                            <p:strVal val="#ppt_x"/>
                                          </p:val>
                                        </p:tav>
                                      </p:tavLst>
                                    </p:anim>
                                    <p:anim calcmode="lin" valueType="num">
                                      <p:cBhvr>
                                        <p:cTn id="61" dur="1000" fill="hold"/>
                                        <p:tgtEl>
                                          <p:spTgt spid="18"/>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fade">
                                      <p:cBhvr>
                                        <p:cTn id="64" dur="1000"/>
                                        <p:tgtEl>
                                          <p:spTgt spid="19"/>
                                        </p:tgtEl>
                                      </p:cBhvr>
                                    </p:animEffect>
                                    <p:anim calcmode="lin" valueType="num">
                                      <p:cBhvr>
                                        <p:cTn id="65" dur="1000" fill="hold"/>
                                        <p:tgtEl>
                                          <p:spTgt spid="19"/>
                                        </p:tgtEl>
                                        <p:attrNameLst>
                                          <p:attrName>ppt_x</p:attrName>
                                        </p:attrNameLst>
                                      </p:cBhvr>
                                      <p:tavLst>
                                        <p:tav tm="0">
                                          <p:val>
                                            <p:strVal val="#ppt_x"/>
                                          </p:val>
                                        </p:tav>
                                        <p:tav tm="100000">
                                          <p:val>
                                            <p:strVal val="#ppt_x"/>
                                          </p:val>
                                        </p:tav>
                                      </p:tavLst>
                                    </p:anim>
                                    <p:anim calcmode="lin" valueType="num">
                                      <p:cBhvr>
                                        <p:cTn id="66" dur="1000" fill="hold"/>
                                        <p:tgtEl>
                                          <p:spTgt spid="19"/>
                                        </p:tgtEl>
                                        <p:attrNameLst>
                                          <p:attrName>ppt_y</p:attrName>
                                        </p:attrNameLst>
                                      </p:cBhvr>
                                      <p:tavLst>
                                        <p:tav tm="0">
                                          <p:val>
                                            <p:strVal val="#ppt_y+.1"/>
                                          </p:val>
                                        </p:tav>
                                        <p:tav tm="100000">
                                          <p:val>
                                            <p:strVal val="#ppt_y"/>
                                          </p:val>
                                        </p:tav>
                                      </p:tavLst>
                                    </p:anim>
                                  </p:childTnLst>
                                </p:cTn>
                              </p:par>
                            </p:childTnLst>
                          </p:cTn>
                        </p:par>
                        <p:par>
                          <p:cTn id="67" fill="hold">
                            <p:stCondLst>
                              <p:cond delay="8500"/>
                            </p:stCondLst>
                            <p:childTnLst>
                              <p:par>
                                <p:cTn id="68" presetID="31" presetClass="entr" presetSubtype="0" fill="hold" nodeType="afterEffect">
                                  <p:stCondLst>
                                    <p:cond delay="0"/>
                                  </p:stCondLst>
                                  <p:childTnLst>
                                    <p:set>
                                      <p:cBhvr>
                                        <p:cTn id="69" dur="1" fill="hold">
                                          <p:stCondLst>
                                            <p:cond delay="0"/>
                                          </p:stCondLst>
                                        </p:cTn>
                                        <p:tgtEl>
                                          <p:spTgt spid="81"/>
                                        </p:tgtEl>
                                        <p:attrNameLst>
                                          <p:attrName>style.visibility</p:attrName>
                                        </p:attrNameLst>
                                      </p:cBhvr>
                                      <p:to>
                                        <p:strVal val="visible"/>
                                      </p:to>
                                    </p:set>
                                    <p:anim calcmode="lin" valueType="num">
                                      <p:cBhvr>
                                        <p:cTn id="70" dur="1000" fill="hold"/>
                                        <p:tgtEl>
                                          <p:spTgt spid="81"/>
                                        </p:tgtEl>
                                        <p:attrNameLst>
                                          <p:attrName>ppt_w</p:attrName>
                                        </p:attrNameLst>
                                      </p:cBhvr>
                                      <p:tavLst>
                                        <p:tav tm="0">
                                          <p:val>
                                            <p:fltVal val="0"/>
                                          </p:val>
                                        </p:tav>
                                        <p:tav tm="100000">
                                          <p:val>
                                            <p:strVal val="#ppt_w"/>
                                          </p:val>
                                        </p:tav>
                                      </p:tavLst>
                                    </p:anim>
                                    <p:anim calcmode="lin" valueType="num">
                                      <p:cBhvr>
                                        <p:cTn id="71" dur="1000" fill="hold"/>
                                        <p:tgtEl>
                                          <p:spTgt spid="81"/>
                                        </p:tgtEl>
                                        <p:attrNameLst>
                                          <p:attrName>ppt_h</p:attrName>
                                        </p:attrNameLst>
                                      </p:cBhvr>
                                      <p:tavLst>
                                        <p:tav tm="0">
                                          <p:val>
                                            <p:fltVal val="0"/>
                                          </p:val>
                                        </p:tav>
                                        <p:tav tm="100000">
                                          <p:val>
                                            <p:strVal val="#ppt_h"/>
                                          </p:val>
                                        </p:tav>
                                      </p:tavLst>
                                    </p:anim>
                                    <p:anim calcmode="lin" valueType="num">
                                      <p:cBhvr>
                                        <p:cTn id="72" dur="1000" fill="hold"/>
                                        <p:tgtEl>
                                          <p:spTgt spid="81"/>
                                        </p:tgtEl>
                                        <p:attrNameLst>
                                          <p:attrName>style.rotation</p:attrName>
                                        </p:attrNameLst>
                                      </p:cBhvr>
                                      <p:tavLst>
                                        <p:tav tm="0">
                                          <p:val>
                                            <p:fltVal val="90"/>
                                          </p:val>
                                        </p:tav>
                                        <p:tav tm="100000">
                                          <p:val>
                                            <p:fltVal val="0"/>
                                          </p:val>
                                        </p:tav>
                                      </p:tavLst>
                                    </p:anim>
                                    <p:animEffect transition="in" filter="fade">
                                      <p:cBhvr>
                                        <p:cTn id="73" dur="1000"/>
                                        <p:tgtEl>
                                          <p:spTgt spid="81"/>
                                        </p:tgtEl>
                                      </p:cBhvr>
                                    </p:animEffect>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23">
                                            <p:txEl>
                                              <p:pRg st="0" end="0"/>
                                            </p:txEl>
                                          </p:spTgt>
                                        </p:tgtEl>
                                        <p:attrNameLst>
                                          <p:attrName>style.visibility</p:attrName>
                                        </p:attrNameLst>
                                      </p:cBhvr>
                                      <p:to>
                                        <p:strVal val="visible"/>
                                      </p:to>
                                    </p:set>
                                    <p:animEffect transition="in" filter="fade">
                                      <p:cBhvr>
                                        <p:cTn id="77" dur="1000"/>
                                        <p:tgtEl>
                                          <p:spTgt spid="23">
                                            <p:txEl>
                                              <p:pRg st="0" end="0"/>
                                            </p:txEl>
                                          </p:spTgt>
                                        </p:tgtEl>
                                      </p:cBhvr>
                                    </p:animEffect>
                                    <p:anim calcmode="lin" valueType="num">
                                      <p:cBhvr>
                                        <p:cTn id="7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42" presetClass="entr" presetSubtype="0" fill="hold" grpId="0" nodeType="afterEffect">
                                  <p:stCondLst>
                                    <p:cond delay="0"/>
                                  </p:stCondLst>
                                  <p:childTnLst>
                                    <p:set>
                                      <p:cBhvr>
                                        <p:cTn id="82" dur="1" fill="hold">
                                          <p:stCondLst>
                                            <p:cond delay="0"/>
                                          </p:stCondLst>
                                        </p:cTn>
                                        <p:tgtEl>
                                          <p:spTgt spid="23">
                                            <p:txEl>
                                              <p:pRg st="3" end="3"/>
                                            </p:txEl>
                                          </p:spTgt>
                                        </p:tgtEl>
                                        <p:attrNameLst>
                                          <p:attrName>style.visibility</p:attrName>
                                        </p:attrNameLst>
                                      </p:cBhvr>
                                      <p:to>
                                        <p:strVal val="visible"/>
                                      </p:to>
                                    </p:set>
                                    <p:animEffect transition="in" filter="fade">
                                      <p:cBhvr>
                                        <p:cTn id="83" dur="1000"/>
                                        <p:tgtEl>
                                          <p:spTgt spid="23">
                                            <p:txEl>
                                              <p:pRg st="3" end="3"/>
                                            </p:txEl>
                                          </p:spTgt>
                                        </p:tgtEl>
                                      </p:cBhvr>
                                    </p:animEffect>
                                    <p:anim calcmode="lin" valueType="num">
                                      <p:cBhvr>
                                        <p:cTn id="8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8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86" fill="hold">
                            <p:stCondLst>
                              <p:cond delay="11500"/>
                            </p:stCondLst>
                            <p:childTnLst>
                              <p:par>
                                <p:cTn id="87" presetID="42" presetClass="entr" presetSubtype="0" fill="hold" grpId="0" nodeType="afterEffect">
                                  <p:stCondLst>
                                    <p:cond delay="0"/>
                                  </p:stCondLst>
                                  <p:childTnLst>
                                    <p:set>
                                      <p:cBhvr>
                                        <p:cTn id="88" dur="1" fill="hold">
                                          <p:stCondLst>
                                            <p:cond delay="0"/>
                                          </p:stCondLst>
                                        </p:cTn>
                                        <p:tgtEl>
                                          <p:spTgt spid="23">
                                            <p:txEl>
                                              <p:pRg st="5" end="5"/>
                                            </p:txEl>
                                          </p:spTgt>
                                        </p:tgtEl>
                                        <p:attrNameLst>
                                          <p:attrName>style.visibility</p:attrName>
                                        </p:attrNameLst>
                                      </p:cBhvr>
                                      <p:to>
                                        <p:strVal val="visible"/>
                                      </p:to>
                                    </p:set>
                                    <p:animEffect transition="in" filter="fade">
                                      <p:cBhvr>
                                        <p:cTn id="89" dur="1000"/>
                                        <p:tgtEl>
                                          <p:spTgt spid="23">
                                            <p:txEl>
                                              <p:pRg st="5" end="5"/>
                                            </p:txEl>
                                          </p:spTgt>
                                        </p:tgtEl>
                                      </p:cBhvr>
                                    </p:animEffect>
                                    <p:anim calcmode="lin" valueType="num">
                                      <p:cBhvr>
                                        <p:cTn id="9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9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500"/>
                            </p:stCondLst>
                            <p:childTnLst>
                              <p:par>
                                <p:cTn id="93" presetID="42" presetClass="entr" presetSubtype="0" fill="hold" grpId="0" nodeType="afterEffect">
                                  <p:stCondLst>
                                    <p:cond delay="0"/>
                                  </p:stCondLst>
                                  <p:childTnLst>
                                    <p:set>
                                      <p:cBhvr>
                                        <p:cTn id="94" dur="1" fill="hold">
                                          <p:stCondLst>
                                            <p:cond delay="0"/>
                                          </p:stCondLst>
                                        </p:cTn>
                                        <p:tgtEl>
                                          <p:spTgt spid="23">
                                            <p:txEl>
                                              <p:pRg st="6" end="6"/>
                                            </p:txEl>
                                          </p:spTgt>
                                        </p:tgtEl>
                                        <p:attrNameLst>
                                          <p:attrName>style.visibility</p:attrName>
                                        </p:attrNameLst>
                                      </p:cBhvr>
                                      <p:to>
                                        <p:strVal val="visible"/>
                                      </p:to>
                                    </p:set>
                                    <p:animEffect transition="in" filter="fade">
                                      <p:cBhvr>
                                        <p:cTn id="95" dur="1000"/>
                                        <p:tgtEl>
                                          <p:spTgt spid="23">
                                            <p:txEl>
                                              <p:pRg st="6" end="6"/>
                                            </p:txEl>
                                          </p:spTgt>
                                        </p:tgtEl>
                                      </p:cBhvr>
                                    </p:animEffect>
                                    <p:anim calcmode="lin" valueType="num">
                                      <p:cBhvr>
                                        <p:cTn id="9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9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500"/>
                            </p:stCondLst>
                            <p:childTnLst>
                              <p:par>
                                <p:cTn id="99" presetID="42" presetClass="entr" presetSubtype="0" fill="hold" grpId="0" nodeType="afterEffect">
                                  <p:stCondLst>
                                    <p:cond delay="0"/>
                                  </p:stCondLst>
                                  <p:childTnLst>
                                    <p:set>
                                      <p:cBhvr>
                                        <p:cTn id="100" dur="1" fill="hold">
                                          <p:stCondLst>
                                            <p:cond delay="0"/>
                                          </p:stCondLst>
                                        </p:cTn>
                                        <p:tgtEl>
                                          <p:spTgt spid="23">
                                            <p:txEl>
                                              <p:pRg st="7" end="7"/>
                                            </p:txEl>
                                          </p:spTgt>
                                        </p:tgtEl>
                                        <p:attrNameLst>
                                          <p:attrName>style.visibility</p:attrName>
                                        </p:attrNameLst>
                                      </p:cBhvr>
                                      <p:to>
                                        <p:strVal val="visible"/>
                                      </p:to>
                                    </p:set>
                                    <p:animEffect transition="in" filter="fade">
                                      <p:cBhvr>
                                        <p:cTn id="101" dur="1000"/>
                                        <p:tgtEl>
                                          <p:spTgt spid="23">
                                            <p:txEl>
                                              <p:pRg st="7" end="7"/>
                                            </p:txEl>
                                          </p:spTgt>
                                        </p:tgtEl>
                                      </p:cBhvr>
                                    </p:animEffect>
                                    <p:anim calcmode="lin" valueType="num">
                                      <p:cBhvr>
                                        <p:cTn id="10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0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19" grpId="0" animBg="1"/>
      <p:bldP spid="62" grpId="0" build="p"/>
      <p:bldP spid="75"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52" name="Group 51">
            <a:extLst>
              <a:ext uri="{FF2B5EF4-FFF2-40B4-BE49-F238E27FC236}">
                <a16:creationId xmlns:a16="http://schemas.microsoft.com/office/drawing/2014/main" id="{ED089875-94AD-418D-91F8-4E0437C7E210}"/>
              </a:ext>
            </a:extLst>
          </p:cNvPr>
          <p:cNvGrpSpPr/>
          <p:nvPr/>
        </p:nvGrpSpPr>
        <p:grpSpPr>
          <a:xfrm>
            <a:off x="5123376" y="1522205"/>
            <a:ext cx="1261872" cy="5120640"/>
            <a:chOff x="2642616" y="1600200"/>
            <a:chExt cx="1261872" cy="5120640"/>
          </a:xfrm>
        </p:grpSpPr>
        <p:grpSp>
          <p:nvGrpSpPr>
            <p:cNvPr id="53" name="Group 52">
              <a:extLst>
                <a:ext uri="{FF2B5EF4-FFF2-40B4-BE49-F238E27FC236}">
                  <a16:creationId xmlns:a16="http://schemas.microsoft.com/office/drawing/2014/main" id="{98901AF2-5B78-4805-ABB1-1BFE9A5407A9}"/>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77" name="Freeform: Shape 76">
                <a:extLst>
                  <a:ext uri="{FF2B5EF4-FFF2-40B4-BE49-F238E27FC236}">
                    <a16:creationId xmlns:a16="http://schemas.microsoft.com/office/drawing/2014/main" id="{FD312E2D-2175-449C-A2CD-699096DE497A}"/>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a:extLst>
                  <a:ext uri="{FF2B5EF4-FFF2-40B4-BE49-F238E27FC236}">
                    <a16:creationId xmlns:a16="http://schemas.microsoft.com/office/drawing/2014/main" id="{D0081CD8-25F0-4019-80F0-85B275CC70BC}"/>
                  </a:ext>
                </a:extLst>
              </p:cNvPr>
              <p:cNvGrpSpPr/>
              <p:nvPr/>
            </p:nvGrpSpPr>
            <p:grpSpPr>
              <a:xfrm>
                <a:off x="2720340" y="1673352"/>
                <a:ext cx="1106424" cy="4164160"/>
                <a:chOff x="2077212" y="1760165"/>
                <a:chExt cx="1106424" cy="4164160"/>
              </a:xfrm>
            </p:grpSpPr>
            <p:sp>
              <p:nvSpPr>
                <p:cNvPr id="90" name="Rectangle 89">
                  <a:extLst>
                    <a:ext uri="{FF2B5EF4-FFF2-40B4-BE49-F238E27FC236}">
                      <a16:creationId xmlns:a16="http://schemas.microsoft.com/office/drawing/2014/main" id="{F900E81C-5411-452A-84E7-4B9C4C682D99}"/>
                    </a:ext>
                  </a:extLst>
                </p:cNvPr>
                <p:cNvSpPr/>
                <p:nvPr/>
              </p:nvSpPr>
              <p:spPr>
                <a:xfrm>
                  <a:off x="2077212" y="1760165"/>
                  <a:ext cx="1106424" cy="11430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Freeform: Shape 90">
                  <a:extLst>
                    <a:ext uri="{FF2B5EF4-FFF2-40B4-BE49-F238E27FC236}">
                      <a16:creationId xmlns:a16="http://schemas.microsoft.com/office/drawing/2014/main" id="{0C4A1853-2DC9-4041-945E-68396AE2DFD1}"/>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Shape 91">
                  <a:extLst>
                    <a:ext uri="{FF2B5EF4-FFF2-40B4-BE49-F238E27FC236}">
                      <a16:creationId xmlns:a16="http://schemas.microsoft.com/office/drawing/2014/main" id="{F3B17E41-16CC-4233-987F-703856FE7A06}"/>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1655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60" name="TextBox 59">
              <a:extLst>
                <a:ext uri="{FF2B5EF4-FFF2-40B4-BE49-F238E27FC236}">
                  <a16:creationId xmlns:a16="http://schemas.microsoft.com/office/drawing/2014/main" id="{55045A95-A751-4381-9BA9-2E63C058B7B3}"/>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61" name="Rectangle 60">
              <a:extLst>
                <a:ext uri="{FF2B5EF4-FFF2-40B4-BE49-F238E27FC236}">
                  <a16:creationId xmlns:a16="http://schemas.microsoft.com/office/drawing/2014/main" id="{3471F823-D5C7-4F0C-9785-1B24FF8DFAEF}"/>
                </a:ext>
              </a:extLst>
            </p:cNvPr>
            <p:cNvSpPr>
              <a:spLocks noChangeAspect="1"/>
            </p:cNvSpPr>
            <p:nvPr/>
          </p:nvSpPr>
          <p:spPr>
            <a:xfrm>
              <a:off x="2864612" y="1802932"/>
              <a:ext cx="822960" cy="8817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F79F1930-6AD4-47F6-96A7-88393DE47463}"/>
                </a:ext>
              </a:extLst>
            </p:cNvPr>
            <p:cNvGrpSpPr/>
            <p:nvPr/>
          </p:nvGrpSpPr>
          <p:grpSpPr>
            <a:xfrm>
              <a:off x="2751041" y="5495544"/>
              <a:ext cx="1045021" cy="1225296"/>
              <a:chOff x="2751041" y="5495544"/>
              <a:chExt cx="1045021" cy="1225296"/>
            </a:xfrm>
          </p:grpSpPr>
          <p:sp>
            <p:nvSpPr>
              <p:cNvPr id="69" name="Freeform: Shape 68">
                <a:extLst>
                  <a:ext uri="{FF2B5EF4-FFF2-40B4-BE49-F238E27FC236}">
                    <a16:creationId xmlns:a16="http://schemas.microsoft.com/office/drawing/2014/main" id="{5F0F827D-A21B-4149-AD54-E175F3218DE9}"/>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3F4A5134-50F6-406F-A416-2AF8F5907E19}"/>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93" name="Group 92">
            <a:extLst>
              <a:ext uri="{FF2B5EF4-FFF2-40B4-BE49-F238E27FC236}">
                <a16:creationId xmlns:a16="http://schemas.microsoft.com/office/drawing/2014/main" id="{329F9C64-D57B-462A-9EF5-EAB8DD3DDFA6}"/>
              </a:ext>
            </a:extLst>
          </p:cNvPr>
          <p:cNvGrpSpPr/>
          <p:nvPr/>
        </p:nvGrpSpPr>
        <p:grpSpPr>
          <a:xfrm>
            <a:off x="6744735" y="1522205"/>
            <a:ext cx="1261872" cy="5120640"/>
            <a:chOff x="2642616" y="1600200"/>
            <a:chExt cx="1261872" cy="5120640"/>
          </a:xfrm>
        </p:grpSpPr>
        <p:grpSp>
          <p:nvGrpSpPr>
            <p:cNvPr id="94" name="Group 93">
              <a:extLst>
                <a:ext uri="{FF2B5EF4-FFF2-40B4-BE49-F238E27FC236}">
                  <a16:creationId xmlns:a16="http://schemas.microsoft.com/office/drawing/2014/main" id="{649008ED-033E-4F45-A54C-99B6E3F30294}"/>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00" name="Freeform: Shape 99">
                <a:extLst>
                  <a:ext uri="{FF2B5EF4-FFF2-40B4-BE49-F238E27FC236}">
                    <a16:creationId xmlns:a16="http://schemas.microsoft.com/office/drawing/2014/main" id="{4B99F807-FB05-4D34-A229-8E4E27024419}"/>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570D386D-9BCB-4717-BBB1-F8B6B0E5BDFA}"/>
                  </a:ext>
                </a:extLst>
              </p:cNvPr>
              <p:cNvGrpSpPr/>
              <p:nvPr/>
            </p:nvGrpSpPr>
            <p:grpSpPr>
              <a:xfrm>
                <a:off x="2720340" y="1673352"/>
                <a:ext cx="1106424" cy="4164160"/>
                <a:chOff x="2077212" y="1760165"/>
                <a:chExt cx="1106424" cy="4164160"/>
              </a:xfrm>
            </p:grpSpPr>
            <p:sp>
              <p:nvSpPr>
                <p:cNvPr id="102" name="Rectangle 101">
                  <a:extLst>
                    <a:ext uri="{FF2B5EF4-FFF2-40B4-BE49-F238E27FC236}">
                      <a16:creationId xmlns:a16="http://schemas.microsoft.com/office/drawing/2014/main" id="{A3724DD6-D1E1-4ED1-A23C-1D3CD5B5BBF2}"/>
                    </a:ext>
                  </a:extLst>
                </p:cNvPr>
                <p:cNvSpPr/>
                <p:nvPr/>
              </p:nvSpPr>
              <p:spPr>
                <a:xfrm>
                  <a:off x="2077212" y="1760165"/>
                  <a:ext cx="1106424" cy="11430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Shape 102">
                  <a:extLst>
                    <a:ext uri="{FF2B5EF4-FFF2-40B4-BE49-F238E27FC236}">
                      <a16:creationId xmlns:a16="http://schemas.microsoft.com/office/drawing/2014/main" id="{682AF977-E3DF-439D-96EE-88E13E183845}"/>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Shape 103">
                  <a:extLst>
                    <a:ext uri="{FF2B5EF4-FFF2-40B4-BE49-F238E27FC236}">
                      <a16:creationId xmlns:a16="http://schemas.microsoft.com/office/drawing/2014/main" id="{09D5EEF5-A924-4970-B917-0CCF35F31641}"/>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007C6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95" name="TextBox 94">
              <a:extLst>
                <a:ext uri="{FF2B5EF4-FFF2-40B4-BE49-F238E27FC236}">
                  <a16:creationId xmlns:a16="http://schemas.microsoft.com/office/drawing/2014/main" id="{16726453-351B-4377-AD8C-B867B6810737}"/>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96" name="Rectangle 95">
              <a:extLst>
                <a:ext uri="{FF2B5EF4-FFF2-40B4-BE49-F238E27FC236}">
                  <a16:creationId xmlns:a16="http://schemas.microsoft.com/office/drawing/2014/main" id="{BB598C4B-56C5-47B0-916F-68316594BD2D}"/>
                </a:ext>
              </a:extLst>
            </p:cNvPr>
            <p:cNvSpPr>
              <a:spLocks noChangeAspect="1"/>
            </p:cNvSpPr>
            <p:nvPr/>
          </p:nvSpPr>
          <p:spPr>
            <a:xfrm>
              <a:off x="2864612" y="1802932"/>
              <a:ext cx="822960" cy="88174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7" name="Group 96">
              <a:extLst>
                <a:ext uri="{FF2B5EF4-FFF2-40B4-BE49-F238E27FC236}">
                  <a16:creationId xmlns:a16="http://schemas.microsoft.com/office/drawing/2014/main" id="{BA0FDA20-C19A-4790-AF0A-C3EBCB1298CC}"/>
                </a:ext>
              </a:extLst>
            </p:cNvPr>
            <p:cNvGrpSpPr/>
            <p:nvPr/>
          </p:nvGrpSpPr>
          <p:grpSpPr>
            <a:xfrm>
              <a:off x="2751041" y="5495544"/>
              <a:ext cx="1045021" cy="1225296"/>
              <a:chOff x="2751041" y="5495544"/>
              <a:chExt cx="1045021" cy="1225296"/>
            </a:xfrm>
          </p:grpSpPr>
          <p:sp>
            <p:nvSpPr>
              <p:cNvPr id="98" name="Freeform: Shape 97">
                <a:extLst>
                  <a:ext uri="{FF2B5EF4-FFF2-40B4-BE49-F238E27FC236}">
                    <a16:creationId xmlns:a16="http://schemas.microsoft.com/office/drawing/2014/main" id="{6C3F33DF-7B26-48F9-B0E0-706A08D2507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TextBox 98">
                <a:extLst>
                  <a:ext uri="{FF2B5EF4-FFF2-40B4-BE49-F238E27FC236}">
                    <a16:creationId xmlns:a16="http://schemas.microsoft.com/office/drawing/2014/main" id="{93915EAC-D277-4549-8A2F-6E0C2AE9059D}"/>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05" name="Group 104">
            <a:extLst>
              <a:ext uri="{FF2B5EF4-FFF2-40B4-BE49-F238E27FC236}">
                <a16:creationId xmlns:a16="http://schemas.microsoft.com/office/drawing/2014/main" id="{2A638D75-FBCA-414F-8522-8C93EDCF0514}"/>
              </a:ext>
            </a:extLst>
          </p:cNvPr>
          <p:cNvGrpSpPr/>
          <p:nvPr/>
        </p:nvGrpSpPr>
        <p:grpSpPr>
          <a:xfrm>
            <a:off x="8366093" y="1522205"/>
            <a:ext cx="1261872" cy="5120640"/>
            <a:chOff x="2642616" y="1600200"/>
            <a:chExt cx="1261872" cy="5120640"/>
          </a:xfrm>
        </p:grpSpPr>
        <p:grpSp>
          <p:nvGrpSpPr>
            <p:cNvPr id="106" name="Group 105">
              <a:extLst>
                <a:ext uri="{FF2B5EF4-FFF2-40B4-BE49-F238E27FC236}">
                  <a16:creationId xmlns:a16="http://schemas.microsoft.com/office/drawing/2014/main" id="{DC613C52-3639-4A57-916F-EBE0531F308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12" name="Freeform: Shape 111">
                <a:extLst>
                  <a:ext uri="{FF2B5EF4-FFF2-40B4-BE49-F238E27FC236}">
                    <a16:creationId xmlns:a16="http://schemas.microsoft.com/office/drawing/2014/main" id="{D07945B9-FCB6-4F6B-8988-DFA3415A2E5F}"/>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3" name="Group 112">
                <a:extLst>
                  <a:ext uri="{FF2B5EF4-FFF2-40B4-BE49-F238E27FC236}">
                    <a16:creationId xmlns:a16="http://schemas.microsoft.com/office/drawing/2014/main" id="{1675398C-DEE5-4DA4-8569-B15FCD6DD564}"/>
                  </a:ext>
                </a:extLst>
              </p:cNvPr>
              <p:cNvGrpSpPr/>
              <p:nvPr/>
            </p:nvGrpSpPr>
            <p:grpSpPr>
              <a:xfrm>
                <a:off x="2720340" y="1673352"/>
                <a:ext cx="1106424" cy="4164160"/>
                <a:chOff x="2077212" y="1760165"/>
                <a:chExt cx="1106424" cy="4164160"/>
              </a:xfrm>
            </p:grpSpPr>
            <p:sp>
              <p:nvSpPr>
                <p:cNvPr id="114" name="Rectangle 113">
                  <a:extLst>
                    <a:ext uri="{FF2B5EF4-FFF2-40B4-BE49-F238E27FC236}">
                      <a16:creationId xmlns:a16="http://schemas.microsoft.com/office/drawing/2014/main" id="{4DD379A0-A198-43F5-9BCF-919CC71269A8}"/>
                    </a:ext>
                  </a:extLst>
                </p:cNvPr>
                <p:cNvSpPr/>
                <p:nvPr/>
              </p:nvSpPr>
              <p:spPr>
                <a:xfrm>
                  <a:off x="2077212" y="1760165"/>
                  <a:ext cx="1106424" cy="11430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Freeform: Shape 114">
                  <a:extLst>
                    <a:ext uri="{FF2B5EF4-FFF2-40B4-BE49-F238E27FC236}">
                      <a16:creationId xmlns:a16="http://schemas.microsoft.com/office/drawing/2014/main" id="{217D5B77-95FB-420A-8377-F4ECEDE5B136}"/>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Freeform: Shape 115">
                  <a:extLst>
                    <a:ext uri="{FF2B5EF4-FFF2-40B4-BE49-F238E27FC236}">
                      <a16:creationId xmlns:a16="http://schemas.microsoft.com/office/drawing/2014/main" id="{148BA8C4-1E49-427C-8130-3D6C34B74EF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D17F09"/>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07" name="TextBox 106">
              <a:extLst>
                <a:ext uri="{FF2B5EF4-FFF2-40B4-BE49-F238E27FC236}">
                  <a16:creationId xmlns:a16="http://schemas.microsoft.com/office/drawing/2014/main" id="{6E84EA2C-302A-430E-8E1F-0F01736F60F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08" name="Rectangle 107">
              <a:extLst>
                <a:ext uri="{FF2B5EF4-FFF2-40B4-BE49-F238E27FC236}">
                  <a16:creationId xmlns:a16="http://schemas.microsoft.com/office/drawing/2014/main" id="{FA59A6FE-F52C-4913-8631-62685FA534E8}"/>
                </a:ext>
              </a:extLst>
            </p:cNvPr>
            <p:cNvSpPr>
              <a:spLocks noChangeAspect="1"/>
            </p:cNvSpPr>
            <p:nvPr/>
          </p:nvSpPr>
          <p:spPr>
            <a:xfrm>
              <a:off x="2864612" y="1802932"/>
              <a:ext cx="822960" cy="881743"/>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9" name="Group 108">
              <a:extLst>
                <a:ext uri="{FF2B5EF4-FFF2-40B4-BE49-F238E27FC236}">
                  <a16:creationId xmlns:a16="http://schemas.microsoft.com/office/drawing/2014/main" id="{AEDD0A5B-0FE9-4953-ACD3-FD7275B9857A}"/>
                </a:ext>
              </a:extLst>
            </p:cNvPr>
            <p:cNvGrpSpPr/>
            <p:nvPr/>
          </p:nvGrpSpPr>
          <p:grpSpPr>
            <a:xfrm>
              <a:off x="2751041" y="5495544"/>
              <a:ext cx="1045021" cy="1225296"/>
              <a:chOff x="2751041" y="5495544"/>
              <a:chExt cx="1045021" cy="1225296"/>
            </a:xfrm>
          </p:grpSpPr>
          <p:sp>
            <p:nvSpPr>
              <p:cNvPr id="110" name="Freeform: Shape 109">
                <a:extLst>
                  <a:ext uri="{FF2B5EF4-FFF2-40B4-BE49-F238E27FC236}">
                    <a16:creationId xmlns:a16="http://schemas.microsoft.com/office/drawing/2014/main" id="{BD2222A7-1A6B-44CF-8A21-07FAEB20D795}"/>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1" name="TextBox 110">
                <a:extLst>
                  <a:ext uri="{FF2B5EF4-FFF2-40B4-BE49-F238E27FC236}">
                    <a16:creationId xmlns:a16="http://schemas.microsoft.com/office/drawing/2014/main" id="{C25D4321-72ED-4044-ABB1-140EE7DF2F7B}"/>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grpSp>
        <p:nvGrpSpPr>
          <p:cNvPr id="117" name="Group 116">
            <a:extLst>
              <a:ext uri="{FF2B5EF4-FFF2-40B4-BE49-F238E27FC236}">
                <a16:creationId xmlns:a16="http://schemas.microsoft.com/office/drawing/2014/main" id="{D0E68807-EACF-411A-A43E-9823387F96B6}"/>
              </a:ext>
            </a:extLst>
          </p:cNvPr>
          <p:cNvGrpSpPr/>
          <p:nvPr/>
        </p:nvGrpSpPr>
        <p:grpSpPr>
          <a:xfrm>
            <a:off x="10091928" y="1525443"/>
            <a:ext cx="1261872" cy="5120640"/>
            <a:chOff x="2642616" y="1600200"/>
            <a:chExt cx="1261872" cy="5120640"/>
          </a:xfrm>
        </p:grpSpPr>
        <p:grpSp>
          <p:nvGrpSpPr>
            <p:cNvPr id="118" name="Group 117">
              <a:extLst>
                <a:ext uri="{FF2B5EF4-FFF2-40B4-BE49-F238E27FC236}">
                  <a16:creationId xmlns:a16="http://schemas.microsoft.com/office/drawing/2014/main" id="{45EE4347-8C17-4A7E-BA6D-1BAA51C5B1C2}"/>
                </a:ext>
              </a:extLst>
            </p:cNvPr>
            <p:cNvGrpSpPr/>
            <p:nvPr/>
          </p:nvGrpSpPr>
          <p:grpSpPr>
            <a:xfrm>
              <a:off x="2642616" y="1600200"/>
              <a:ext cx="1261872" cy="4434840"/>
              <a:chOff x="2642616" y="1600200"/>
              <a:chExt cx="1261872" cy="4434840"/>
            </a:xfrm>
            <a:effectLst>
              <a:outerShdw blurRad="127000" dist="12700" sx="102000" sy="102000" algn="ctr" rotWithShape="0">
                <a:prstClr val="black">
                  <a:alpha val="40000"/>
                </a:prstClr>
              </a:outerShdw>
            </a:effectLst>
          </p:grpSpPr>
          <p:sp>
            <p:nvSpPr>
              <p:cNvPr id="124" name="Freeform: Shape 123">
                <a:extLst>
                  <a:ext uri="{FF2B5EF4-FFF2-40B4-BE49-F238E27FC236}">
                    <a16:creationId xmlns:a16="http://schemas.microsoft.com/office/drawing/2014/main" id="{A669D184-D03F-4044-973F-69C49977770D}"/>
                  </a:ext>
                </a:extLst>
              </p:cNvPr>
              <p:cNvSpPr/>
              <p:nvPr/>
            </p:nvSpPr>
            <p:spPr>
              <a:xfrm>
                <a:off x="2642616" y="1600200"/>
                <a:ext cx="1261872" cy="4434840"/>
              </a:xfrm>
              <a:custGeom>
                <a:avLst/>
                <a:gdLst>
                  <a:gd name="connsiteX0" fmla="*/ 719 w 1234440"/>
                  <a:gd name="connsiteY0" fmla="*/ 0 h 4187494"/>
                  <a:gd name="connsiteX1" fmla="*/ 1233721 w 1234440"/>
                  <a:gd name="connsiteY1" fmla="*/ 0 h 4187494"/>
                  <a:gd name="connsiteX2" fmla="*/ 1233721 w 1234440"/>
                  <a:gd name="connsiteY2" fmla="*/ 1174982 h 4187494"/>
                  <a:gd name="connsiteX3" fmla="*/ 1234440 w 1234440"/>
                  <a:gd name="connsiteY3" fmla="*/ 1174982 h 4187494"/>
                  <a:gd name="connsiteX4" fmla="*/ 955415 w 1234440"/>
                  <a:gd name="connsiteY4" fmla="*/ 1638219 h 4187494"/>
                  <a:gd name="connsiteX5" fmla="*/ 955415 w 1234440"/>
                  <a:gd name="connsiteY5" fmla="*/ 4187494 h 4187494"/>
                  <a:gd name="connsiteX6" fmla="*/ 940510 w 1234440"/>
                  <a:gd name="connsiteY6" fmla="*/ 4169428 h 4187494"/>
                  <a:gd name="connsiteX7" fmla="*/ 617220 w 1234440"/>
                  <a:gd name="connsiteY7" fmla="*/ 4035517 h 4187494"/>
                  <a:gd name="connsiteX8" fmla="*/ 293931 w 1234440"/>
                  <a:gd name="connsiteY8" fmla="*/ 4169428 h 4187494"/>
                  <a:gd name="connsiteX9" fmla="*/ 279025 w 1234440"/>
                  <a:gd name="connsiteY9" fmla="*/ 4187494 h 4187494"/>
                  <a:gd name="connsiteX10" fmla="*/ 279025 w 1234440"/>
                  <a:gd name="connsiteY10" fmla="*/ 1638217 h 4187494"/>
                  <a:gd name="connsiteX11" fmla="*/ 0 w 1234440"/>
                  <a:gd name="connsiteY11" fmla="*/ 1174982 h 4187494"/>
                  <a:gd name="connsiteX12" fmla="*/ 719 w 1234440"/>
                  <a:gd name="connsiteY12" fmla="*/ 1174982 h 41874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234440" h="4187494">
                    <a:moveTo>
                      <a:pt x="719" y="0"/>
                    </a:moveTo>
                    <a:lnTo>
                      <a:pt x="1233721" y="0"/>
                    </a:lnTo>
                    <a:lnTo>
                      <a:pt x="1233721" y="1174982"/>
                    </a:lnTo>
                    <a:lnTo>
                      <a:pt x="1234440" y="1174982"/>
                    </a:lnTo>
                    <a:lnTo>
                      <a:pt x="955415" y="1638219"/>
                    </a:lnTo>
                    <a:lnTo>
                      <a:pt x="955415" y="4187494"/>
                    </a:lnTo>
                    <a:lnTo>
                      <a:pt x="940510" y="4169428"/>
                    </a:lnTo>
                    <a:cubicBezTo>
                      <a:pt x="857773" y="4086691"/>
                      <a:pt x="743473" y="4035517"/>
                      <a:pt x="617220" y="4035517"/>
                    </a:cubicBezTo>
                    <a:cubicBezTo>
                      <a:pt x="490968" y="4035517"/>
                      <a:pt x="376668" y="4086691"/>
                      <a:pt x="293931" y="4169428"/>
                    </a:cubicBezTo>
                    <a:lnTo>
                      <a:pt x="279025" y="4187494"/>
                    </a:lnTo>
                    <a:lnTo>
                      <a:pt x="279025" y="1638217"/>
                    </a:lnTo>
                    <a:lnTo>
                      <a:pt x="0" y="1174982"/>
                    </a:lnTo>
                    <a:lnTo>
                      <a:pt x="719" y="1174982"/>
                    </a:lnTo>
                    <a:close/>
                  </a:path>
                </a:pathLst>
              </a:custGeom>
              <a:solidFill>
                <a:schemeClr val="bg1"/>
              </a:soli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5" name="Group 124">
                <a:extLst>
                  <a:ext uri="{FF2B5EF4-FFF2-40B4-BE49-F238E27FC236}">
                    <a16:creationId xmlns:a16="http://schemas.microsoft.com/office/drawing/2014/main" id="{AA4CD029-2267-4E82-B3C3-1326A641F3DB}"/>
                  </a:ext>
                </a:extLst>
              </p:cNvPr>
              <p:cNvGrpSpPr/>
              <p:nvPr/>
            </p:nvGrpSpPr>
            <p:grpSpPr>
              <a:xfrm>
                <a:off x="2720340" y="1673352"/>
                <a:ext cx="1106424" cy="4164160"/>
                <a:chOff x="2077212" y="1760165"/>
                <a:chExt cx="1106424" cy="4164160"/>
              </a:xfrm>
            </p:grpSpPr>
            <p:sp>
              <p:nvSpPr>
                <p:cNvPr id="126" name="Rectangle 125">
                  <a:extLst>
                    <a:ext uri="{FF2B5EF4-FFF2-40B4-BE49-F238E27FC236}">
                      <a16:creationId xmlns:a16="http://schemas.microsoft.com/office/drawing/2014/main" id="{3FB179BB-9032-4BCB-9706-52F392A97275}"/>
                    </a:ext>
                  </a:extLst>
                </p:cNvPr>
                <p:cNvSpPr/>
                <p:nvPr/>
              </p:nvSpPr>
              <p:spPr>
                <a:xfrm>
                  <a:off x="2077212" y="1760165"/>
                  <a:ext cx="1106424" cy="11430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Shape 126">
                  <a:extLst>
                    <a:ext uri="{FF2B5EF4-FFF2-40B4-BE49-F238E27FC236}">
                      <a16:creationId xmlns:a16="http://schemas.microsoft.com/office/drawing/2014/main" id="{849EE7ED-5B08-469B-96DA-0EDBCCE36FA7}"/>
                    </a:ext>
                  </a:extLst>
                </p:cNvPr>
                <p:cNvSpPr/>
                <p:nvPr/>
              </p:nvSpPr>
              <p:spPr>
                <a:xfrm>
                  <a:off x="2370678" y="3345739"/>
                  <a:ext cx="521208" cy="2578586"/>
                </a:xfrm>
                <a:custGeom>
                  <a:avLst/>
                  <a:gdLst>
                    <a:gd name="connsiteX0" fmla="*/ 0 w 585216"/>
                    <a:gd name="connsiteY0" fmla="*/ 0 h 2515559"/>
                    <a:gd name="connsiteX1" fmla="*/ 585216 w 585216"/>
                    <a:gd name="connsiteY1" fmla="*/ 0 h 2515559"/>
                    <a:gd name="connsiteX2" fmla="*/ 585216 w 585216"/>
                    <a:gd name="connsiteY2" fmla="*/ 2515559 h 2515559"/>
                    <a:gd name="connsiteX3" fmla="*/ 548233 w 585216"/>
                    <a:gd name="connsiteY3" fmla="*/ 2485046 h 2515559"/>
                    <a:gd name="connsiteX4" fmla="*/ 292608 w 585216"/>
                    <a:gd name="connsiteY4" fmla="*/ 2406963 h 2515559"/>
                    <a:gd name="connsiteX5" fmla="*/ 36983 w 585216"/>
                    <a:gd name="connsiteY5" fmla="*/ 2485046 h 2515559"/>
                    <a:gd name="connsiteX6" fmla="*/ 0 w 585216"/>
                    <a:gd name="connsiteY6" fmla="*/ 2515559 h 25155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585216" h="2515559">
                      <a:moveTo>
                        <a:pt x="0" y="0"/>
                      </a:moveTo>
                      <a:lnTo>
                        <a:pt x="585216" y="0"/>
                      </a:lnTo>
                      <a:lnTo>
                        <a:pt x="585216" y="2515559"/>
                      </a:lnTo>
                      <a:lnTo>
                        <a:pt x="548233" y="2485046"/>
                      </a:lnTo>
                      <a:cubicBezTo>
                        <a:pt x="475264" y="2435748"/>
                        <a:pt x="387297" y="2406963"/>
                        <a:pt x="292608" y="2406963"/>
                      </a:cubicBezTo>
                      <a:cubicBezTo>
                        <a:pt x="197919" y="2406963"/>
                        <a:pt x="109953" y="2435748"/>
                        <a:pt x="36983" y="2485046"/>
                      </a:cubicBezTo>
                      <a:lnTo>
                        <a:pt x="0" y="2515559"/>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73A92C72-646F-48DE-8085-08FB958BA8D2}"/>
                    </a:ext>
                  </a:extLst>
                </p:cNvPr>
                <p:cNvSpPr/>
                <p:nvPr/>
              </p:nvSpPr>
              <p:spPr>
                <a:xfrm>
                  <a:off x="2077212" y="2903165"/>
                  <a:ext cx="1106424" cy="499872"/>
                </a:xfrm>
                <a:custGeom>
                  <a:avLst/>
                  <a:gdLst>
                    <a:gd name="connsiteX0" fmla="*/ 0 w 1106424"/>
                    <a:gd name="connsiteY0" fmla="*/ 0 h 499872"/>
                    <a:gd name="connsiteX1" fmla="*/ 1106424 w 1106424"/>
                    <a:gd name="connsiteY1" fmla="*/ 0 h 499872"/>
                    <a:gd name="connsiteX2" fmla="*/ 1070908 w 1106424"/>
                    <a:gd name="connsiteY2" fmla="*/ 69368 h 499872"/>
                    <a:gd name="connsiteX3" fmla="*/ 812235 w 1106424"/>
                    <a:gd name="connsiteY3" fmla="*/ 499872 h 499872"/>
                    <a:gd name="connsiteX4" fmla="*/ 300644 w 1106424"/>
                    <a:gd name="connsiteY4" fmla="*/ 499872 h 499872"/>
                    <a:gd name="connsiteX5" fmla="*/ 56472 w 1106424"/>
                    <a:gd name="connsiteY5" fmla="*/ 109115 h 499872"/>
                    <a:gd name="connsiteX6" fmla="*/ 24661 w 1106424"/>
                    <a:gd name="connsiteY6" fmla="*/ 50748 h 499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106424" h="499872">
                      <a:moveTo>
                        <a:pt x="0" y="0"/>
                      </a:moveTo>
                      <a:lnTo>
                        <a:pt x="1106424" y="0"/>
                      </a:lnTo>
                      <a:lnTo>
                        <a:pt x="1070908" y="69368"/>
                      </a:lnTo>
                      <a:lnTo>
                        <a:pt x="812235" y="499872"/>
                      </a:lnTo>
                      <a:lnTo>
                        <a:pt x="300644" y="499872"/>
                      </a:lnTo>
                      <a:lnTo>
                        <a:pt x="56472" y="109115"/>
                      </a:lnTo>
                      <a:lnTo>
                        <a:pt x="24661" y="50748"/>
                      </a:lnTo>
                      <a:close/>
                    </a:path>
                  </a:pathLst>
                </a:custGeom>
                <a:solidFill>
                  <a:srgbClr val="B5231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19" name="TextBox 118">
              <a:extLst>
                <a:ext uri="{FF2B5EF4-FFF2-40B4-BE49-F238E27FC236}">
                  <a16:creationId xmlns:a16="http://schemas.microsoft.com/office/drawing/2014/main" id="{CDD88F0F-5ACD-4C3E-B61F-BCE8F8D7039E}"/>
                </a:ext>
              </a:extLst>
            </p:cNvPr>
            <p:cNvSpPr txBox="1"/>
            <p:nvPr/>
          </p:nvSpPr>
          <p:spPr>
            <a:xfrm rot="16200000">
              <a:off x="2179321" y="4297680"/>
              <a:ext cx="2194560" cy="246221"/>
            </a:xfrm>
            <a:prstGeom prst="rect">
              <a:avLst/>
            </a:prstGeom>
            <a:noFill/>
          </p:spPr>
          <p:txBody>
            <a:bodyPr wrap="square" lIns="0" tIns="0" rIns="0" bIns="0" rtlCol="0" anchor="t">
              <a:spAutoFit/>
            </a:bodyPr>
            <a:lstStyle/>
            <a:p>
              <a:pPr algn="ctr"/>
              <a:r>
                <a:rPr lang="en-US" sz="1600" b="1" dirty="0">
                  <a:solidFill>
                    <a:schemeClr val="bg1"/>
                  </a:solidFill>
                </a:rPr>
                <a:t>LOREM IPSUM DOLOR</a:t>
              </a:r>
            </a:p>
          </p:txBody>
        </p:sp>
        <p:sp>
          <p:nvSpPr>
            <p:cNvPr id="120" name="Rectangle 119">
              <a:extLst>
                <a:ext uri="{FF2B5EF4-FFF2-40B4-BE49-F238E27FC236}">
                  <a16:creationId xmlns:a16="http://schemas.microsoft.com/office/drawing/2014/main" id="{AF7D3307-6F89-421C-923C-66C88D812975}"/>
                </a:ext>
              </a:extLst>
            </p:cNvPr>
            <p:cNvSpPr>
              <a:spLocks noChangeAspect="1"/>
            </p:cNvSpPr>
            <p:nvPr/>
          </p:nvSpPr>
          <p:spPr>
            <a:xfrm>
              <a:off x="2864612" y="1802932"/>
              <a:ext cx="822960" cy="881743"/>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1" name="Group 120">
              <a:extLst>
                <a:ext uri="{FF2B5EF4-FFF2-40B4-BE49-F238E27FC236}">
                  <a16:creationId xmlns:a16="http://schemas.microsoft.com/office/drawing/2014/main" id="{B1DB717D-7177-48A7-A74D-09B74BFE8EA1}"/>
                </a:ext>
              </a:extLst>
            </p:cNvPr>
            <p:cNvGrpSpPr/>
            <p:nvPr/>
          </p:nvGrpSpPr>
          <p:grpSpPr>
            <a:xfrm>
              <a:off x="2751041" y="5495544"/>
              <a:ext cx="1045021" cy="1225296"/>
              <a:chOff x="2751041" y="5495544"/>
              <a:chExt cx="1045021" cy="1225296"/>
            </a:xfrm>
          </p:grpSpPr>
          <p:sp>
            <p:nvSpPr>
              <p:cNvPr id="122" name="Freeform: Shape 121">
                <a:extLst>
                  <a:ext uri="{FF2B5EF4-FFF2-40B4-BE49-F238E27FC236}">
                    <a16:creationId xmlns:a16="http://schemas.microsoft.com/office/drawing/2014/main" id="{7F496B3E-45E4-41C2-A729-33D212CC489B}"/>
                  </a:ext>
                </a:extLst>
              </p:cNvPr>
              <p:cNvSpPr>
                <a:spLocks noChangeAspect="1"/>
              </p:cNvSpPr>
              <p:nvPr/>
            </p:nvSpPr>
            <p:spPr>
              <a:xfrm>
                <a:off x="2751041" y="5495544"/>
                <a:ext cx="1045021" cy="1225296"/>
              </a:xfrm>
              <a:custGeom>
                <a:avLst/>
                <a:gdLst>
                  <a:gd name="connsiteX0" fmla="*/ 486431 w 960120"/>
                  <a:gd name="connsiteY0" fmla="*/ 0 h 1125748"/>
                  <a:gd name="connsiteX1" fmla="*/ 610706 w 960120"/>
                  <a:gd name="connsiteY1" fmla="*/ 185904 h 1125748"/>
                  <a:gd name="connsiteX2" fmla="*/ 666921 w 960120"/>
                  <a:gd name="connsiteY2" fmla="*/ 203354 h 1125748"/>
                  <a:gd name="connsiteX3" fmla="*/ 960120 w 960120"/>
                  <a:gd name="connsiteY3" fmla="*/ 645688 h 1125748"/>
                  <a:gd name="connsiteX4" fmla="*/ 480060 w 960120"/>
                  <a:gd name="connsiteY4" fmla="*/ 1125748 h 1125748"/>
                  <a:gd name="connsiteX5" fmla="*/ 0 w 960120"/>
                  <a:gd name="connsiteY5" fmla="*/ 645688 h 1125748"/>
                  <a:gd name="connsiteX6" fmla="*/ 293199 w 960120"/>
                  <a:gd name="connsiteY6" fmla="*/ 203354 h 1125748"/>
                  <a:gd name="connsiteX7" fmla="*/ 365493 w 960120"/>
                  <a:gd name="connsiteY7" fmla="*/ 180913 h 1125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60120" h="1125748">
                    <a:moveTo>
                      <a:pt x="486431" y="0"/>
                    </a:moveTo>
                    <a:lnTo>
                      <a:pt x="610706" y="185904"/>
                    </a:lnTo>
                    <a:lnTo>
                      <a:pt x="666921" y="203354"/>
                    </a:lnTo>
                    <a:cubicBezTo>
                      <a:pt x="839222" y="276231"/>
                      <a:pt x="960120" y="446841"/>
                      <a:pt x="960120" y="645688"/>
                    </a:cubicBezTo>
                    <a:cubicBezTo>
                      <a:pt x="960120" y="910818"/>
                      <a:pt x="745190" y="1125748"/>
                      <a:pt x="480060" y="1125748"/>
                    </a:cubicBezTo>
                    <a:cubicBezTo>
                      <a:pt x="214930" y="1125748"/>
                      <a:pt x="0" y="910818"/>
                      <a:pt x="0" y="645688"/>
                    </a:cubicBezTo>
                    <a:cubicBezTo>
                      <a:pt x="0" y="446841"/>
                      <a:pt x="120898" y="276231"/>
                      <a:pt x="293199" y="203354"/>
                    </a:cubicBezTo>
                    <a:lnTo>
                      <a:pt x="365493" y="180913"/>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6200000"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3" name="TextBox 122">
                <a:extLst>
                  <a:ext uri="{FF2B5EF4-FFF2-40B4-BE49-F238E27FC236}">
                    <a16:creationId xmlns:a16="http://schemas.microsoft.com/office/drawing/2014/main" id="{B4DAEA13-A905-490E-8026-AAC675644126}"/>
                  </a:ext>
                </a:extLst>
              </p:cNvPr>
              <p:cNvSpPr txBox="1"/>
              <p:nvPr/>
            </p:nvSpPr>
            <p:spPr>
              <a:xfrm>
                <a:off x="2917209" y="5820155"/>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04</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grpSp>
      </p:grpSp>
      <p:sp>
        <p:nvSpPr>
          <p:cNvPr id="130" name="TextBox 129">
            <a:extLst>
              <a:ext uri="{FF2B5EF4-FFF2-40B4-BE49-F238E27FC236}">
                <a16:creationId xmlns:a16="http://schemas.microsoft.com/office/drawing/2014/main" id="{DA7EF01D-491C-41D9-9A9B-7D07150FF6E2}"/>
              </a:ext>
            </a:extLst>
          </p:cNvPr>
          <p:cNvSpPr txBox="1"/>
          <p:nvPr/>
        </p:nvSpPr>
        <p:spPr>
          <a:xfrm>
            <a:off x="348262" y="1655352"/>
            <a:ext cx="3153881" cy="4816703"/>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 .</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a:p>
            <a:endParaRPr lang="en-US" sz="10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4C4F54"/>
                </a:solidFill>
                <a:latin typeface="Candara" panose="020E0502030303020204" pitchFamily="34" charset="0"/>
              </a:rPr>
              <a:t>Lorem ipsum dolor sit amet, consectetur adipiscing elit, sed do eiusmod.</a:t>
            </a:r>
          </a:p>
        </p:txBody>
      </p:sp>
      <p:sp>
        <p:nvSpPr>
          <p:cNvPr id="131" name="TextBox 130">
            <a:extLst>
              <a:ext uri="{FF2B5EF4-FFF2-40B4-BE49-F238E27FC236}">
                <a16:creationId xmlns:a16="http://schemas.microsoft.com/office/drawing/2014/main" id="{389048E2-0161-4F2C-8B28-087ABF734825}"/>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1"/>
                                        </p:tgtEl>
                                        <p:attrNameLst>
                                          <p:attrName>style.visibility</p:attrName>
                                        </p:attrNameLst>
                                      </p:cBhvr>
                                      <p:to>
                                        <p:strVal val="visible"/>
                                      </p:to>
                                    </p:set>
                                    <p:animEffect transition="in" filter="wipe(left)">
                                      <p:cBhvr>
                                        <p:cTn id="7" dur="500"/>
                                        <p:tgtEl>
                                          <p:spTgt spid="131"/>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30">
                                            <p:txEl>
                                              <p:pRg st="0" end="0"/>
                                            </p:txEl>
                                          </p:spTgt>
                                        </p:tgtEl>
                                        <p:attrNameLst>
                                          <p:attrName>style.visibility</p:attrName>
                                        </p:attrNameLst>
                                      </p:cBhvr>
                                      <p:to>
                                        <p:strVal val="visible"/>
                                      </p:to>
                                    </p:set>
                                    <p:animEffect transition="in" filter="fade">
                                      <p:cBhvr>
                                        <p:cTn id="11" dur="500"/>
                                        <p:tgtEl>
                                          <p:spTgt spid="130">
                                            <p:txEl>
                                              <p:pRg st="0" end="0"/>
                                            </p:txEl>
                                          </p:spTgt>
                                        </p:tgtEl>
                                      </p:cBhvr>
                                    </p:animEffect>
                                    <p:anim calcmode="lin" valueType="num">
                                      <p:cBhvr>
                                        <p:cTn id="12" dur="500" fill="hold"/>
                                        <p:tgtEl>
                                          <p:spTgt spid="130">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30">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30">
                                            <p:txEl>
                                              <p:pRg st="2" end="2"/>
                                            </p:txEl>
                                          </p:spTgt>
                                        </p:tgtEl>
                                        <p:attrNameLst>
                                          <p:attrName>style.visibility</p:attrName>
                                        </p:attrNameLst>
                                      </p:cBhvr>
                                      <p:to>
                                        <p:strVal val="visible"/>
                                      </p:to>
                                    </p:set>
                                    <p:animEffect transition="in" filter="fade">
                                      <p:cBhvr>
                                        <p:cTn id="17" dur="500"/>
                                        <p:tgtEl>
                                          <p:spTgt spid="130">
                                            <p:txEl>
                                              <p:pRg st="2" end="2"/>
                                            </p:txEl>
                                          </p:spTgt>
                                        </p:tgtEl>
                                      </p:cBhvr>
                                    </p:animEffect>
                                    <p:anim calcmode="lin" valueType="num">
                                      <p:cBhvr>
                                        <p:cTn id="18" dur="500" fill="hold"/>
                                        <p:tgtEl>
                                          <p:spTgt spid="130">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30">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30">
                                            <p:txEl>
                                              <p:pRg st="3" end="3"/>
                                            </p:txEl>
                                          </p:spTgt>
                                        </p:tgtEl>
                                        <p:attrNameLst>
                                          <p:attrName>style.visibility</p:attrName>
                                        </p:attrNameLst>
                                      </p:cBhvr>
                                      <p:to>
                                        <p:strVal val="visible"/>
                                      </p:to>
                                    </p:set>
                                    <p:animEffect transition="in" filter="fade">
                                      <p:cBhvr>
                                        <p:cTn id="23" dur="500"/>
                                        <p:tgtEl>
                                          <p:spTgt spid="130">
                                            <p:txEl>
                                              <p:pRg st="3" end="3"/>
                                            </p:txEl>
                                          </p:spTgt>
                                        </p:tgtEl>
                                      </p:cBhvr>
                                    </p:animEffect>
                                    <p:anim calcmode="lin" valueType="num">
                                      <p:cBhvr>
                                        <p:cTn id="24" dur="500" fill="hold"/>
                                        <p:tgtEl>
                                          <p:spTgt spid="130">
                                            <p:txEl>
                                              <p:pRg st="3" end="3"/>
                                            </p:txEl>
                                          </p:spTgt>
                                        </p:tgtEl>
                                        <p:attrNameLst>
                                          <p:attrName>ppt_x</p:attrName>
                                        </p:attrNameLst>
                                      </p:cBhvr>
                                      <p:tavLst>
                                        <p:tav tm="0">
                                          <p:val>
                                            <p:strVal val="#ppt_x"/>
                                          </p:val>
                                        </p:tav>
                                        <p:tav tm="100000">
                                          <p:val>
                                            <p:strVal val="#ppt_x"/>
                                          </p:val>
                                        </p:tav>
                                      </p:tavLst>
                                    </p:anim>
                                    <p:anim calcmode="lin" valueType="num">
                                      <p:cBhvr>
                                        <p:cTn id="25" dur="500" fill="hold"/>
                                        <p:tgtEl>
                                          <p:spTgt spid="130">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30">
                                            <p:txEl>
                                              <p:pRg st="5" end="5"/>
                                            </p:txEl>
                                          </p:spTgt>
                                        </p:tgtEl>
                                        <p:attrNameLst>
                                          <p:attrName>style.visibility</p:attrName>
                                        </p:attrNameLst>
                                      </p:cBhvr>
                                      <p:to>
                                        <p:strVal val="visible"/>
                                      </p:to>
                                    </p:set>
                                    <p:animEffect transition="in" filter="fade">
                                      <p:cBhvr>
                                        <p:cTn id="29" dur="500"/>
                                        <p:tgtEl>
                                          <p:spTgt spid="130">
                                            <p:txEl>
                                              <p:pRg st="5" end="5"/>
                                            </p:txEl>
                                          </p:spTgt>
                                        </p:tgtEl>
                                      </p:cBhvr>
                                    </p:animEffect>
                                    <p:anim calcmode="lin" valueType="num">
                                      <p:cBhvr>
                                        <p:cTn id="30" dur="500" fill="hold"/>
                                        <p:tgtEl>
                                          <p:spTgt spid="130">
                                            <p:txEl>
                                              <p:pRg st="5" end="5"/>
                                            </p:txEl>
                                          </p:spTgt>
                                        </p:tgtEl>
                                        <p:attrNameLst>
                                          <p:attrName>ppt_x</p:attrName>
                                        </p:attrNameLst>
                                      </p:cBhvr>
                                      <p:tavLst>
                                        <p:tav tm="0">
                                          <p:val>
                                            <p:strVal val="#ppt_x"/>
                                          </p:val>
                                        </p:tav>
                                        <p:tav tm="100000">
                                          <p:val>
                                            <p:strVal val="#ppt_x"/>
                                          </p:val>
                                        </p:tav>
                                      </p:tavLst>
                                    </p:anim>
                                    <p:anim calcmode="lin" valueType="num">
                                      <p:cBhvr>
                                        <p:cTn id="31" dur="500" fill="hold"/>
                                        <p:tgtEl>
                                          <p:spTgt spid="130">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130">
                                            <p:txEl>
                                              <p:pRg st="7" end="7"/>
                                            </p:txEl>
                                          </p:spTgt>
                                        </p:tgtEl>
                                        <p:attrNameLst>
                                          <p:attrName>style.visibility</p:attrName>
                                        </p:attrNameLst>
                                      </p:cBhvr>
                                      <p:to>
                                        <p:strVal val="visible"/>
                                      </p:to>
                                    </p:set>
                                    <p:animEffect transition="in" filter="fade">
                                      <p:cBhvr>
                                        <p:cTn id="35" dur="500"/>
                                        <p:tgtEl>
                                          <p:spTgt spid="130">
                                            <p:txEl>
                                              <p:pRg st="7" end="7"/>
                                            </p:txEl>
                                          </p:spTgt>
                                        </p:tgtEl>
                                      </p:cBhvr>
                                    </p:animEffect>
                                    <p:anim calcmode="lin" valueType="num">
                                      <p:cBhvr>
                                        <p:cTn id="36" dur="500" fill="hold"/>
                                        <p:tgtEl>
                                          <p:spTgt spid="130">
                                            <p:txEl>
                                              <p:pRg st="7" end="7"/>
                                            </p:txEl>
                                          </p:spTgt>
                                        </p:tgtEl>
                                        <p:attrNameLst>
                                          <p:attrName>ppt_x</p:attrName>
                                        </p:attrNameLst>
                                      </p:cBhvr>
                                      <p:tavLst>
                                        <p:tav tm="0">
                                          <p:val>
                                            <p:strVal val="#ppt_x"/>
                                          </p:val>
                                        </p:tav>
                                        <p:tav tm="100000">
                                          <p:val>
                                            <p:strVal val="#ppt_x"/>
                                          </p:val>
                                        </p:tav>
                                      </p:tavLst>
                                    </p:anim>
                                    <p:anim calcmode="lin" valueType="num">
                                      <p:cBhvr>
                                        <p:cTn id="37" dur="500" fill="hold"/>
                                        <p:tgtEl>
                                          <p:spTgt spid="130">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130">
                                            <p:txEl>
                                              <p:pRg st="9" end="9"/>
                                            </p:txEl>
                                          </p:spTgt>
                                        </p:tgtEl>
                                        <p:attrNameLst>
                                          <p:attrName>style.visibility</p:attrName>
                                        </p:attrNameLst>
                                      </p:cBhvr>
                                      <p:to>
                                        <p:strVal val="visible"/>
                                      </p:to>
                                    </p:set>
                                    <p:animEffect transition="in" filter="fade">
                                      <p:cBhvr>
                                        <p:cTn id="41" dur="500"/>
                                        <p:tgtEl>
                                          <p:spTgt spid="130">
                                            <p:txEl>
                                              <p:pRg st="9" end="9"/>
                                            </p:txEl>
                                          </p:spTgt>
                                        </p:tgtEl>
                                      </p:cBhvr>
                                    </p:animEffect>
                                    <p:anim calcmode="lin" valueType="num">
                                      <p:cBhvr>
                                        <p:cTn id="42" dur="500" fill="hold"/>
                                        <p:tgtEl>
                                          <p:spTgt spid="130">
                                            <p:txEl>
                                              <p:pRg st="9" end="9"/>
                                            </p:txEl>
                                          </p:spTgt>
                                        </p:tgtEl>
                                        <p:attrNameLst>
                                          <p:attrName>ppt_x</p:attrName>
                                        </p:attrNameLst>
                                      </p:cBhvr>
                                      <p:tavLst>
                                        <p:tav tm="0">
                                          <p:val>
                                            <p:strVal val="#ppt_x"/>
                                          </p:val>
                                        </p:tav>
                                        <p:tav tm="100000">
                                          <p:val>
                                            <p:strVal val="#ppt_x"/>
                                          </p:val>
                                        </p:tav>
                                      </p:tavLst>
                                    </p:anim>
                                    <p:anim calcmode="lin" valueType="num">
                                      <p:cBhvr>
                                        <p:cTn id="43" dur="500" fill="hold"/>
                                        <p:tgtEl>
                                          <p:spTgt spid="130">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31" presetClass="entr" presetSubtype="0"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 calcmode="lin" valueType="num">
                                      <p:cBhvr>
                                        <p:cTn id="47" dur="1000" fill="hold"/>
                                        <p:tgtEl>
                                          <p:spTgt spid="52"/>
                                        </p:tgtEl>
                                        <p:attrNameLst>
                                          <p:attrName>ppt_w</p:attrName>
                                        </p:attrNameLst>
                                      </p:cBhvr>
                                      <p:tavLst>
                                        <p:tav tm="0">
                                          <p:val>
                                            <p:fltVal val="0"/>
                                          </p:val>
                                        </p:tav>
                                        <p:tav tm="100000">
                                          <p:val>
                                            <p:strVal val="#ppt_w"/>
                                          </p:val>
                                        </p:tav>
                                      </p:tavLst>
                                    </p:anim>
                                    <p:anim calcmode="lin" valueType="num">
                                      <p:cBhvr>
                                        <p:cTn id="48" dur="1000" fill="hold"/>
                                        <p:tgtEl>
                                          <p:spTgt spid="52"/>
                                        </p:tgtEl>
                                        <p:attrNameLst>
                                          <p:attrName>ppt_h</p:attrName>
                                        </p:attrNameLst>
                                      </p:cBhvr>
                                      <p:tavLst>
                                        <p:tav tm="0">
                                          <p:val>
                                            <p:fltVal val="0"/>
                                          </p:val>
                                        </p:tav>
                                        <p:tav tm="100000">
                                          <p:val>
                                            <p:strVal val="#ppt_h"/>
                                          </p:val>
                                        </p:tav>
                                      </p:tavLst>
                                    </p:anim>
                                    <p:anim calcmode="lin" valueType="num">
                                      <p:cBhvr>
                                        <p:cTn id="49" dur="1000" fill="hold"/>
                                        <p:tgtEl>
                                          <p:spTgt spid="52"/>
                                        </p:tgtEl>
                                        <p:attrNameLst>
                                          <p:attrName>style.rotation</p:attrName>
                                        </p:attrNameLst>
                                      </p:cBhvr>
                                      <p:tavLst>
                                        <p:tav tm="0">
                                          <p:val>
                                            <p:fltVal val="90"/>
                                          </p:val>
                                        </p:tav>
                                        <p:tav tm="100000">
                                          <p:val>
                                            <p:fltVal val="0"/>
                                          </p:val>
                                        </p:tav>
                                      </p:tavLst>
                                    </p:anim>
                                    <p:animEffect transition="in" filter="fade">
                                      <p:cBhvr>
                                        <p:cTn id="50" dur="1000"/>
                                        <p:tgtEl>
                                          <p:spTgt spid="52"/>
                                        </p:tgtEl>
                                      </p:cBhvr>
                                    </p:animEffect>
                                  </p:childTnLst>
                                </p:cTn>
                              </p:par>
                            </p:childTnLst>
                          </p:cTn>
                        </p:par>
                        <p:par>
                          <p:cTn id="51" fill="hold">
                            <p:stCondLst>
                              <p:cond delay="4500"/>
                            </p:stCondLst>
                            <p:childTnLst>
                              <p:par>
                                <p:cTn id="52" presetID="31" presetClass="entr" presetSubtype="0" fill="hold" nodeType="afterEffect">
                                  <p:stCondLst>
                                    <p:cond delay="0"/>
                                  </p:stCondLst>
                                  <p:childTnLst>
                                    <p:set>
                                      <p:cBhvr>
                                        <p:cTn id="53" dur="1" fill="hold">
                                          <p:stCondLst>
                                            <p:cond delay="0"/>
                                          </p:stCondLst>
                                        </p:cTn>
                                        <p:tgtEl>
                                          <p:spTgt spid="93"/>
                                        </p:tgtEl>
                                        <p:attrNameLst>
                                          <p:attrName>style.visibility</p:attrName>
                                        </p:attrNameLst>
                                      </p:cBhvr>
                                      <p:to>
                                        <p:strVal val="visible"/>
                                      </p:to>
                                    </p:set>
                                    <p:anim calcmode="lin" valueType="num">
                                      <p:cBhvr>
                                        <p:cTn id="54" dur="1000" fill="hold"/>
                                        <p:tgtEl>
                                          <p:spTgt spid="93"/>
                                        </p:tgtEl>
                                        <p:attrNameLst>
                                          <p:attrName>ppt_w</p:attrName>
                                        </p:attrNameLst>
                                      </p:cBhvr>
                                      <p:tavLst>
                                        <p:tav tm="0">
                                          <p:val>
                                            <p:fltVal val="0"/>
                                          </p:val>
                                        </p:tav>
                                        <p:tav tm="100000">
                                          <p:val>
                                            <p:strVal val="#ppt_w"/>
                                          </p:val>
                                        </p:tav>
                                      </p:tavLst>
                                    </p:anim>
                                    <p:anim calcmode="lin" valueType="num">
                                      <p:cBhvr>
                                        <p:cTn id="55" dur="1000" fill="hold"/>
                                        <p:tgtEl>
                                          <p:spTgt spid="93"/>
                                        </p:tgtEl>
                                        <p:attrNameLst>
                                          <p:attrName>ppt_h</p:attrName>
                                        </p:attrNameLst>
                                      </p:cBhvr>
                                      <p:tavLst>
                                        <p:tav tm="0">
                                          <p:val>
                                            <p:fltVal val="0"/>
                                          </p:val>
                                        </p:tav>
                                        <p:tav tm="100000">
                                          <p:val>
                                            <p:strVal val="#ppt_h"/>
                                          </p:val>
                                        </p:tav>
                                      </p:tavLst>
                                    </p:anim>
                                    <p:anim calcmode="lin" valueType="num">
                                      <p:cBhvr>
                                        <p:cTn id="56" dur="1000" fill="hold"/>
                                        <p:tgtEl>
                                          <p:spTgt spid="93"/>
                                        </p:tgtEl>
                                        <p:attrNameLst>
                                          <p:attrName>style.rotation</p:attrName>
                                        </p:attrNameLst>
                                      </p:cBhvr>
                                      <p:tavLst>
                                        <p:tav tm="0">
                                          <p:val>
                                            <p:fltVal val="90"/>
                                          </p:val>
                                        </p:tav>
                                        <p:tav tm="100000">
                                          <p:val>
                                            <p:fltVal val="0"/>
                                          </p:val>
                                        </p:tav>
                                      </p:tavLst>
                                    </p:anim>
                                    <p:animEffect transition="in" filter="fade">
                                      <p:cBhvr>
                                        <p:cTn id="57" dur="1000"/>
                                        <p:tgtEl>
                                          <p:spTgt spid="93"/>
                                        </p:tgtEl>
                                      </p:cBhvr>
                                    </p:animEffect>
                                  </p:childTnLst>
                                </p:cTn>
                              </p:par>
                            </p:childTnLst>
                          </p:cTn>
                        </p:par>
                        <p:par>
                          <p:cTn id="58" fill="hold">
                            <p:stCondLst>
                              <p:cond delay="5500"/>
                            </p:stCondLst>
                            <p:childTnLst>
                              <p:par>
                                <p:cTn id="59" presetID="31" presetClass="entr" presetSubtype="0" fill="hold" nodeType="afterEffect">
                                  <p:stCondLst>
                                    <p:cond delay="0"/>
                                  </p:stCondLst>
                                  <p:childTnLst>
                                    <p:set>
                                      <p:cBhvr>
                                        <p:cTn id="60" dur="1" fill="hold">
                                          <p:stCondLst>
                                            <p:cond delay="0"/>
                                          </p:stCondLst>
                                        </p:cTn>
                                        <p:tgtEl>
                                          <p:spTgt spid="105"/>
                                        </p:tgtEl>
                                        <p:attrNameLst>
                                          <p:attrName>style.visibility</p:attrName>
                                        </p:attrNameLst>
                                      </p:cBhvr>
                                      <p:to>
                                        <p:strVal val="visible"/>
                                      </p:to>
                                    </p:set>
                                    <p:anim calcmode="lin" valueType="num">
                                      <p:cBhvr>
                                        <p:cTn id="61" dur="1000" fill="hold"/>
                                        <p:tgtEl>
                                          <p:spTgt spid="105"/>
                                        </p:tgtEl>
                                        <p:attrNameLst>
                                          <p:attrName>ppt_w</p:attrName>
                                        </p:attrNameLst>
                                      </p:cBhvr>
                                      <p:tavLst>
                                        <p:tav tm="0">
                                          <p:val>
                                            <p:fltVal val="0"/>
                                          </p:val>
                                        </p:tav>
                                        <p:tav tm="100000">
                                          <p:val>
                                            <p:strVal val="#ppt_w"/>
                                          </p:val>
                                        </p:tav>
                                      </p:tavLst>
                                    </p:anim>
                                    <p:anim calcmode="lin" valueType="num">
                                      <p:cBhvr>
                                        <p:cTn id="62" dur="1000" fill="hold"/>
                                        <p:tgtEl>
                                          <p:spTgt spid="105"/>
                                        </p:tgtEl>
                                        <p:attrNameLst>
                                          <p:attrName>ppt_h</p:attrName>
                                        </p:attrNameLst>
                                      </p:cBhvr>
                                      <p:tavLst>
                                        <p:tav tm="0">
                                          <p:val>
                                            <p:fltVal val="0"/>
                                          </p:val>
                                        </p:tav>
                                        <p:tav tm="100000">
                                          <p:val>
                                            <p:strVal val="#ppt_h"/>
                                          </p:val>
                                        </p:tav>
                                      </p:tavLst>
                                    </p:anim>
                                    <p:anim calcmode="lin" valueType="num">
                                      <p:cBhvr>
                                        <p:cTn id="63" dur="1000" fill="hold"/>
                                        <p:tgtEl>
                                          <p:spTgt spid="105"/>
                                        </p:tgtEl>
                                        <p:attrNameLst>
                                          <p:attrName>style.rotation</p:attrName>
                                        </p:attrNameLst>
                                      </p:cBhvr>
                                      <p:tavLst>
                                        <p:tav tm="0">
                                          <p:val>
                                            <p:fltVal val="90"/>
                                          </p:val>
                                        </p:tav>
                                        <p:tav tm="100000">
                                          <p:val>
                                            <p:fltVal val="0"/>
                                          </p:val>
                                        </p:tav>
                                      </p:tavLst>
                                    </p:anim>
                                    <p:animEffect transition="in" filter="fade">
                                      <p:cBhvr>
                                        <p:cTn id="64" dur="1000"/>
                                        <p:tgtEl>
                                          <p:spTgt spid="105"/>
                                        </p:tgtEl>
                                      </p:cBhvr>
                                    </p:animEffect>
                                  </p:childTnLst>
                                </p:cTn>
                              </p:par>
                            </p:childTnLst>
                          </p:cTn>
                        </p:par>
                        <p:par>
                          <p:cTn id="65" fill="hold">
                            <p:stCondLst>
                              <p:cond delay="6500"/>
                            </p:stCondLst>
                            <p:childTnLst>
                              <p:par>
                                <p:cTn id="66" presetID="31" presetClass="entr" presetSubtype="0" fill="hold" nodeType="afterEffect">
                                  <p:stCondLst>
                                    <p:cond delay="0"/>
                                  </p:stCondLst>
                                  <p:childTnLst>
                                    <p:set>
                                      <p:cBhvr>
                                        <p:cTn id="67" dur="1" fill="hold">
                                          <p:stCondLst>
                                            <p:cond delay="0"/>
                                          </p:stCondLst>
                                        </p:cTn>
                                        <p:tgtEl>
                                          <p:spTgt spid="117"/>
                                        </p:tgtEl>
                                        <p:attrNameLst>
                                          <p:attrName>style.visibility</p:attrName>
                                        </p:attrNameLst>
                                      </p:cBhvr>
                                      <p:to>
                                        <p:strVal val="visible"/>
                                      </p:to>
                                    </p:set>
                                    <p:anim calcmode="lin" valueType="num">
                                      <p:cBhvr>
                                        <p:cTn id="68" dur="1000" fill="hold"/>
                                        <p:tgtEl>
                                          <p:spTgt spid="117"/>
                                        </p:tgtEl>
                                        <p:attrNameLst>
                                          <p:attrName>ppt_w</p:attrName>
                                        </p:attrNameLst>
                                      </p:cBhvr>
                                      <p:tavLst>
                                        <p:tav tm="0">
                                          <p:val>
                                            <p:fltVal val="0"/>
                                          </p:val>
                                        </p:tav>
                                        <p:tav tm="100000">
                                          <p:val>
                                            <p:strVal val="#ppt_w"/>
                                          </p:val>
                                        </p:tav>
                                      </p:tavLst>
                                    </p:anim>
                                    <p:anim calcmode="lin" valueType="num">
                                      <p:cBhvr>
                                        <p:cTn id="69" dur="1000" fill="hold"/>
                                        <p:tgtEl>
                                          <p:spTgt spid="117"/>
                                        </p:tgtEl>
                                        <p:attrNameLst>
                                          <p:attrName>ppt_h</p:attrName>
                                        </p:attrNameLst>
                                      </p:cBhvr>
                                      <p:tavLst>
                                        <p:tav tm="0">
                                          <p:val>
                                            <p:fltVal val="0"/>
                                          </p:val>
                                        </p:tav>
                                        <p:tav tm="100000">
                                          <p:val>
                                            <p:strVal val="#ppt_h"/>
                                          </p:val>
                                        </p:tav>
                                      </p:tavLst>
                                    </p:anim>
                                    <p:anim calcmode="lin" valueType="num">
                                      <p:cBhvr>
                                        <p:cTn id="70" dur="1000" fill="hold"/>
                                        <p:tgtEl>
                                          <p:spTgt spid="117"/>
                                        </p:tgtEl>
                                        <p:attrNameLst>
                                          <p:attrName>style.rotation</p:attrName>
                                        </p:attrNameLst>
                                      </p:cBhvr>
                                      <p:tavLst>
                                        <p:tav tm="0">
                                          <p:val>
                                            <p:fltVal val="90"/>
                                          </p:val>
                                        </p:tav>
                                        <p:tav tm="100000">
                                          <p:val>
                                            <p:fltVal val="0"/>
                                          </p:val>
                                        </p:tav>
                                      </p:tavLst>
                                    </p:anim>
                                    <p:animEffect transition="in" filter="fade">
                                      <p:cBhvr>
                                        <p:cTn id="71" dur="10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0" grpId="0" build="p"/>
      <p:bldP spid="13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8" name="TextBox 87">
            <a:extLst>
              <a:ext uri="{FF2B5EF4-FFF2-40B4-BE49-F238E27FC236}">
                <a16:creationId xmlns:a16="http://schemas.microsoft.com/office/drawing/2014/main" id="{49E9760E-0BF9-4FBB-B744-4C51E9142F50}"/>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171B802F-5D10-405C-8BD8-395DCC6FBAB3}"/>
              </a:ext>
            </a:extLst>
          </p:cNvPr>
          <p:cNvSpPr>
            <a:spLocks noChangeAspect="1"/>
          </p:cNvSpPr>
          <p:nvPr/>
        </p:nvSpPr>
        <p:spPr bwMode="auto">
          <a:xfrm rot="10800000">
            <a:off x="6064650" y="1620849"/>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3"/>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 name="Group 2">
            <a:extLst>
              <a:ext uri="{FF2B5EF4-FFF2-40B4-BE49-F238E27FC236}">
                <a16:creationId xmlns:a16="http://schemas.microsoft.com/office/drawing/2014/main" id="{D6527A61-0AD5-485E-8C3B-164CA6DE39EB}"/>
              </a:ext>
            </a:extLst>
          </p:cNvPr>
          <p:cNvGrpSpPr/>
          <p:nvPr/>
        </p:nvGrpSpPr>
        <p:grpSpPr>
          <a:xfrm>
            <a:off x="1384194" y="1005840"/>
            <a:ext cx="4908150" cy="1190008"/>
            <a:chOff x="639425" y="3747454"/>
            <a:chExt cx="4908150" cy="1190008"/>
          </a:xfrm>
        </p:grpSpPr>
        <p:sp>
          <p:nvSpPr>
            <p:cNvPr id="56" name="Freeform: Shape 55">
              <a:extLst>
                <a:ext uri="{FF2B5EF4-FFF2-40B4-BE49-F238E27FC236}">
                  <a16:creationId xmlns:a16="http://schemas.microsoft.com/office/drawing/2014/main" id="{A6CE79B3-9483-46C4-A15B-336A6BF0A961}"/>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73" name="Freeform: Shape 72">
              <a:extLst>
                <a:ext uri="{FF2B5EF4-FFF2-40B4-BE49-F238E27FC236}">
                  <a16:creationId xmlns:a16="http://schemas.microsoft.com/office/drawing/2014/main" id="{10DAE853-C9A9-47D4-BCA6-F61F42A45441}"/>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82" name="Freeform 16">
              <a:extLst>
                <a:ext uri="{FF2B5EF4-FFF2-40B4-BE49-F238E27FC236}">
                  <a16:creationId xmlns:a16="http://schemas.microsoft.com/office/drawing/2014/main" id="{302A6A95-0415-4BE8-A506-65C24E3A8FAC}"/>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TextBox 85">
              <a:extLst>
                <a:ext uri="{FF2B5EF4-FFF2-40B4-BE49-F238E27FC236}">
                  <a16:creationId xmlns:a16="http://schemas.microsoft.com/office/drawing/2014/main" id="{BE7387B1-E63E-49C8-A1AE-9EC78369A625}"/>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01</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91" name="TextBox 90">
              <a:extLst>
                <a:ext uri="{FF2B5EF4-FFF2-40B4-BE49-F238E27FC236}">
                  <a16:creationId xmlns:a16="http://schemas.microsoft.com/office/drawing/2014/main" id="{D971F71F-FA67-41AB-84FD-DC4BFA282355}"/>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34" name="Freeform: Shape 33">
            <a:extLst>
              <a:ext uri="{FF2B5EF4-FFF2-40B4-BE49-F238E27FC236}">
                <a16:creationId xmlns:a16="http://schemas.microsoft.com/office/drawing/2014/main" id="{F96C2B3B-E8E3-444B-BE7C-3A8A050118CD}"/>
              </a:ext>
            </a:extLst>
          </p:cNvPr>
          <p:cNvSpPr>
            <a:spLocks noChangeAspect="1"/>
          </p:cNvSpPr>
          <p:nvPr/>
        </p:nvSpPr>
        <p:spPr bwMode="auto">
          <a:xfrm rot="10800000">
            <a:off x="6064650" y="352108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4"/>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35" name="Group 34">
            <a:extLst>
              <a:ext uri="{FF2B5EF4-FFF2-40B4-BE49-F238E27FC236}">
                <a16:creationId xmlns:a16="http://schemas.microsoft.com/office/drawing/2014/main" id="{54E06288-6557-48E8-BDFA-584DAA8C8F08}"/>
              </a:ext>
            </a:extLst>
          </p:cNvPr>
          <p:cNvGrpSpPr/>
          <p:nvPr/>
        </p:nvGrpSpPr>
        <p:grpSpPr>
          <a:xfrm>
            <a:off x="1384194" y="2926080"/>
            <a:ext cx="4908150" cy="1190008"/>
            <a:chOff x="639425" y="3747454"/>
            <a:chExt cx="4908150" cy="1190008"/>
          </a:xfrm>
        </p:grpSpPr>
        <p:sp>
          <p:nvSpPr>
            <p:cNvPr id="36" name="Freeform: Shape 35">
              <a:extLst>
                <a:ext uri="{FF2B5EF4-FFF2-40B4-BE49-F238E27FC236}">
                  <a16:creationId xmlns:a16="http://schemas.microsoft.com/office/drawing/2014/main" id="{C2D43CBF-2A77-4BF1-AFF4-9FEFFEDE7072}"/>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37" name="Freeform: Shape 36">
              <a:extLst>
                <a:ext uri="{FF2B5EF4-FFF2-40B4-BE49-F238E27FC236}">
                  <a16:creationId xmlns:a16="http://schemas.microsoft.com/office/drawing/2014/main" id="{50CAD8D5-D206-4F8F-80CC-A3BD4608850F}"/>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38" name="Freeform 16">
              <a:extLst>
                <a:ext uri="{FF2B5EF4-FFF2-40B4-BE49-F238E27FC236}">
                  <a16:creationId xmlns:a16="http://schemas.microsoft.com/office/drawing/2014/main" id="{C4E0610D-5E3A-4EEE-B26A-B8D72E203011}"/>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TextBox 38">
              <a:extLst>
                <a:ext uri="{FF2B5EF4-FFF2-40B4-BE49-F238E27FC236}">
                  <a16:creationId xmlns:a16="http://schemas.microsoft.com/office/drawing/2014/main" id="{2F541467-B66B-4C03-8417-393496DEAEBD}"/>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02</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42" name="TextBox 41">
              <a:extLst>
                <a:ext uri="{FF2B5EF4-FFF2-40B4-BE49-F238E27FC236}">
                  <a16:creationId xmlns:a16="http://schemas.microsoft.com/office/drawing/2014/main" id="{F455E2AC-4218-4251-8725-C1C637AE9ACB}"/>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43" name="Freeform: Shape 42">
            <a:extLst>
              <a:ext uri="{FF2B5EF4-FFF2-40B4-BE49-F238E27FC236}">
                <a16:creationId xmlns:a16="http://schemas.microsoft.com/office/drawing/2014/main" id="{973BF512-880E-408A-BDD5-4D7532E856EE}"/>
              </a:ext>
            </a:extLst>
          </p:cNvPr>
          <p:cNvSpPr>
            <a:spLocks noChangeAspect="1"/>
          </p:cNvSpPr>
          <p:nvPr/>
        </p:nvSpPr>
        <p:spPr bwMode="auto">
          <a:xfrm rot="10800000">
            <a:off x="6062472" y="5441795"/>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blipFill dpi="0" rotWithShape="0">
            <a:blip r:embed="rId5"/>
            <a:srcRect/>
            <a:stretch>
              <a:fillRect/>
            </a:stretch>
          </a:blipFill>
          <a:ln w="9525">
            <a:solidFill>
              <a:schemeClr val="bg1">
                <a:alpha val="7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grpSp>
        <p:nvGrpSpPr>
          <p:cNvPr id="44" name="Group 43">
            <a:extLst>
              <a:ext uri="{FF2B5EF4-FFF2-40B4-BE49-F238E27FC236}">
                <a16:creationId xmlns:a16="http://schemas.microsoft.com/office/drawing/2014/main" id="{56FD040B-65C0-402D-B132-CBFAD322B5B7}"/>
              </a:ext>
            </a:extLst>
          </p:cNvPr>
          <p:cNvGrpSpPr/>
          <p:nvPr/>
        </p:nvGrpSpPr>
        <p:grpSpPr>
          <a:xfrm>
            <a:off x="1384194" y="4846320"/>
            <a:ext cx="4908150" cy="1190008"/>
            <a:chOff x="639425" y="3747454"/>
            <a:chExt cx="4908150" cy="1190008"/>
          </a:xfrm>
        </p:grpSpPr>
        <p:sp>
          <p:nvSpPr>
            <p:cNvPr id="46" name="Freeform: Shape 45">
              <a:extLst>
                <a:ext uri="{FF2B5EF4-FFF2-40B4-BE49-F238E27FC236}">
                  <a16:creationId xmlns:a16="http://schemas.microsoft.com/office/drawing/2014/main" id="{91F478B3-C5A6-4E2C-8293-70B8F6411304}"/>
                </a:ext>
              </a:extLst>
            </p:cNvPr>
            <p:cNvSpPr>
              <a:spLocks noChangeAspect="1"/>
            </p:cNvSpPr>
            <p:nvPr/>
          </p:nvSpPr>
          <p:spPr bwMode="auto">
            <a:xfrm>
              <a:off x="639425" y="3747454"/>
              <a:ext cx="4908150" cy="1190008"/>
            </a:xfrm>
            <a:custGeom>
              <a:avLst/>
              <a:gdLst>
                <a:gd name="connsiteX0" fmla="*/ 507338 w 4908150"/>
                <a:gd name="connsiteY0" fmla="*/ 0 h 1190008"/>
                <a:gd name="connsiteX1" fmla="*/ 1379876 w 4908150"/>
                <a:gd name="connsiteY1" fmla="*/ 0 h 1190008"/>
                <a:gd name="connsiteX2" fmla="*/ 3637793 w 4908150"/>
                <a:gd name="connsiteY2" fmla="*/ 0 h 1190008"/>
                <a:gd name="connsiteX3" fmla="*/ 4510331 w 4908150"/>
                <a:gd name="connsiteY3" fmla="*/ 0 h 1190008"/>
                <a:gd name="connsiteX4" fmla="*/ 4908150 w 4908150"/>
                <a:gd name="connsiteY4" fmla="*/ 591992 h 1190008"/>
                <a:gd name="connsiteX5" fmla="*/ 4510331 w 4908150"/>
                <a:gd name="connsiteY5" fmla="*/ 1188720 h 1190008"/>
                <a:gd name="connsiteX6" fmla="*/ 4003852 w 4908150"/>
                <a:gd name="connsiteY6" fmla="*/ 1188720 h 1190008"/>
                <a:gd name="connsiteX7" fmla="*/ 4002993 w 4908150"/>
                <a:gd name="connsiteY7" fmla="*/ 1190008 h 1190008"/>
                <a:gd name="connsiteX8" fmla="*/ 3130455 w 4908150"/>
                <a:gd name="connsiteY8" fmla="*/ 1190008 h 1190008"/>
                <a:gd name="connsiteX9" fmla="*/ 872538 w 4908150"/>
                <a:gd name="connsiteY9" fmla="*/ 1190008 h 1190008"/>
                <a:gd name="connsiteX10" fmla="*/ 0 w 4908150"/>
                <a:gd name="connsiteY10" fmla="*/ 1190008 h 1190008"/>
                <a:gd name="connsiteX11" fmla="*/ 0 w 4908150"/>
                <a:gd name="connsiteY11" fmla="*/ 1288 h 1190008"/>
                <a:gd name="connsiteX12" fmla="*/ 507338 w 4908150"/>
                <a:gd name="connsiteY12" fmla="*/ 1288 h 11900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4908150" h="1190008">
                  <a:moveTo>
                    <a:pt x="507338" y="0"/>
                  </a:moveTo>
                  <a:lnTo>
                    <a:pt x="1379876" y="0"/>
                  </a:lnTo>
                  <a:lnTo>
                    <a:pt x="3637793" y="0"/>
                  </a:lnTo>
                  <a:lnTo>
                    <a:pt x="4510331" y="0"/>
                  </a:lnTo>
                  <a:lnTo>
                    <a:pt x="4908150" y="591992"/>
                  </a:lnTo>
                  <a:lnTo>
                    <a:pt x="4510331" y="1188720"/>
                  </a:lnTo>
                  <a:lnTo>
                    <a:pt x="4003852" y="1188720"/>
                  </a:lnTo>
                  <a:lnTo>
                    <a:pt x="4002993" y="1190008"/>
                  </a:lnTo>
                  <a:lnTo>
                    <a:pt x="3130455" y="1190008"/>
                  </a:lnTo>
                  <a:lnTo>
                    <a:pt x="872538" y="1190008"/>
                  </a:lnTo>
                  <a:lnTo>
                    <a:pt x="0" y="1190008"/>
                  </a:lnTo>
                  <a:lnTo>
                    <a:pt x="0" y="1288"/>
                  </a:lnTo>
                  <a:lnTo>
                    <a:pt x="507338" y="1288"/>
                  </a:lnTo>
                  <a:close/>
                </a:path>
              </a:pathLst>
            </a:custGeom>
            <a:solidFill>
              <a:schemeClr val="bg1"/>
            </a:solidFill>
            <a:ln w="9525">
              <a:noFill/>
              <a:round/>
              <a:headEnd/>
              <a:tailEnd/>
            </a:ln>
            <a:effectLst>
              <a:outerShdw blurRad="63500" sx="102000" sy="102000" algn="ctr" rotWithShape="0">
                <a:prstClr val="black">
                  <a:alpha val="40000"/>
                </a:prstClr>
              </a:outerShdw>
            </a:effectLst>
            <a:scene3d>
              <a:camera prst="orthographicFront"/>
              <a:lightRig rig="threePt" dir="t"/>
            </a:scene3d>
            <a:sp3d>
              <a:bevelT prst="angle"/>
            </a:sp3d>
          </p:spPr>
          <p:txBody>
            <a:bodyPr vert="horz" wrap="square" lIns="121920" tIns="60960" rIns="121920" bIns="60960" numCol="1" anchor="t" anchorCtr="0" compatLnSpc="1">
              <a:prstTxWarp prst="textNoShape">
                <a:avLst/>
              </a:prstTxWarp>
              <a:noAutofit/>
            </a:bodyPr>
            <a:lstStyle/>
            <a:p>
              <a:endParaRPr lang="en-US" sz="2400"/>
            </a:p>
          </p:txBody>
        </p:sp>
        <p:sp>
          <p:nvSpPr>
            <p:cNvPr id="47" name="Freeform: Shape 46">
              <a:extLst>
                <a:ext uri="{FF2B5EF4-FFF2-40B4-BE49-F238E27FC236}">
                  <a16:creationId xmlns:a16="http://schemas.microsoft.com/office/drawing/2014/main" id="{E449C014-8C7F-440C-844D-9FCA723916CB}"/>
                </a:ext>
              </a:extLst>
            </p:cNvPr>
            <p:cNvSpPr>
              <a:spLocks/>
            </p:cNvSpPr>
            <p:nvPr/>
          </p:nvSpPr>
          <p:spPr bwMode="auto">
            <a:xfrm>
              <a:off x="722374" y="3830394"/>
              <a:ext cx="4730016" cy="1025070"/>
            </a:xfrm>
            <a:custGeom>
              <a:avLst/>
              <a:gdLst>
                <a:gd name="connsiteX0" fmla="*/ 1380745 w 4730016"/>
                <a:gd name="connsiteY0" fmla="*/ 0 h 1025070"/>
                <a:gd name="connsiteX1" fmla="*/ 1651135 w 4730016"/>
                <a:gd name="connsiteY1" fmla="*/ 0 h 1025070"/>
                <a:gd name="connsiteX2" fmla="*/ 4112477 w 4730016"/>
                <a:gd name="connsiteY2" fmla="*/ 0 h 1025070"/>
                <a:gd name="connsiteX3" fmla="*/ 4382867 w 4730016"/>
                <a:gd name="connsiteY3" fmla="*/ 0 h 1025070"/>
                <a:gd name="connsiteX4" fmla="*/ 4730016 w 4730016"/>
                <a:gd name="connsiteY4" fmla="*/ 510024 h 1025070"/>
                <a:gd name="connsiteX5" fmla="*/ 4382867 w 4730016"/>
                <a:gd name="connsiteY5" fmla="*/ 1024128 h 1025070"/>
                <a:gd name="connsiteX6" fmla="*/ 4112477 w 4730016"/>
                <a:gd name="connsiteY6" fmla="*/ 1024128 h 1025070"/>
                <a:gd name="connsiteX7" fmla="*/ 3002758 w 4730016"/>
                <a:gd name="connsiteY7" fmla="*/ 1024128 h 1025070"/>
                <a:gd name="connsiteX8" fmla="*/ 3002122 w 4730016"/>
                <a:gd name="connsiteY8" fmla="*/ 1025070 h 1025070"/>
                <a:gd name="connsiteX9" fmla="*/ 2731732 w 4730016"/>
                <a:gd name="connsiteY9" fmla="*/ 1025070 h 1025070"/>
                <a:gd name="connsiteX10" fmla="*/ 270390 w 4730016"/>
                <a:gd name="connsiteY10" fmla="*/ 1025070 h 1025070"/>
                <a:gd name="connsiteX11" fmla="*/ 0 w 4730016"/>
                <a:gd name="connsiteY11" fmla="*/ 1025070 h 1025070"/>
                <a:gd name="connsiteX12" fmla="*/ 0 w 4730016"/>
                <a:gd name="connsiteY12" fmla="*/ 942 h 1025070"/>
                <a:gd name="connsiteX13" fmla="*/ 270390 w 4730016"/>
                <a:gd name="connsiteY13" fmla="*/ 942 h 1025070"/>
                <a:gd name="connsiteX14" fmla="*/ 1380745 w 4730016"/>
                <a:gd name="connsiteY14" fmla="*/ 942 h 1025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730016" h="1025070">
                  <a:moveTo>
                    <a:pt x="1380745" y="0"/>
                  </a:moveTo>
                  <a:lnTo>
                    <a:pt x="1651135" y="0"/>
                  </a:lnTo>
                  <a:lnTo>
                    <a:pt x="4112477" y="0"/>
                  </a:lnTo>
                  <a:lnTo>
                    <a:pt x="4382867" y="0"/>
                  </a:lnTo>
                  <a:lnTo>
                    <a:pt x="4730016" y="510024"/>
                  </a:lnTo>
                  <a:lnTo>
                    <a:pt x="4382867" y="1024128"/>
                  </a:lnTo>
                  <a:lnTo>
                    <a:pt x="4112477" y="1024128"/>
                  </a:lnTo>
                  <a:lnTo>
                    <a:pt x="3002758" y="1024128"/>
                  </a:lnTo>
                  <a:lnTo>
                    <a:pt x="3002122" y="1025070"/>
                  </a:lnTo>
                  <a:lnTo>
                    <a:pt x="2731732" y="1025070"/>
                  </a:lnTo>
                  <a:lnTo>
                    <a:pt x="270390" y="1025070"/>
                  </a:lnTo>
                  <a:lnTo>
                    <a:pt x="0" y="1025070"/>
                  </a:lnTo>
                  <a:lnTo>
                    <a:pt x="0" y="942"/>
                  </a:lnTo>
                  <a:lnTo>
                    <a:pt x="270390" y="942"/>
                  </a:lnTo>
                  <a:lnTo>
                    <a:pt x="1380745" y="942"/>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noAutofit/>
            </a:bodyPr>
            <a:lstStyle/>
            <a:p>
              <a:endParaRPr lang="en-US" sz="2400" dirty="0"/>
            </a:p>
          </p:txBody>
        </p:sp>
        <p:sp>
          <p:nvSpPr>
            <p:cNvPr id="48" name="Freeform 16">
              <a:extLst>
                <a:ext uri="{FF2B5EF4-FFF2-40B4-BE49-F238E27FC236}">
                  <a16:creationId xmlns:a16="http://schemas.microsoft.com/office/drawing/2014/main" id="{2D899C18-2A5A-4F3F-A719-88E02FA0CD77}"/>
                </a:ext>
              </a:extLst>
            </p:cNvPr>
            <p:cNvSpPr>
              <a:spLocks/>
            </p:cNvSpPr>
            <p:nvPr/>
          </p:nvSpPr>
          <p:spPr bwMode="auto">
            <a:xfrm>
              <a:off x="722376" y="3831336"/>
              <a:ext cx="1757780" cy="1024128"/>
            </a:xfrm>
            <a:custGeom>
              <a:avLst/>
              <a:gdLst/>
              <a:ahLst/>
              <a:cxnLst>
                <a:cxn ang="0">
                  <a:pos x="330" y="0"/>
                </a:cxn>
                <a:cxn ang="0">
                  <a:pos x="0" y="0"/>
                </a:cxn>
                <a:cxn ang="0">
                  <a:pos x="0" y="251"/>
                </a:cxn>
                <a:cxn ang="0">
                  <a:pos x="330" y="251"/>
                </a:cxn>
                <a:cxn ang="0">
                  <a:pos x="415" y="125"/>
                </a:cxn>
                <a:cxn ang="0">
                  <a:pos x="330" y="0"/>
                </a:cxn>
              </a:cxnLst>
              <a:rect l="0" t="0" r="r" b="b"/>
              <a:pathLst>
                <a:path w="415" h="251">
                  <a:moveTo>
                    <a:pt x="330" y="0"/>
                  </a:moveTo>
                  <a:lnTo>
                    <a:pt x="0" y="0"/>
                  </a:lnTo>
                  <a:lnTo>
                    <a:pt x="0" y="251"/>
                  </a:lnTo>
                  <a:lnTo>
                    <a:pt x="330" y="251"/>
                  </a:lnTo>
                  <a:lnTo>
                    <a:pt x="415" y="125"/>
                  </a:lnTo>
                  <a:lnTo>
                    <a:pt x="330" y="0"/>
                  </a:lnTo>
                  <a:close/>
                </a:path>
              </a:pathLst>
            </a:custGeom>
            <a:solidFill>
              <a:schemeClr val="bg1">
                <a:alpha val="75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TextBox 48">
              <a:extLst>
                <a:ext uri="{FF2B5EF4-FFF2-40B4-BE49-F238E27FC236}">
                  <a16:creationId xmlns:a16="http://schemas.microsoft.com/office/drawing/2014/main" id="{CDC4CE77-8927-4E18-BDC1-89BC837289EA}"/>
                </a:ext>
              </a:extLst>
            </p:cNvPr>
            <p:cNvSpPr txBox="1"/>
            <p:nvPr/>
          </p:nvSpPr>
          <p:spPr>
            <a:xfrm>
              <a:off x="1137986" y="395158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2">
                      <a:lumMod val="25000"/>
                    </a:schemeClr>
                  </a:solidFill>
                  <a:latin typeface="Bernard MT Condensed" panose="02050806060905020404" pitchFamily="18" charset="0"/>
                </a:rPr>
                <a:t>03</a:t>
              </a:r>
            </a:p>
            <a:p>
              <a:pPr algn="ctr" defTabSz="1219170">
                <a:spcBef>
                  <a:spcPct val="20000"/>
                </a:spcBef>
                <a:defRPr/>
              </a:pPr>
              <a:r>
                <a:rPr lang="en-US" sz="900" b="1" dirty="0">
                  <a:solidFill>
                    <a:schemeClr val="bg2">
                      <a:lumMod val="25000"/>
                    </a:schemeClr>
                  </a:solidFill>
                  <a:latin typeface="Candara" panose="020E0502030303020204" pitchFamily="34" charset="0"/>
                </a:rPr>
                <a:t>OPTION</a:t>
              </a:r>
            </a:p>
          </p:txBody>
        </p:sp>
        <p:sp>
          <p:nvSpPr>
            <p:cNvPr id="51" name="TextBox 50">
              <a:extLst>
                <a:ext uri="{FF2B5EF4-FFF2-40B4-BE49-F238E27FC236}">
                  <a16:creationId xmlns:a16="http://schemas.microsoft.com/office/drawing/2014/main" id="{480EC301-2394-48B8-8E9A-CBCAC7BE6AB6}"/>
                </a:ext>
              </a:extLst>
            </p:cNvPr>
            <p:cNvSpPr txBox="1"/>
            <p:nvPr/>
          </p:nvSpPr>
          <p:spPr>
            <a:xfrm>
              <a:off x="2895766" y="4018199"/>
              <a:ext cx="1674851" cy="640175"/>
            </a:xfrm>
            <a:prstGeom prst="rect">
              <a:avLst/>
            </a:prstGeom>
            <a:noFill/>
          </p:spPr>
          <p:txBody>
            <a:bodyPr wrap="square" rtlCol="0">
              <a:spAutoFit/>
            </a:bodyPr>
            <a:lstStyle/>
            <a:p>
              <a:pPr algn="ctr" defTabSz="1219170">
                <a:spcBef>
                  <a:spcPct val="20000"/>
                </a:spcBef>
                <a:defRPr/>
              </a:pPr>
              <a:r>
                <a:rPr lang="en-US" sz="1600" b="1" dirty="0">
                  <a:solidFill>
                    <a:schemeClr val="bg1"/>
                  </a:solidFill>
                </a:rPr>
                <a:t>LOREM IPSUM DOLOR</a:t>
              </a:r>
            </a:p>
            <a:p>
              <a:pPr defTabSz="1219170">
                <a:spcBef>
                  <a:spcPct val="20000"/>
                </a:spcBef>
                <a:defRPr/>
              </a:pPr>
              <a:endParaRPr lang="en-US" sz="300" b="1" dirty="0">
                <a:solidFill>
                  <a:schemeClr val="bg1"/>
                </a:solidFill>
                <a:latin typeface="Candara" panose="020E0502030303020204" pitchFamily="34" charset="0"/>
              </a:endParaRPr>
            </a:p>
          </p:txBody>
        </p:sp>
      </p:grpSp>
      <p:sp>
        <p:nvSpPr>
          <p:cNvPr id="54" name="TextBox 53">
            <a:extLst>
              <a:ext uri="{FF2B5EF4-FFF2-40B4-BE49-F238E27FC236}">
                <a16:creationId xmlns:a16="http://schemas.microsoft.com/office/drawing/2014/main" id="{B0DA77AF-202D-4DB9-87E1-6771F24D0BA4}"/>
              </a:ext>
            </a:extLst>
          </p:cNvPr>
          <p:cNvSpPr txBox="1"/>
          <p:nvPr/>
        </p:nvSpPr>
        <p:spPr>
          <a:xfrm>
            <a:off x="1384194" y="2234232"/>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5" name="TextBox 54">
            <a:extLst>
              <a:ext uri="{FF2B5EF4-FFF2-40B4-BE49-F238E27FC236}">
                <a16:creationId xmlns:a16="http://schemas.microsoft.com/office/drawing/2014/main" id="{08409DB3-4CEC-43EE-82F8-92E6C896AE08}"/>
              </a:ext>
            </a:extLst>
          </p:cNvPr>
          <p:cNvSpPr txBox="1"/>
          <p:nvPr/>
        </p:nvSpPr>
        <p:spPr>
          <a:xfrm>
            <a:off x="1384194" y="4119886"/>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A56FC1A3-FBE5-47C8-86C8-39BFF5015E07}"/>
              </a:ext>
            </a:extLst>
          </p:cNvPr>
          <p:cNvSpPr txBox="1"/>
          <p:nvPr/>
        </p:nvSpPr>
        <p:spPr>
          <a:xfrm>
            <a:off x="1348035" y="6113819"/>
            <a:ext cx="4572000" cy="492443"/>
          </a:xfrm>
          <a:prstGeom prst="rect">
            <a:avLst/>
          </a:prstGeom>
          <a:noFill/>
        </p:spPr>
        <p:txBody>
          <a:bodyPr wrap="square" rtlCol="0">
            <a:spAutoFit/>
          </a:bodyPr>
          <a:lstStyle/>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9702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withEffect">
                                  <p:stCondLst>
                                    <p:cond delay="0"/>
                                  </p:stCondLst>
                                  <p:childTnLst>
                                    <p:set>
                                      <p:cBhvr>
                                        <p:cTn id="6" dur="1" fill="hold">
                                          <p:stCondLst>
                                            <p:cond delay="0"/>
                                          </p:stCondLst>
                                        </p:cTn>
                                        <p:tgtEl>
                                          <p:spTgt spid="88"/>
                                        </p:tgtEl>
                                        <p:attrNameLst>
                                          <p:attrName>style.visibility</p:attrName>
                                        </p:attrNameLst>
                                      </p:cBhvr>
                                      <p:to>
                                        <p:strVal val="visible"/>
                                      </p:to>
                                    </p:set>
                                    <p:animEffect transition="in" filter="wipe(right)">
                                      <p:cBhvr>
                                        <p:cTn id="7" dur="750"/>
                                        <p:tgtEl>
                                          <p:spTgt spid="88"/>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750" fill="hold"/>
                                        <p:tgtEl>
                                          <p:spTgt spid="3"/>
                                        </p:tgtEl>
                                        <p:attrNameLst>
                                          <p:attrName>ppt_x</p:attrName>
                                        </p:attrNameLst>
                                      </p:cBhvr>
                                      <p:tavLst>
                                        <p:tav tm="0">
                                          <p:val>
                                            <p:strVal val="0-#ppt_w/2"/>
                                          </p:val>
                                        </p:tav>
                                        <p:tav tm="100000">
                                          <p:val>
                                            <p:strVal val="#ppt_x"/>
                                          </p:val>
                                        </p:tav>
                                      </p:tavLst>
                                    </p:anim>
                                    <p:anim calcmode="lin" valueType="num">
                                      <p:cBhvr additive="base">
                                        <p:cTn id="12" dur="750" fill="hold"/>
                                        <p:tgtEl>
                                          <p:spTgt spid="3"/>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3"/>
                                        </p:tgtEl>
                                        <p:attrNameLst>
                                          <p:attrName>style.visibility</p:attrName>
                                        </p:attrNameLst>
                                      </p:cBhvr>
                                      <p:to>
                                        <p:strVal val="visible"/>
                                      </p:to>
                                    </p:set>
                                    <p:anim calcmode="lin" valueType="num">
                                      <p:cBhvr additive="base">
                                        <p:cTn id="15" dur="750" fill="hold"/>
                                        <p:tgtEl>
                                          <p:spTgt spid="33"/>
                                        </p:tgtEl>
                                        <p:attrNameLst>
                                          <p:attrName>ppt_x</p:attrName>
                                        </p:attrNameLst>
                                      </p:cBhvr>
                                      <p:tavLst>
                                        <p:tav tm="0">
                                          <p:val>
                                            <p:strVal val="1+#ppt_w/2"/>
                                          </p:val>
                                        </p:tav>
                                        <p:tav tm="100000">
                                          <p:val>
                                            <p:strVal val="#ppt_x"/>
                                          </p:val>
                                        </p:tav>
                                      </p:tavLst>
                                    </p:anim>
                                    <p:anim calcmode="lin" valueType="num">
                                      <p:cBhvr additive="base">
                                        <p:cTn id="16" dur="750" fill="hold"/>
                                        <p:tgtEl>
                                          <p:spTgt spid="3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54"/>
                                        </p:tgtEl>
                                        <p:attrNameLst>
                                          <p:attrName>style.visibility</p:attrName>
                                        </p:attrNameLst>
                                      </p:cBhvr>
                                      <p:to>
                                        <p:strVal val="visible"/>
                                      </p:to>
                                    </p:set>
                                    <p:animEffect transition="in" filter="fade">
                                      <p:cBhvr>
                                        <p:cTn id="20" dur="1000"/>
                                        <p:tgtEl>
                                          <p:spTgt spid="54"/>
                                        </p:tgtEl>
                                      </p:cBhvr>
                                    </p:animEffect>
                                    <p:anim calcmode="lin" valueType="num">
                                      <p:cBhvr>
                                        <p:cTn id="21" dur="1000" fill="hold"/>
                                        <p:tgtEl>
                                          <p:spTgt spid="54"/>
                                        </p:tgtEl>
                                        <p:attrNameLst>
                                          <p:attrName>ppt_x</p:attrName>
                                        </p:attrNameLst>
                                      </p:cBhvr>
                                      <p:tavLst>
                                        <p:tav tm="0">
                                          <p:val>
                                            <p:strVal val="#ppt_x"/>
                                          </p:val>
                                        </p:tav>
                                        <p:tav tm="100000">
                                          <p:val>
                                            <p:strVal val="#ppt_x"/>
                                          </p:val>
                                        </p:tav>
                                      </p:tavLst>
                                    </p:anim>
                                    <p:anim calcmode="lin" valueType="num">
                                      <p:cBhvr>
                                        <p:cTn id="22" dur="1000" fill="hold"/>
                                        <p:tgtEl>
                                          <p:spTgt spid="54"/>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fill="hold" nodeType="afterEffect">
                                  <p:stCondLst>
                                    <p:cond delay="0"/>
                                  </p:stCondLst>
                                  <p:childTnLst>
                                    <p:set>
                                      <p:cBhvr>
                                        <p:cTn id="25" dur="1" fill="hold">
                                          <p:stCondLst>
                                            <p:cond delay="0"/>
                                          </p:stCondLst>
                                        </p:cTn>
                                        <p:tgtEl>
                                          <p:spTgt spid="35"/>
                                        </p:tgtEl>
                                        <p:attrNameLst>
                                          <p:attrName>style.visibility</p:attrName>
                                        </p:attrNameLst>
                                      </p:cBhvr>
                                      <p:to>
                                        <p:strVal val="visible"/>
                                      </p:to>
                                    </p:set>
                                    <p:anim calcmode="lin" valueType="num">
                                      <p:cBhvr additive="base">
                                        <p:cTn id="26" dur="750" fill="hold"/>
                                        <p:tgtEl>
                                          <p:spTgt spid="35"/>
                                        </p:tgtEl>
                                        <p:attrNameLst>
                                          <p:attrName>ppt_x</p:attrName>
                                        </p:attrNameLst>
                                      </p:cBhvr>
                                      <p:tavLst>
                                        <p:tav tm="0">
                                          <p:val>
                                            <p:strVal val="0-#ppt_w/2"/>
                                          </p:val>
                                        </p:tav>
                                        <p:tav tm="100000">
                                          <p:val>
                                            <p:strVal val="#ppt_x"/>
                                          </p:val>
                                        </p:tav>
                                      </p:tavLst>
                                    </p:anim>
                                    <p:anim calcmode="lin" valueType="num">
                                      <p:cBhvr additive="base">
                                        <p:cTn id="27" dur="750" fill="hold"/>
                                        <p:tgtEl>
                                          <p:spTgt spid="35"/>
                                        </p:tgtEl>
                                        <p:attrNameLst>
                                          <p:attrName>ppt_y</p:attrName>
                                        </p:attrNameLst>
                                      </p:cBhvr>
                                      <p:tavLst>
                                        <p:tav tm="0">
                                          <p:val>
                                            <p:strVal val="#ppt_y"/>
                                          </p:val>
                                        </p:tav>
                                        <p:tav tm="100000">
                                          <p:val>
                                            <p:strVal val="#ppt_y"/>
                                          </p:val>
                                        </p:tav>
                                      </p:tavLst>
                                    </p:anim>
                                  </p:childTnLst>
                                </p:cTn>
                              </p:par>
                              <p:par>
                                <p:cTn id="28" presetID="2" presetClass="entr" presetSubtype="2" fill="hold" grpId="0" nodeType="withEffect">
                                  <p:stCondLst>
                                    <p:cond delay="0"/>
                                  </p:stCondLst>
                                  <p:childTnLst>
                                    <p:set>
                                      <p:cBhvr>
                                        <p:cTn id="29" dur="1" fill="hold">
                                          <p:stCondLst>
                                            <p:cond delay="0"/>
                                          </p:stCondLst>
                                        </p:cTn>
                                        <p:tgtEl>
                                          <p:spTgt spid="34"/>
                                        </p:tgtEl>
                                        <p:attrNameLst>
                                          <p:attrName>style.visibility</p:attrName>
                                        </p:attrNameLst>
                                      </p:cBhvr>
                                      <p:to>
                                        <p:strVal val="visible"/>
                                      </p:to>
                                    </p:set>
                                    <p:anim calcmode="lin" valueType="num">
                                      <p:cBhvr additive="base">
                                        <p:cTn id="30" dur="750" fill="hold"/>
                                        <p:tgtEl>
                                          <p:spTgt spid="34"/>
                                        </p:tgtEl>
                                        <p:attrNameLst>
                                          <p:attrName>ppt_x</p:attrName>
                                        </p:attrNameLst>
                                      </p:cBhvr>
                                      <p:tavLst>
                                        <p:tav tm="0">
                                          <p:val>
                                            <p:strVal val="1+#ppt_w/2"/>
                                          </p:val>
                                        </p:tav>
                                        <p:tav tm="100000">
                                          <p:val>
                                            <p:strVal val="#ppt_x"/>
                                          </p:val>
                                        </p:tav>
                                      </p:tavLst>
                                    </p:anim>
                                    <p:anim calcmode="lin" valueType="num">
                                      <p:cBhvr additive="base">
                                        <p:cTn id="31" dur="750" fill="hold"/>
                                        <p:tgtEl>
                                          <p:spTgt spid="34"/>
                                        </p:tgtEl>
                                        <p:attrNameLst>
                                          <p:attrName>ppt_y</p:attrName>
                                        </p:attrNameLst>
                                      </p:cBhvr>
                                      <p:tavLst>
                                        <p:tav tm="0">
                                          <p:val>
                                            <p:strVal val="#ppt_y"/>
                                          </p:val>
                                        </p:tav>
                                        <p:tav tm="100000">
                                          <p:val>
                                            <p:strVal val="#ppt_y"/>
                                          </p:val>
                                        </p:tav>
                                      </p:tavLst>
                                    </p:anim>
                                  </p:childTnLst>
                                </p:cTn>
                              </p:par>
                            </p:childTnLst>
                          </p:cTn>
                        </p:par>
                        <p:par>
                          <p:cTn id="32" fill="hold">
                            <p:stCondLst>
                              <p:cond delay="3250"/>
                            </p:stCondLst>
                            <p:childTnLst>
                              <p:par>
                                <p:cTn id="33" presetID="42" presetClass="entr" presetSubtype="0" fill="hold" grpId="0" nodeType="after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1000"/>
                                        <p:tgtEl>
                                          <p:spTgt spid="55"/>
                                        </p:tgtEl>
                                      </p:cBhvr>
                                    </p:animEffect>
                                    <p:anim calcmode="lin" valueType="num">
                                      <p:cBhvr>
                                        <p:cTn id="36" dur="1000" fill="hold"/>
                                        <p:tgtEl>
                                          <p:spTgt spid="55"/>
                                        </p:tgtEl>
                                        <p:attrNameLst>
                                          <p:attrName>ppt_x</p:attrName>
                                        </p:attrNameLst>
                                      </p:cBhvr>
                                      <p:tavLst>
                                        <p:tav tm="0">
                                          <p:val>
                                            <p:strVal val="#ppt_x"/>
                                          </p:val>
                                        </p:tav>
                                        <p:tav tm="100000">
                                          <p:val>
                                            <p:strVal val="#ppt_x"/>
                                          </p:val>
                                        </p:tav>
                                      </p:tavLst>
                                    </p:anim>
                                    <p:anim calcmode="lin" valueType="num">
                                      <p:cBhvr>
                                        <p:cTn id="37" dur="1000" fill="hold"/>
                                        <p:tgtEl>
                                          <p:spTgt spid="55"/>
                                        </p:tgtEl>
                                        <p:attrNameLst>
                                          <p:attrName>ppt_y</p:attrName>
                                        </p:attrNameLst>
                                      </p:cBhvr>
                                      <p:tavLst>
                                        <p:tav tm="0">
                                          <p:val>
                                            <p:strVal val="#ppt_y+.1"/>
                                          </p:val>
                                        </p:tav>
                                        <p:tav tm="100000">
                                          <p:val>
                                            <p:strVal val="#ppt_y"/>
                                          </p:val>
                                        </p:tav>
                                      </p:tavLst>
                                    </p:anim>
                                  </p:childTnLst>
                                </p:cTn>
                              </p:par>
                            </p:childTnLst>
                          </p:cTn>
                        </p:par>
                        <p:par>
                          <p:cTn id="38" fill="hold">
                            <p:stCondLst>
                              <p:cond delay="4250"/>
                            </p:stCondLst>
                            <p:childTnLst>
                              <p:par>
                                <p:cTn id="39" presetID="2" presetClass="entr" presetSubtype="8" fill="hold" nodeType="afterEffect">
                                  <p:stCondLst>
                                    <p:cond delay="0"/>
                                  </p:stCondLst>
                                  <p:childTnLst>
                                    <p:set>
                                      <p:cBhvr>
                                        <p:cTn id="40" dur="1" fill="hold">
                                          <p:stCondLst>
                                            <p:cond delay="0"/>
                                          </p:stCondLst>
                                        </p:cTn>
                                        <p:tgtEl>
                                          <p:spTgt spid="44"/>
                                        </p:tgtEl>
                                        <p:attrNameLst>
                                          <p:attrName>style.visibility</p:attrName>
                                        </p:attrNameLst>
                                      </p:cBhvr>
                                      <p:to>
                                        <p:strVal val="visible"/>
                                      </p:to>
                                    </p:set>
                                    <p:anim calcmode="lin" valueType="num">
                                      <p:cBhvr additive="base">
                                        <p:cTn id="41" dur="750" fill="hold"/>
                                        <p:tgtEl>
                                          <p:spTgt spid="44"/>
                                        </p:tgtEl>
                                        <p:attrNameLst>
                                          <p:attrName>ppt_x</p:attrName>
                                        </p:attrNameLst>
                                      </p:cBhvr>
                                      <p:tavLst>
                                        <p:tav tm="0">
                                          <p:val>
                                            <p:strVal val="0-#ppt_w/2"/>
                                          </p:val>
                                        </p:tav>
                                        <p:tav tm="100000">
                                          <p:val>
                                            <p:strVal val="#ppt_x"/>
                                          </p:val>
                                        </p:tav>
                                      </p:tavLst>
                                    </p:anim>
                                    <p:anim calcmode="lin" valueType="num">
                                      <p:cBhvr additive="base">
                                        <p:cTn id="42" dur="750" fill="hold"/>
                                        <p:tgtEl>
                                          <p:spTgt spid="44"/>
                                        </p:tgtEl>
                                        <p:attrNameLst>
                                          <p:attrName>ppt_y</p:attrName>
                                        </p:attrNameLst>
                                      </p:cBhvr>
                                      <p:tavLst>
                                        <p:tav tm="0">
                                          <p:val>
                                            <p:strVal val="#ppt_y"/>
                                          </p:val>
                                        </p:tav>
                                        <p:tav tm="100000">
                                          <p:val>
                                            <p:strVal val="#ppt_y"/>
                                          </p:val>
                                        </p:tav>
                                      </p:tavLst>
                                    </p:anim>
                                  </p:childTnLst>
                                </p:cTn>
                              </p:par>
                              <p:par>
                                <p:cTn id="43" presetID="2" presetClass="entr" presetSubtype="2" fill="hold" grpId="0" nodeType="withEffect">
                                  <p:stCondLst>
                                    <p:cond delay="0"/>
                                  </p:stCondLst>
                                  <p:childTnLst>
                                    <p:set>
                                      <p:cBhvr>
                                        <p:cTn id="44" dur="1" fill="hold">
                                          <p:stCondLst>
                                            <p:cond delay="0"/>
                                          </p:stCondLst>
                                        </p:cTn>
                                        <p:tgtEl>
                                          <p:spTgt spid="43"/>
                                        </p:tgtEl>
                                        <p:attrNameLst>
                                          <p:attrName>style.visibility</p:attrName>
                                        </p:attrNameLst>
                                      </p:cBhvr>
                                      <p:to>
                                        <p:strVal val="visible"/>
                                      </p:to>
                                    </p:set>
                                    <p:anim calcmode="lin" valueType="num">
                                      <p:cBhvr additive="base">
                                        <p:cTn id="45" dur="750" fill="hold"/>
                                        <p:tgtEl>
                                          <p:spTgt spid="43"/>
                                        </p:tgtEl>
                                        <p:attrNameLst>
                                          <p:attrName>ppt_x</p:attrName>
                                        </p:attrNameLst>
                                      </p:cBhvr>
                                      <p:tavLst>
                                        <p:tav tm="0">
                                          <p:val>
                                            <p:strVal val="1+#ppt_w/2"/>
                                          </p:val>
                                        </p:tav>
                                        <p:tav tm="100000">
                                          <p:val>
                                            <p:strVal val="#ppt_x"/>
                                          </p:val>
                                        </p:tav>
                                      </p:tavLst>
                                    </p:anim>
                                    <p:anim calcmode="lin" valueType="num">
                                      <p:cBhvr additive="base">
                                        <p:cTn id="46" dur="750" fill="hold"/>
                                        <p:tgtEl>
                                          <p:spTgt spid="43"/>
                                        </p:tgtEl>
                                        <p:attrNameLst>
                                          <p:attrName>ppt_y</p:attrName>
                                        </p:attrNameLst>
                                      </p:cBhvr>
                                      <p:tavLst>
                                        <p:tav tm="0">
                                          <p:val>
                                            <p:strVal val="#ppt_y"/>
                                          </p:val>
                                        </p:tav>
                                        <p:tav tm="100000">
                                          <p:val>
                                            <p:strVal val="#ppt_y"/>
                                          </p:val>
                                        </p:tav>
                                      </p:tavLst>
                                    </p:anim>
                                  </p:childTnLst>
                                </p:cTn>
                              </p:par>
                            </p:childTnLst>
                          </p:cTn>
                        </p:par>
                        <p:par>
                          <p:cTn id="47" fill="hold">
                            <p:stCondLst>
                              <p:cond delay="5000"/>
                            </p:stCondLst>
                            <p:childTnLst>
                              <p:par>
                                <p:cTn id="48" presetID="42" presetClass="entr" presetSubtype="0" fill="hold" grpId="0" nodeType="afterEffect">
                                  <p:stCondLst>
                                    <p:cond delay="0"/>
                                  </p:stCondLst>
                                  <p:childTnLst>
                                    <p:set>
                                      <p:cBhvr>
                                        <p:cTn id="49" dur="1" fill="hold">
                                          <p:stCondLst>
                                            <p:cond delay="0"/>
                                          </p:stCondLst>
                                        </p:cTn>
                                        <p:tgtEl>
                                          <p:spTgt spid="57"/>
                                        </p:tgtEl>
                                        <p:attrNameLst>
                                          <p:attrName>style.visibility</p:attrName>
                                        </p:attrNameLst>
                                      </p:cBhvr>
                                      <p:to>
                                        <p:strVal val="visible"/>
                                      </p:to>
                                    </p:set>
                                    <p:animEffect transition="in" filter="fade">
                                      <p:cBhvr>
                                        <p:cTn id="50" dur="1000"/>
                                        <p:tgtEl>
                                          <p:spTgt spid="57"/>
                                        </p:tgtEl>
                                      </p:cBhvr>
                                    </p:animEffect>
                                    <p:anim calcmode="lin" valueType="num">
                                      <p:cBhvr>
                                        <p:cTn id="51" dur="1000" fill="hold"/>
                                        <p:tgtEl>
                                          <p:spTgt spid="57"/>
                                        </p:tgtEl>
                                        <p:attrNameLst>
                                          <p:attrName>ppt_x</p:attrName>
                                        </p:attrNameLst>
                                      </p:cBhvr>
                                      <p:tavLst>
                                        <p:tav tm="0">
                                          <p:val>
                                            <p:strVal val="#ppt_x"/>
                                          </p:val>
                                        </p:tav>
                                        <p:tav tm="100000">
                                          <p:val>
                                            <p:strVal val="#ppt_x"/>
                                          </p:val>
                                        </p:tav>
                                      </p:tavLst>
                                    </p:anim>
                                    <p:anim calcmode="lin" valueType="num">
                                      <p:cBhvr>
                                        <p:cTn id="52"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p:bldP spid="33" grpId="0" animBg="1"/>
      <p:bldP spid="34" grpId="0" animBg="1"/>
      <p:bldP spid="43" grpId="0" animBg="1"/>
      <p:bldP spid="54" grpId="0"/>
      <p:bldP spid="55" grpId="0"/>
      <p:bldP spid="5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189A80"/>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34738D"/>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EF9D27"/>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D34132"/>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rgbClr val="4C4F54"/>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rgbClr val="4C4F54"/>
                </a:solidFill>
                <a:latin typeface="Bernard MT Condensed" panose="02050806060905020404" pitchFamily="18" charset="0"/>
              </a:rPr>
              <a:t>LOREM IPSUM DOLOR</a:t>
            </a:r>
          </a:p>
          <a:p>
            <a:endParaRPr lang="en-US" sz="3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557865" y="1761066"/>
            <a:ext cx="3840480" cy="3840480"/>
          </a:xfrm>
          <a:prstGeom prst="ellipse">
            <a:avLst/>
          </a:prstGeom>
          <a:blipFill>
            <a:blip r:embed="rId3"/>
            <a:stretch>
              <a:fillRect/>
            </a:stretch>
          </a:blip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p:cNvSpPr>
            <a:spLocks noChangeAspect="1"/>
          </p:cNvSpPr>
          <p:nvPr/>
        </p:nvSpPr>
        <p:spPr>
          <a:xfrm>
            <a:off x="1388533" y="1166706"/>
            <a:ext cx="5029200" cy="5029200"/>
          </a:xfrm>
          <a:prstGeom prst="ellipse">
            <a:avLst/>
          </a:prstGeom>
          <a:noFill/>
          <a:ln>
            <a:solidFill>
              <a:schemeClr val="bg2">
                <a:lumMod val="1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1151466" y="1309510"/>
            <a:ext cx="1554480" cy="1554480"/>
            <a:chOff x="1151466" y="1309510"/>
            <a:chExt cx="1554480" cy="1554480"/>
          </a:xfrm>
        </p:grpSpPr>
        <p:sp>
          <p:nvSpPr>
            <p:cNvPr id="4" name="Oval 3"/>
            <p:cNvSpPr>
              <a:spLocks noChangeAspect="1"/>
            </p:cNvSpPr>
            <p:nvPr/>
          </p:nvSpPr>
          <p:spPr>
            <a:xfrm>
              <a:off x="1151466" y="1309510"/>
              <a:ext cx="1554480" cy="1554480"/>
            </a:xfrm>
            <a:prstGeom prst="ellipse">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1352972" y="1609696"/>
              <a:ext cx="1151467" cy="954107"/>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Title</a:t>
              </a:r>
            </a:p>
            <a:p>
              <a:pPr algn="ctr"/>
              <a:r>
                <a:rPr lang="en-US" sz="2800" dirty="0">
                  <a:solidFill>
                    <a:schemeClr val="bg1"/>
                  </a:solidFill>
                  <a:latin typeface="Bernard MT Condensed" panose="02050806060905020404" pitchFamily="18" charset="0"/>
                </a:rPr>
                <a:t>Here</a:t>
              </a:r>
            </a:p>
          </p:txBody>
        </p:sp>
      </p:grpSp>
      <p:sp>
        <p:nvSpPr>
          <p:cNvPr id="8" name="Oval 7"/>
          <p:cNvSpPr>
            <a:spLocks noChangeAspect="1"/>
          </p:cNvSpPr>
          <p:nvPr/>
        </p:nvSpPr>
        <p:spPr>
          <a:xfrm>
            <a:off x="5113866" y="1418446"/>
            <a:ext cx="640080" cy="640080"/>
          </a:xfrm>
          <a:prstGeom prst="ellipse">
            <a:avLst/>
          </a:prstGeom>
          <a:solidFill>
            <a:srgbClr val="34738D"/>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1</a:t>
            </a:r>
          </a:p>
        </p:txBody>
      </p:sp>
      <p:sp>
        <p:nvSpPr>
          <p:cNvPr id="9" name="Text Box 10"/>
          <p:cNvSpPr txBox="1">
            <a:spLocks noChangeArrowheads="1"/>
          </p:cNvSpPr>
          <p:nvPr/>
        </p:nvSpPr>
        <p:spPr bwMode="auto">
          <a:xfrm>
            <a:off x="6096000" y="1492264"/>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0" name="Oval 9"/>
          <p:cNvSpPr>
            <a:spLocks noChangeAspect="1"/>
          </p:cNvSpPr>
          <p:nvPr/>
        </p:nvSpPr>
        <p:spPr>
          <a:xfrm>
            <a:off x="5853288" y="2309018"/>
            <a:ext cx="640080" cy="640080"/>
          </a:xfrm>
          <a:prstGeom prst="ellipse">
            <a:avLst/>
          </a:prstGeom>
          <a:solidFill>
            <a:srgbClr val="189A80"/>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2</a:t>
            </a:r>
          </a:p>
        </p:txBody>
      </p:sp>
      <p:sp>
        <p:nvSpPr>
          <p:cNvPr id="11" name="Text Box 10"/>
          <p:cNvSpPr txBox="1">
            <a:spLocks noChangeArrowheads="1"/>
          </p:cNvSpPr>
          <p:nvPr/>
        </p:nvSpPr>
        <p:spPr bwMode="auto">
          <a:xfrm>
            <a:off x="6835422" y="238283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2" name="Oval 11"/>
          <p:cNvSpPr>
            <a:spLocks noChangeAspect="1"/>
          </p:cNvSpPr>
          <p:nvPr/>
        </p:nvSpPr>
        <p:spPr>
          <a:xfrm>
            <a:off x="6079572" y="3403152"/>
            <a:ext cx="640080" cy="640080"/>
          </a:xfrm>
          <a:prstGeom prst="ellipse">
            <a:avLst/>
          </a:prstGeom>
          <a:solidFill>
            <a:srgbClr val="EF9D2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3</a:t>
            </a:r>
          </a:p>
        </p:txBody>
      </p:sp>
      <p:sp>
        <p:nvSpPr>
          <p:cNvPr id="13" name="Text Box 10"/>
          <p:cNvSpPr txBox="1">
            <a:spLocks noChangeArrowheads="1"/>
          </p:cNvSpPr>
          <p:nvPr/>
        </p:nvSpPr>
        <p:spPr bwMode="auto">
          <a:xfrm>
            <a:off x="7061706" y="3476970"/>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4" name="Oval 13"/>
          <p:cNvSpPr>
            <a:spLocks noChangeAspect="1"/>
          </p:cNvSpPr>
          <p:nvPr/>
        </p:nvSpPr>
        <p:spPr>
          <a:xfrm>
            <a:off x="5853288" y="4463621"/>
            <a:ext cx="640080" cy="640080"/>
          </a:xfrm>
          <a:prstGeom prst="ellipse">
            <a:avLst/>
          </a:prstGeom>
          <a:solidFill>
            <a:srgbClr val="D34132"/>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4</a:t>
            </a:r>
          </a:p>
        </p:txBody>
      </p:sp>
      <p:sp>
        <p:nvSpPr>
          <p:cNvPr id="15" name="Text Box 10"/>
          <p:cNvSpPr txBox="1">
            <a:spLocks noChangeArrowheads="1"/>
          </p:cNvSpPr>
          <p:nvPr/>
        </p:nvSpPr>
        <p:spPr bwMode="auto">
          <a:xfrm>
            <a:off x="6835422" y="4537439"/>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6" name="Oval 15"/>
          <p:cNvSpPr>
            <a:spLocks noChangeAspect="1"/>
          </p:cNvSpPr>
          <p:nvPr/>
        </p:nvSpPr>
        <p:spPr>
          <a:xfrm>
            <a:off x="5113866" y="5396688"/>
            <a:ext cx="640080" cy="640080"/>
          </a:xfrm>
          <a:prstGeom prst="ellipse">
            <a:avLst/>
          </a:prstGeom>
          <a:solidFill>
            <a:srgbClr val="5642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t>5</a:t>
            </a:r>
          </a:p>
        </p:txBody>
      </p:sp>
      <p:sp>
        <p:nvSpPr>
          <p:cNvPr id="17" name="Text Box 10"/>
          <p:cNvSpPr txBox="1">
            <a:spLocks noChangeArrowheads="1"/>
          </p:cNvSpPr>
          <p:nvPr/>
        </p:nvSpPr>
        <p:spPr bwMode="auto">
          <a:xfrm>
            <a:off x="6096000" y="5470506"/>
            <a:ext cx="3752545" cy="49244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9" name="TextBox 18">
            <a:extLst>
              <a:ext uri="{FF2B5EF4-FFF2-40B4-BE49-F238E27FC236}">
                <a16:creationId xmlns:a16="http://schemas.microsoft.com/office/drawing/2014/main" id="{9115425C-6AAD-4217-AB97-D2F843BD859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072407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right)">
                                      <p:cBhvr>
                                        <p:cTn id="7" dur="500"/>
                                        <p:tgtEl>
                                          <p:spTgt spid="19"/>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childTnLst>
                                </p:cTn>
                              </p:par>
                            </p:childTnLst>
                          </p:cTn>
                        </p:par>
                        <p:par>
                          <p:cTn id="14" fill="hold">
                            <p:stCondLst>
                              <p:cond delay="1000"/>
                            </p:stCondLst>
                            <p:childTnLst>
                              <p:par>
                                <p:cTn id="15" presetID="23" presetClass="entr" presetSubtype="528"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500" fill="hold"/>
                                        <p:tgtEl>
                                          <p:spTgt spid="2"/>
                                        </p:tgtEl>
                                        <p:attrNameLst>
                                          <p:attrName>ppt_w</p:attrName>
                                        </p:attrNameLst>
                                      </p:cBhvr>
                                      <p:tavLst>
                                        <p:tav tm="0">
                                          <p:val>
                                            <p:fltVal val="0"/>
                                          </p:val>
                                        </p:tav>
                                        <p:tav tm="100000">
                                          <p:val>
                                            <p:strVal val="#ppt_w"/>
                                          </p:val>
                                        </p:tav>
                                      </p:tavLst>
                                    </p:anim>
                                    <p:anim calcmode="lin" valueType="num">
                                      <p:cBhvr>
                                        <p:cTn id="18" dur="500" fill="hold"/>
                                        <p:tgtEl>
                                          <p:spTgt spid="2"/>
                                        </p:tgtEl>
                                        <p:attrNameLst>
                                          <p:attrName>ppt_h</p:attrName>
                                        </p:attrNameLst>
                                      </p:cBhvr>
                                      <p:tavLst>
                                        <p:tav tm="0">
                                          <p:val>
                                            <p:fltVal val="0"/>
                                          </p:val>
                                        </p:tav>
                                        <p:tav tm="100000">
                                          <p:val>
                                            <p:strVal val="#ppt_h"/>
                                          </p:val>
                                        </p:tav>
                                      </p:tavLst>
                                    </p:anim>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23" presetClass="entr" presetSubtype="528"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 calcmode="lin" valueType="num">
                                      <p:cBhvr>
                                        <p:cTn id="26" dur="500" fill="hold"/>
                                        <p:tgtEl>
                                          <p:spTgt spid="3"/>
                                        </p:tgtEl>
                                        <p:attrNameLst>
                                          <p:attrName>ppt_x</p:attrName>
                                        </p:attrNameLst>
                                      </p:cBhvr>
                                      <p:tavLst>
                                        <p:tav tm="0">
                                          <p:val>
                                            <p:fltVal val="0.5"/>
                                          </p:val>
                                        </p:tav>
                                        <p:tav tm="100000">
                                          <p:val>
                                            <p:strVal val="#ppt_x"/>
                                          </p:val>
                                        </p:tav>
                                      </p:tavLst>
                                    </p:anim>
                                    <p:anim calcmode="lin" valueType="num">
                                      <p:cBhvr>
                                        <p:cTn id="27" dur="500" fill="hold"/>
                                        <p:tgtEl>
                                          <p:spTgt spid="3"/>
                                        </p:tgtEl>
                                        <p:attrNameLst>
                                          <p:attrName>ppt_y</p:attrName>
                                        </p:attrNameLst>
                                      </p:cBhvr>
                                      <p:tavLst>
                                        <p:tav tm="0">
                                          <p:val>
                                            <p:fltVal val="0.5"/>
                                          </p:val>
                                        </p:tav>
                                        <p:tav tm="100000">
                                          <p:val>
                                            <p:strVal val="#ppt_y"/>
                                          </p:val>
                                        </p:tav>
                                      </p:tavLst>
                                    </p:anim>
                                  </p:childTnLst>
                                </p:cTn>
                              </p:par>
                            </p:childTnLst>
                          </p:cTn>
                        </p:par>
                        <p:par>
                          <p:cTn id="28" fill="hold">
                            <p:stCondLst>
                              <p:cond delay="2000"/>
                            </p:stCondLst>
                            <p:childTnLst>
                              <p:par>
                                <p:cTn id="29" presetID="23" presetClass="entr" presetSubtype="36" fill="hold" grpId="0"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strVal val="(6*min(max(#ppt_w*#ppt_h,.3),1)-7.4)/-.7*#ppt_w"/>
                                          </p:val>
                                        </p:tav>
                                        <p:tav tm="100000">
                                          <p:val>
                                            <p:strVal val="#ppt_w"/>
                                          </p:val>
                                        </p:tav>
                                      </p:tavLst>
                                    </p:anim>
                                    <p:anim calcmode="lin" valueType="num">
                                      <p:cBhvr>
                                        <p:cTn id="32" dur="500" fill="hold"/>
                                        <p:tgtEl>
                                          <p:spTgt spid="8"/>
                                        </p:tgtEl>
                                        <p:attrNameLst>
                                          <p:attrName>ppt_h</p:attrName>
                                        </p:attrNameLst>
                                      </p:cBhvr>
                                      <p:tavLst>
                                        <p:tav tm="0">
                                          <p:val>
                                            <p:strVal val="(6*min(max(#ppt_w*#ppt_h,.3),1)-7.4)/-.7*#ppt_h"/>
                                          </p:val>
                                        </p:tav>
                                        <p:tav tm="100000">
                                          <p:val>
                                            <p:strVal val="#ppt_h"/>
                                          </p:val>
                                        </p:tav>
                                      </p:tavLst>
                                    </p:anim>
                                    <p:anim calcmode="lin" valueType="num">
                                      <p:cBhvr>
                                        <p:cTn id="33" dur="500" fill="hold"/>
                                        <p:tgtEl>
                                          <p:spTgt spid="8"/>
                                        </p:tgtEl>
                                        <p:attrNameLst>
                                          <p:attrName>ppt_x</p:attrName>
                                        </p:attrNameLst>
                                      </p:cBhvr>
                                      <p:tavLst>
                                        <p:tav tm="0">
                                          <p:val>
                                            <p:fltVal val="0.5"/>
                                          </p:val>
                                        </p:tav>
                                        <p:tav tm="100000">
                                          <p:val>
                                            <p:strVal val="#ppt_x"/>
                                          </p:val>
                                        </p:tav>
                                      </p:tavLst>
                                    </p:anim>
                                    <p:anim calcmode="lin" valueType="num">
                                      <p:cBhvr>
                                        <p:cTn id="34" dur="500" fill="hold"/>
                                        <p:tgtEl>
                                          <p:spTgt spid="8"/>
                                        </p:tgtEl>
                                        <p:attrNameLst>
                                          <p:attrName>ppt_y</p:attrName>
                                        </p:attrNameLst>
                                      </p:cBhvr>
                                      <p:tavLst>
                                        <p:tav tm="0">
                                          <p:val>
                                            <p:strVal val="1+(6*min(max(#ppt_w*#ppt_h,.3),1)-7.4)/-.7*#ppt_h/2"/>
                                          </p:val>
                                        </p:tav>
                                        <p:tav tm="100000">
                                          <p:val>
                                            <p:strVal val="#ppt_y"/>
                                          </p:val>
                                        </p:tav>
                                      </p:tavLst>
                                    </p:anim>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childTnLst>
                          </p:cTn>
                        </p:par>
                        <p:par>
                          <p:cTn id="39" fill="hold">
                            <p:stCondLst>
                              <p:cond delay="3000"/>
                            </p:stCondLst>
                            <p:childTnLst>
                              <p:par>
                                <p:cTn id="40" presetID="23" presetClass="entr" presetSubtype="36"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p:cTn id="42" dur="500" fill="hold"/>
                                        <p:tgtEl>
                                          <p:spTgt spid="10"/>
                                        </p:tgtEl>
                                        <p:attrNameLst>
                                          <p:attrName>ppt_w</p:attrName>
                                        </p:attrNameLst>
                                      </p:cBhvr>
                                      <p:tavLst>
                                        <p:tav tm="0">
                                          <p:val>
                                            <p:strVal val="(6*min(max(#ppt_w*#ppt_h,.3),1)-7.4)/-.7*#ppt_w"/>
                                          </p:val>
                                        </p:tav>
                                        <p:tav tm="100000">
                                          <p:val>
                                            <p:strVal val="#ppt_w"/>
                                          </p:val>
                                        </p:tav>
                                      </p:tavLst>
                                    </p:anim>
                                    <p:anim calcmode="lin" valueType="num">
                                      <p:cBhvr>
                                        <p:cTn id="43" dur="500" fill="hold"/>
                                        <p:tgtEl>
                                          <p:spTgt spid="10"/>
                                        </p:tgtEl>
                                        <p:attrNameLst>
                                          <p:attrName>ppt_h</p:attrName>
                                        </p:attrNameLst>
                                      </p:cBhvr>
                                      <p:tavLst>
                                        <p:tav tm="0">
                                          <p:val>
                                            <p:strVal val="(6*min(max(#ppt_w*#ppt_h,.3),1)-7.4)/-.7*#ppt_h"/>
                                          </p:val>
                                        </p:tav>
                                        <p:tav tm="100000">
                                          <p:val>
                                            <p:strVal val="#ppt_h"/>
                                          </p:val>
                                        </p:tav>
                                      </p:tavLst>
                                    </p:anim>
                                    <p:anim calcmode="lin" valueType="num">
                                      <p:cBhvr>
                                        <p:cTn id="44" dur="500" fill="hold"/>
                                        <p:tgtEl>
                                          <p:spTgt spid="10"/>
                                        </p:tgtEl>
                                        <p:attrNameLst>
                                          <p:attrName>ppt_x</p:attrName>
                                        </p:attrNameLst>
                                      </p:cBhvr>
                                      <p:tavLst>
                                        <p:tav tm="0">
                                          <p:val>
                                            <p:fltVal val="0.5"/>
                                          </p:val>
                                        </p:tav>
                                        <p:tav tm="100000">
                                          <p:val>
                                            <p:strVal val="#ppt_x"/>
                                          </p:val>
                                        </p:tav>
                                      </p:tavLst>
                                    </p:anim>
                                    <p:anim calcmode="lin" valueType="num">
                                      <p:cBhvr>
                                        <p:cTn id="45" dur="500" fill="hold"/>
                                        <p:tgtEl>
                                          <p:spTgt spid="10"/>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3500"/>
                            </p:stCondLst>
                            <p:childTnLst>
                              <p:par>
                                <p:cTn id="47" presetID="22" presetClass="entr" presetSubtype="8" fill="hold" grpId="0" nodeType="afterEffect">
                                  <p:stCondLst>
                                    <p:cond delay="0"/>
                                  </p:stCondLst>
                                  <p:childTnLst>
                                    <p:set>
                                      <p:cBhvr>
                                        <p:cTn id="48" dur="1" fill="hold">
                                          <p:stCondLst>
                                            <p:cond delay="0"/>
                                          </p:stCondLst>
                                        </p:cTn>
                                        <p:tgtEl>
                                          <p:spTgt spid="11"/>
                                        </p:tgtEl>
                                        <p:attrNameLst>
                                          <p:attrName>style.visibility</p:attrName>
                                        </p:attrNameLst>
                                      </p:cBhvr>
                                      <p:to>
                                        <p:strVal val="visible"/>
                                      </p:to>
                                    </p:set>
                                    <p:animEffect transition="in" filter="wipe(left)">
                                      <p:cBhvr>
                                        <p:cTn id="49" dur="500"/>
                                        <p:tgtEl>
                                          <p:spTgt spid="11"/>
                                        </p:tgtEl>
                                      </p:cBhvr>
                                    </p:animEffect>
                                  </p:childTnLst>
                                </p:cTn>
                              </p:par>
                            </p:childTnLst>
                          </p:cTn>
                        </p:par>
                        <p:par>
                          <p:cTn id="50" fill="hold">
                            <p:stCondLst>
                              <p:cond delay="4000"/>
                            </p:stCondLst>
                            <p:childTnLst>
                              <p:par>
                                <p:cTn id="51" presetID="23" presetClass="entr" presetSubtype="36"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 calcmode="lin" valueType="num">
                                      <p:cBhvr>
                                        <p:cTn id="53" dur="500" fill="hold"/>
                                        <p:tgtEl>
                                          <p:spTgt spid="12"/>
                                        </p:tgtEl>
                                        <p:attrNameLst>
                                          <p:attrName>ppt_w</p:attrName>
                                        </p:attrNameLst>
                                      </p:cBhvr>
                                      <p:tavLst>
                                        <p:tav tm="0">
                                          <p:val>
                                            <p:strVal val="(6*min(max(#ppt_w*#ppt_h,.3),1)-7.4)/-.7*#ppt_w"/>
                                          </p:val>
                                        </p:tav>
                                        <p:tav tm="100000">
                                          <p:val>
                                            <p:strVal val="#ppt_w"/>
                                          </p:val>
                                        </p:tav>
                                      </p:tavLst>
                                    </p:anim>
                                    <p:anim calcmode="lin" valueType="num">
                                      <p:cBhvr>
                                        <p:cTn id="54" dur="500" fill="hold"/>
                                        <p:tgtEl>
                                          <p:spTgt spid="12"/>
                                        </p:tgtEl>
                                        <p:attrNameLst>
                                          <p:attrName>ppt_h</p:attrName>
                                        </p:attrNameLst>
                                      </p:cBhvr>
                                      <p:tavLst>
                                        <p:tav tm="0">
                                          <p:val>
                                            <p:strVal val="(6*min(max(#ppt_w*#ppt_h,.3),1)-7.4)/-.7*#ppt_h"/>
                                          </p:val>
                                        </p:tav>
                                        <p:tav tm="100000">
                                          <p:val>
                                            <p:strVal val="#ppt_h"/>
                                          </p:val>
                                        </p:tav>
                                      </p:tavLst>
                                    </p:anim>
                                    <p:anim calcmode="lin" valueType="num">
                                      <p:cBhvr>
                                        <p:cTn id="55" dur="500" fill="hold"/>
                                        <p:tgtEl>
                                          <p:spTgt spid="12"/>
                                        </p:tgtEl>
                                        <p:attrNameLst>
                                          <p:attrName>ppt_x</p:attrName>
                                        </p:attrNameLst>
                                      </p:cBhvr>
                                      <p:tavLst>
                                        <p:tav tm="0">
                                          <p:val>
                                            <p:fltVal val="0.5"/>
                                          </p:val>
                                        </p:tav>
                                        <p:tav tm="100000">
                                          <p:val>
                                            <p:strVal val="#ppt_x"/>
                                          </p:val>
                                        </p:tav>
                                      </p:tavLst>
                                    </p:anim>
                                    <p:anim calcmode="lin" valueType="num">
                                      <p:cBhvr>
                                        <p:cTn id="56"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57" fill="hold">
                            <p:stCondLst>
                              <p:cond delay="4500"/>
                            </p:stCondLst>
                            <p:childTnLst>
                              <p:par>
                                <p:cTn id="58" presetID="22" presetClass="entr" presetSubtype="8" fill="hold" grpId="0" nodeType="afterEffect">
                                  <p:stCondLst>
                                    <p:cond delay="0"/>
                                  </p:stCondLst>
                                  <p:childTnLst>
                                    <p:set>
                                      <p:cBhvr>
                                        <p:cTn id="59" dur="1" fill="hold">
                                          <p:stCondLst>
                                            <p:cond delay="0"/>
                                          </p:stCondLst>
                                        </p:cTn>
                                        <p:tgtEl>
                                          <p:spTgt spid="13"/>
                                        </p:tgtEl>
                                        <p:attrNameLst>
                                          <p:attrName>style.visibility</p:attrName>
                                        </p:attrNameLst>
                                      </p:cBhvr>
                                      <p:to>
                                        <p:strVal val="visible"/>
                                      </p:to>
                                    </p:set>
                                    <p:animEffect transition="in" filter="wipe(left)">
                                      <p:cBhvr>
                                        <p:cTn id="60" dur="500"/>
                                        <p:tgtEl>
                                          <p:spTgt spid="13"/>
                                        </p:tgtEl>
                                      </p:cBhvr>
                                    </p:animEffect>
                                  </p:childTnLst>
                                </p:cTn>
                              </p:par>
                            </p:childTnLst>
                          </p:cTn>
                        </p:par>
                        <p:par>
                          <p:cTn id="61" fill="hold">
                            <p:stCondLst>
                              <p:cond delay="5000"/>
                            </p:stCondLst>
                            <p:childTnLst>
                              <p:par>
                                <p:cTn id="62" presetID="23" presetClass="entr" presetSubtype="3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strVal val="(6*min(max(#ppt_w*#ppt_h,.3),1)-7.4)/-.7*#ppt_w"/>
                                          </p:val>
                                        </p:tav>
                                        <p:tav tm="100000">
                                          <p:val>
                                            <p:strVal val="#ppt_w"/>
                                          </p:val>
                                        </p:tav>
                                      </p:tavLst>
                                    </p:anim>
                                    <p:anim calcmode="lin" valueType="num">
                                      <p:cBhvr>
                                        <p:cTn id="65" dur="500" fill="hold"/>
                                        <p:tgtEl>
                                          <p:spTgt spid="14"/>
                                        </p:tgtEl>
                                        <p:attrNameLst>
                                          <p:attrName>ppt_h</p:attrName>
                                        </p:attrNameLst>
                                      </p:cBhvr>
                                      <p:tavLst>
                                        <p:tav tm="0">
                                          <p:val>
                                            <p:strVal val="(6*min(max(#ppt_w*#ppt_h,.3),1)-7.4)/-.7*#ppt_h"/>
                                          </p:val>
                                        </p:tav>
                                        <p:tav tm="100000">
                                          <p:val>
                                            <p:strVal val="#ppt_h"/>
                                          </p:val>
                                        </p:tav>
                                      </p:tavLst>
                                    </p:anim>
                                    <p:anim calcmode="lin" valueType="num">
                                      <p:cBhvr>
                                        <p:cTn id="66" dur="500" fill="hold"/>
                                        <p:tgtEl>
                                          <p:spTgt spid="14"/>
                                        </p:tgtEl>
                                        <p:attrNameLst>
                                          <p:attrName>ppt_x</p:attrName>
                                        </p:attrNameLst>
                                      </p:cBhvr>
                                      <p:tavLst>
                                        <p:tav tm="0">
                                          <p:val>
                                            <p:fltVal val="0.5"/>
                                          </p:val>
                                        </p:tav>
                                        <p:tav tm="100000">
                                          <p:val>
                                            <p:strVal val="#ppt_x"/>
                                          </p:val>
                                        </p:tav>
                                      </p:tavLst>
                                    </p:anim>
                                    <p:anim calcmode="lin" valueType="num">
                                      <p:cBhvr>
                                        <p:cTn id="67"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68" fill="hold">
                            <p:stCondLst>
                              <p:cond delay="5500"/>
                            </p:stCondLst>
                            <p:childTnLst>
                              <p:par>
                                <p:cTn id="69" presetID="22" presetClass="entr" presetSubtype="8" fill="hold" grpId="0" nodeType="afterEffect">
                                  <p:stCondLst>
                                    <p:cond delay="0"/>
                                  </p:stCondLst>
                                  <p:childTnLst>
                                    <p:set>
                                      <p:cBhvr>
                                        <p:cTn id="70" dur="1" fill="hold">
                                          <p:stCondLst>
                                            <p:cond delay="0"/>
                                          </p:stCondLst>
                                        </p:cTn>
                                        <p:tgtEl>
                                          <p:spTgt spid="15"/>
                                        </p:tgtEl>
                                        <p:attrNameLst>
                                          <p:attrName>style.visibility</p:attrName>
                                        </p:attrNameLst>
                                      </p:cBhvr>
                                      <p:to>
                                        <p:strVal val="visible"/>
                                      </p:to>
                                    </p:set>
                                    <p:animEffect transition="in" filter="wipe(left)">
                                      <p:cBhvr>
                                        <p:cTn id="71" dur="500"/>
                                        <p:tgtEl>
                                          <p:spTgt spid="15"/>
                                        </p:tgtEl>
                                      </p:cBhvr>
                                    </p:animEffect>
                                  </p:childTnLst>
                                </p:cTn>
                              </p:par>
                            </p:childTnLst>
                          </p:cTn>
                        </p:par>
                        <p:par>
                          <p:cTn id="72" fill="hold">
                            <p:stCondLst>
                              <p:cond delay="6000"/>
                            </p:stCondLst>
                            <p:childTnLst>
                              <p:par>
                                <p:cTn id="73" presetID="23" presetClass="entr" presetSubtype="36"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 calcmode="lin" valueType="num">
                                      <p:cBhvr>
                                        <p:cTn id="75" dur="500" fill="hold"/>
                                        <p:tgtEl>
                                          <p:spTgt spid="16"/>
                                        </p:tgtEl>
                                        <p:attrNameLst>
                                          <p:attrName>ppt_w</p:attrName>
                                        </p:attrNameLst>
                                      </p:cBhvr>
                                      <p:tavLst>
                                        <p:tav tm="0">
                                          <p:val>
                                            <p:strVal val="(6*min(max(#ppt_w*#ppt_h,.3),1)-7.4)/-.7*#ppt_w"/>
                                          </p:val>
                                        </p:tav>
                                        <p:tav tm="100000">
                                          <p:val>
                                            <p:strVal val="#ppt_w"/>
                                          </p:val>
                                        </p:tav>
                                      </p:tavLst>
                                    </p:anim>
                                    <p:anim calcmode="lin" valueType="num">
                                      <p:cBhvr>
                                        <p:cTn id="76" dur="500" fill="hold"/>
                                        <p:tgtEl>
                                          <p:spTgt spid="16"/>
                                        </p:tgtEl>
                                        <p:attrNameLst>
                                          <p:attrName>ppt_h</p:attrName>
                                        </p:attrNameLst>
                                      </p:cBhvr>
                                      <p:tavLst>
                                        <p:tav tm="0">
                                          <p:val>
                                            <p:strVal val="(6*min(max(#ppt_w*#ppt_h,.3),1)-7.4)/-.7*#ppt_h"/>
                                          </p:val>
                                        </p:tav>
                                        <p:tav tm="100000">
                                          <p:val>
                                            <p:strVal val="#ppt_h"/>
                                          </p:val>
                                        </p:tav>
                                      </p:tavLst>
                                    </p:anim>
                                    <p:anim calcmode="lin" valueType="num">
                                      <p:cBhvr>
                                        <p:cTn id="77" dur="500" fill="hold"/>
                                        <p:tgtEl>
                                          <p:spTgt spid="16"/>
                                        </p:tgtEl>
                                        <p:attrNameLst>
                                          <p:attrName>ppt_x</p:attrName>
                                        </p:attrNameLst>
                                      </p:cBhvr>
                                      <p:tavLst>
                                        <p:tav tm="0">
                                          <p:val>
                                            <p:fltVal val="0.5"/>
                                          </p:val>
                                        </p:tav>
                                        <p:tav tm="100000">
                                          <p:val>
                                            <p:strVal val="#ppt_x"/>
                                          </p:val>
                                        </p:tav>
                                      </p:tavLst>
                                    </p:anim>
                                    <p:anim calcmode="lin" valueType="num">
                                      <p:cBhvr>
                                        <p:cTn id="78" dur="500" fill="hold"/>
                                        <p:tgtEl>
                                          <p:spTgt spid="16"/>
                                        </p:tgtEl>
                                        <p:attrNameLst>
                                          <p:attrName>ppt_y</p:attrName>
                                        </p:attrNameLst>
                                      </p:cBhvr>
                                      <p:tavLst>
                                        <p:tav tm="0">
                                          <p:val>
                                            <p:strVal val="1+(6*min(max(#ppt_w*#ppt_h,.3),1)-7.4)/-.7*#ppt_h/2"/>
                                          </p:val>
                                        </p:tav>
                                        <p:tav tm="100000">
                                          <p:val>
                                            <p:strVal val="#ppt_y"/>
                                          </p:val>
                                        </p:tav>
                                      </p:tavLst>
                                    </p:anim>
                                  </p:childTnLst>
                                </p:cTn>
                              </p:par>
                            </p:childTnLst>
                          </p:cTn>
                        </p:par>
                        <p:par>
                          <p:cTn id="79" fill="hold">
                            <p:stCondLst>
                              <p:cond delay="6500"/>
                            </p:stCondLst>
                            <p:childTnLst>
                              <p:par>
                                <p:cTn id="80" presetID="22" presetClass="entr" presetSubtype="8" fill="hold" grpId="0" nodeType="afterEffect">
                                  <p:stCondLst>
                                    <p:cond delay="0"/>
                                  </p:stCondLst>
                                  <p:childTnLst>
                                    <p:set>
                                      <p:cBhvr>
                                        <p:cTn id="81" dur="1" fill="hold">
                                          <p:stCondLst>
                                            <p:cond delay="0"/>
                                          </p:stCondLst>
                                        </p:cTn>
                                        <p:tgtEl>
                                          <p:spTgt spid="17"/>
                                        </p:tgtEl>
                                        <p:attrNameLst>
                                          <p:attrName>style.visibility</p:attrName>
                                        </p:attrNameLst>
                                      </p:cBhvr>
                                      <p:to>
                                        <p:strVal val="visible"/>
                                      </p:to>
                                    </p:set>
                                    <p:animEffect transition="in" filter="wipe(left)">
                                      <p:cBhvr>
                                        <p:cTn id="82"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8" grpId="0" animBg="1"/>
      <p:bldP spid="9" grpId="0"/>
      <p:bldP spid="10" grpId="0" animBg="1"/>
      <p:bldP spid="11" grpId="0"/>
      <p:bldP spid="12" grpId="0" animBg="1"/>
      <p:bldP spid="13" grpId="0"/>
      <p:bldP spid="14" grpId="0" animBg="1"/>
      <p:bldP spid="15" grpId="0"/>
      <p:bldP spid="16" grpId="0" animBg="1"/>
      <p:bldP spid="17" grpId="0"/>
      <p:bldP spid="1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8" name="TextBox 37">
            <a:extLst>
              <a:ext uri="{FF2B5EF4-FFF2-40B4-BE49-F238E27FC236}">
                <a16:creationId xmlns:a16="http://schemas.microsoft.com/office/drawing/2014/main" id="{567F7F19-8C94-45E8-B436-2250CA56E1C6}"/>
              </a:ext>
            </a:extLst>
          </p:cNvPr>
          <p:cNvSpPr txBox="1"/>
          <p:nvPr/>
        </p:nvSpPr>
        <p:spPr>
          <a:xfrm>
            <a:off x="5537152" y="1549109"/>
            <a:ext cx="2542297" cy="1625060"/>
          </a:xfrm>
          <a:prstGeom prst="rect">
            <a:avLst/>
          </a:prstGeom>
          <a:noFill/>
        </p:spPr>
        <p:txBody>
          <a:bodyPr wrap="square" rtlCol="0">
            <a:spAutoFit/>
          </a:bodyPr>
          <a:lstStyle/>
          <a:p>
            <a:pPr algn="r" defTabSz="1219170">
              <a:spcBef>
                <a:spcPct val="20000"/>
              </a:spcBef>
              <a:defRPr/>
            </a:pPr>
            <a:r>
              <a:rPr lang="en-US" sz="1600" dirty="0">
                <a:solidFill>
                  <a:srgbClr val="34738D"/>
                </a:solidFill>
                <a:latin typeface="Bernard MT Condensed" panose="02050806060905020404" pitchFamily="18" charset="0"/>
              </a:rPr>
              <a:t>LOREM IPSUM DOLOR</a:t>
            </a:r>
          </a:p>
          <a:p>
            <a:pPr algn="r" defTabSz="1219170">
              <a:spcBef>
                <a:spcPct val="20000"/>
              </a:spcBef>
              <a:defRPr/>
            </a:pPr>
            <a:endParaRPr lang="en-US" sz="100" b="1" dirty="0">
              <a:solidFill>
                <a:srgbClr val="34738D"/>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pPr algn="r"/>
            <a:endParaRPr lang="en-US" sz="400" dirty="0">
              <a:solidFill>
                <a:srgbClr val="4C4F54"/>
              </a:solidFill>
              <a:latin typeface="Candara" panose="020E0502030303020204" pitchFamily="34" charset="0"/>
            </a:endParaRPr>
          </a:p>
          <a:p>
            <a:pPr marL="171450" indent="-171450" algn="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 name="Rectangle 2">
            <a:extLst>
              <a:ext uri="{FF2B5EF4-FFF2-40B4-BE49-F238E27FC236}">
                <a16:creationId xmlns:a16="http://schemas.microsoft.com/office/drawing/2014/main" id="{5AE3FAB9-2CFC-47A5-8494-B455EE74B73D}"/>
              </a:ext>
            </a:extLst>
          </p:cNvPr>
          <p:cNvSpPr/>
          <p:nvPr/>
        </p:nvSpPr>
        <p:spPr>
          <a:xfrm>
            <a:off x="762000" y="1304668"/>
            <a:ext cx="3026188" cy="5096132"/>
          </a:xfrm>
          <a:prstGeom prst="rect">
            <a:avLst/>
          </a:prstGeom>
          <a:blipFill>
            <a:blip r:embed="rId3"/>
            <a:stretch>
              <a:fillRect/>
            </a:stretch>
          </a:blipFill>
          <a:ln>
            <a:solidFill>
              <a:schemeClr val="bg1">
                <a:alpha val="60000"/>
              </a:schemeClr>
            </a:solidFill>
          </a:ln>
          <a:effectLst>
            <a:outerShdw blurRad="190500" dist="1905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9" name="Group 38">
            <a:extLst>
              <a:ext uri="{FF2B5EF4-FFF2-40B4-BE49-F238E27FC236}">
                <a16:creationId xmlns:a16="http://schemas.microsoft.com/office/drawing/2014/main" id="{22D56CE1-ABC2-4B13-9448-229FFA6BD47E}"/>
              </a:ext>
            </a:extLst>
          </p:cNvPr>
          <p:cNvGrpSpPr/>
          <p:nvPr/>
        </p:nvGrpSpPr>
        <p:grpSpPr>
          <a:xfrm rot="5400000">
            <a:off x="3863634" y="1936381"/>
            <a:ext cx="1698953" cy="2743200"/>
            <a:chOff x="762000" y="1446180"/>
            <a:chExt cx="2286000" cy="3691066"/>
          </a:xfrm>
          <a:effectLst>
            <a:outerShdw blurRad="190500" dist="190500" dir="13500000" algn="br" rotWithShape="0">
              <a:prstClr val="black">
                <a:alpha val="40000"/>
              </a:prstClr>
            </a:outerShdw>
          </a:effectLst>
        </p:grpSpPr>
        <p:sp>
          <p:nvSpPr>
            <p:cNvPr id="11" name="Freeform: Shape 10">
              <a:extLst>
                <a:ext uri="{FF2B5EF4-FFF2-40B4-BE49-F238E27FC236}">
                  <a16:creationId xmlns:a16="http://schemas.microsoft.com/office/drawing/2014/main" id="{9AD790EC-75D6-4D72-8CD0-C9714A5DC7DB}"/>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34738D"/>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4C82AAD7-226E-41C6-B638-17D71CCA6FB7}"/>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6" name="TextBox 15">
            <a:extLst>
              <a:ext uri="{FF2B5EF4-FFF2-40B4-BE49-F238E27FC236}">
                <a16:creationId xmlns:a16="http://schemas.microsoft.com/office/drawing/2014/main" id="{B854B385-87C3-439C-B0D2-171D076EA98F}"/>
              </a:ext>
            </a:extLst>
          </p:cNvPr>
          <p:cNvSpPr txBox="1"/>
          <p:nvPr/>
        </p:nvSpPr>
        <p:spPr>
          <a:xfrm>
            <a:off x="5006100" y="3092536"/>
            <a:ext cx="937611"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$1,234</a:t>
            </a:r>
          </a:p>
        </p:txBody>
      </p:sp>
      <p:sp>
        <p:nvSpPr>
          <p:cNvPr id="17" name="TextBox 16">
            <a:extLst>
              <a:ext uri="{FF2B5EF4-FFF2-40B4-BE49-F238E27FC236}">
                <a16:creationId xmlns:a16="http://schemas.microsoft.com/office/drawing/2014/main" id="{E2843AB4-757E-42A5-BE62-528ED5C4726F}"/>
              </a:ext>
            </a:extLst>
          </p:cNvPr>
          <p:cNvSpPr txBox="1"/>
          <p:nvPr/>
        </p:nvSpPr>
        <p:spPr>
          <a:xfrm>
            <a:off x="3777617" y="3123314"/>
            <a:ext cx="1094200"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01</a:t>
            </a:r>
          </a:p>
        </p:txBody>
      </p:sp>
      <p:sp>
        <p:nvSpPr>
          <p:cNvPr id="50" name="Rectangle 49">
            <a:extLst>
              <a:ext uri="{FF2B5EF4-FFF2-40B4-BE49-F238E27FC236}">
                <a16:creationId xmlns:a16="http://schemas.microsoft.com/office/drawing/2014/main" id="{43434FAE-3A27-4A82-93EE-1E387343FC5E}"/>
              </a:ext>
            </a:extLst>
          </p:cNvPr>
          <p:cNvSpPr/>
          <p:nvPr/>
        </p:nvSpPr>
        <p:spPr>
          <a:xfrm>
            <a:off x="8391039" y="1304667"/>
            <a:ext cx="3026188" cy="5096132"/>
          </a:xfrm>
          <a:prstGeom prst="rect">
            <a:avLst/>
          </a:prstGeom>
          <a:blipFill>
            <a:blip r:embed="rId4"/>
            <a:stretch>
              <a:fillRect/>
            </a:stretch>
          </a:blipFill>
          <a:ln>
            <a:solidFill>
              <a:schemeClr val="bg1">
                <a:alpha val="60000"/>
              </a:schemeClr>
            </a:solidFill>
          </a:ln>
          <a:effectLst>
            <a:outerShdw blurRad="190500" dist="1905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2" name="Group 51">
            <a:extLst>
              <a:ext uri="{FF2B5EF4-FFF2-40B4-BE49-F238E27FC236}">
                <a16:creationId xmlns:a16="http://schemas.microsoft.com/office/drawing/2014/main" id="{F480247C-6428-447D-AECD-79130598B12D}"/>
              </a:ext>
            </a:extLst>
          </p:cNvPr>
          <p:cNvGrpSpPr/>
          <p:nvPr/>
        </p:nvGrpSpPr>
        <p:grpSpPr>
          <a:xfrm rot="16200000">
            <a:off x="6701268" y="3252735"/>
            <a:ext cx="1698953" cy="2743200"/>
            <a:chOff x="762000" y="1446180"/>
            <a:chExt cx="2286000" cy="3691066"/>
          </a:xfrm>
          <a:effectLst>
            <a:outerShdw blurRad="190500" dist="190500" dir="18900000" algn="bl" rotWithShape="0">
              <a:prstClr val="black">
                <a:alpha val="40000"/>
              </a:prstClr>
            </a:outerShdw>
          </a:effectLst>
        </p:grpSpPr>
        <p:sp>
          <p:nvSpPr>
            <p:cNvPr id="55" name="Freeform: Shape 54">
              <a:extLst>
                <a:ext uri="{FF2B5EF4-FFF2-40B4-BE49-F238E27FC236}">
                  <a16:creationId xmlns:a16="http://schemas.microsoft.com/office/drawing/2014/main" id="{48AF2803-8EF2-4477-996B-0C2D4A8FF594}"/>
                </a:ext>
              </a:extLst>
            </p:cNvPr>
            <p:cNvSpPr>
              <a:spLocks noChangeAspect="1"/>
            </p:cNvSpPr>
            <p:nvPr/>
          </p:nvSpPr>
          <p:spPr>
            <a:xfrm rot="10800000">
              <a:off x="762000" y="1446180"/>
              <a:ext cx="2286000" cy="3691066"/>
            </a:xfrm>
            <a:custGeom>
              <a:avLst/>
              <a:gdLst>
                <a:gd name="connsiteX0" fmla="*/ 1143001 w 2286000"/>
                <a:gd name="connsiteY0" fmla="*/ 3691066 h 3691066"/>
                <a:gd name="connsiteX1" fmla="*/ 342901 w 2286000"/>
                <a:gd name="connsiteY1" fmla="*/ 2890966 h 3691066"/>
                <a:gd name="connsiteX2" fmla="*/ 577245 w 2286000"/>
                <a:gd name="connsiteY2" fmla="*/ 2325210 h 3691066"/>
                <a:gd name="connsiteX3" fmla="*/ 628652 w 2286000"/>
                <a:gd name="connsiteY3" fmla="*/ 2282795 h 3691066"/>
                <a:gd name="connsiteX4" fmla="*/ 628652 w 2286000"/>
                <a:gd name="connsiteY4" fmla="*/ 1905000 h 3691066"/>
                <a:gd name="connsiteX5" fmla="*/ 0 w 2286000"/>
                <a:gd name="connsiteY5" fmla="*/ 1905000 h 3691066"/>
                <a:gd name="connsiteX6" fmla="*/ 1143000 w 2286000"/>
                <a:gd name="connsiteY6" fmla="*/ 0 h 3691066"/>
                <a:gd name="connsiteX7" fmla="*/ 2286000 w 2286000"/>
                <a:gd name="connsiteY7" fmla="*/ 1905000 h 3691066"/>
                <a:gd name="connsiteX8" fmla="*/ 1657351 w 2286000"/>
                <a:gd name="connsiteY8" fmla="*/ 1905000 h 3691066"/>
                <a:gd name="connsiteX9" fmla="*/ 1657351 w 2286000"/>
                <a:gd name="connsiteY9" fmla="*/ 2282796 h 3691066"/>
                <a:gd name="connsiteX10" fmla="*/ 1708757 w 2286000"/>
                <a:gd name="connsiteY10" fmla="*/ 2325210 h 3691066"/>
                <a:gd name="connsiteX11" fmla="*/ 1943101 w 2286000"/>
                <a:gd name="connsiteY11" fmla="*/ 2890966 h 3691066"/>
                <a:gd name="connsiteX12" fmla="*/ 1143001 w 2286000"/>
                <a:gd name="connsiteY12" fmla="*/ 3691066 h 36910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86000" h="3691066">
                  <a:moveTo>
                    <a:pt x="1143001" y="3691066"/>
                  </a:moveTo>
                  <a:cubicBezTo>
                    <a:pt x="701118" y="3691066"/>
                    <a:pt x="342901" y="3332849"/>
                    <a:pt x="342901" y="2890966"/>
                  </a:cubicBezTo>
                  <a:cubicBezTo>
                    <a:pt x="342901" y="2670025"/>
                    <a:pt x="432455" y="2470000"/>
                    <a:pt x="577245" y="2325210"/>
                  </a:cubicBezTo>
                  <a:lnTo>
                    <a:pt x="628652" y="2282795"/>
                  </a:lnTo>
                  <a:lnTo>
                    <a:pt x="628652" y="1905000"/>
                  </a:lnTo>
                  <a:lnTo>
                    <a:pt x="0" y="1905000"/>
                  </a:lnTo>
                  <a:lnTo>
                    <a:pt x="1143000" y="0"/>
                  </a:lnTo>
                  <a:lnTo>
                    <a:pt x="2286000" y="1905000"/>
                  </a:lnTo>
                  <a:lnTo>
                    <a:pt x="1657351" y="1905000"/>
                  </a:lnTo>
                  <a:lnTo>
                    <a:pt x="1657351" y="2282796"/>
                  </a:lnTo>
                  <a:lnTo>
                    <a:pt x="1708757" y="2325210"/>
                  </a:lnTo>
                  <a:cubicBezTo>
                    <a:pt x="1853547" y="2470000"/>
                    <a:pt x="1943101" y="2670025"/>
                    <a:pt x="1943101" y="2890966"/>
                  </a:cubicBezTo>
                  <a:cubicBezTo>
                    <a:pt x="1943101" y="3332849"/>
                    <a:pt x="1584884" y="3691066"/>
                    <a:pt x="1143001" y="3691066"/>
                  </a:cubicBezTo>
                  <a:close/>
                </a:path>
              </a:pathLst>
            </a:custGeom>
            <a:solidFill>
              <a:srgbClr val="189A80"/>
            </a:solidFill>
            <a:ln>
              <a:solidFill>
                <a:schemeClr val="bg1">
                  <a:alpha val="50000"/>
                </a:schemeClr>
              </a:solidFill>
            </a:ln>
            <a:effectLst>
              <a:outerShdw blurRad="57785" dist="33020" dir="3180000" algn="ctr">
                <a:srgbClr val="000000">
                  <a:alpha val="30000"/>
                </a:srgb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Oval 55">
              <a:extLst>
                <a:ext uri="{FF2B5EF4-FFF2-40B4-BE49-F238E27FC236}">
                  <a16:creationId xmlns:a16="http://schemas.microsoft.com/office/drawing/2014/main" id="{63FD0097-8A04-457C-A61A-9DA51F93D288}"/>
                </a:ext>
              </a:extLst>
            </p:cNvPr>
            <p:cNvSpPr>
              <a:spLocks noChangeAspect="1"/>
            </p:cNvSpPr>
            <p:nvPr/>
          </p:nvSpPr>
          <p:spPr>
            <a:xfrm>
              <a:off x="1264920" y="1617325"/>
              <a:ext cx="1280160" cy="12801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TextBox 52">
            <a:extLst>
              <a:ext uri="{FF2B5EF4-FFF2-40B4-BE49-F238E27FC236}">
                <a16:creationId xmlns:a16="http://schemas.microsoft.com/office/drawing/2014/main" id="{68C7C721-D8EF-4C98-B33E-F2AE6E4DA5A0}"/>
              </a:ext>
            </a:extLst>
          </p:cNvPr>
          <p:cNvSpPr txBox="1"/>
          <p:nvPr/>
        </p:nvSpPr>
        <p:spPr>
          <a:xfrm>
            <a:off x="6306339" y="4405273"/>
            <a:ext cx="951416" cy="430887"/>
          </a:xfrm>
          <a:prstGeom prst="rect">
            <a:avLst/>
          </a:prstGeom>
          <a:noFill/>
        </p:spPr>
        <p:txBody>
          <a:bodyPr wrap="square" rtlCol="0">
            <a:spAutoFit/>
          </a:bodyPr>
          <a:lstStyle/>
          <a:p>
            <a:pPr algn="ctr" defTabSz="1219170">
              <a:spcBef>
                <a:spcPct val="20000"/>
              </a:spcBef>
              <a:defRPr/>
            </a:pPr>
            <a:r>
              <a:rPr lang="en-US" sz="2200" dirty="0">
                <a:solidFill>
                  <a:schemeClr val="bg2">
                    <a:lumMod val="25000"/>
                  </a:schemeClr>
                </a:solidFill>
                <a:latin typeface="Bernard MT Condensed" panose="02050806060905020404" pitchFamily="18" charset="0"/>
              </a:rPr>
              <a:t>$5,678</a:t>
            </a:r>
          </a:p>
        </p:txBody>
      </p:sp>
      <p:sp>
        <p:nvSpPr>
          <p:cNvPr id="54" name="TextBox 53">
            <a:extLst>
              <a:ext uri="{FF2B5EF4-FFF2-40B4-BE49-F238E27FC236}">
                <a16:creationId xmlns:a16="http://schemas.microsoft.com/office/drawing/2014/main" id="{867777EE-4819-42C2-8BE4-8AB5D0E492E7}"/>
              </a:ext>
            </a:extLst>
          </p:cNvPr>
          <p:cNvSpPr txBox="1"/>
          <p:nvPr/>
        </p:nvSpPr>
        <p:spPr>
          <a:xfrm>
            <a:off x="7392038" y="4439670"/>
            <a:ext cx="114236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02</a:t>
            </a:r>
          </a:p>
        </p:txBody>
      </p:sp>
      <p:sp>
        <p:nvSpPr>
          <p:cNvPr id="57" name="TextBox 56">
            <a:extLst>
              <a:ext uri="{FF2B5EF4-FFF2-40B4-BE49-F238E27FC236}">
                <a16:creationId xmlns:a16="http://schemas.microsoft.com/office/drawing/2014/main" id="{9806A35F-DF8F-4343-B8A5-C49CDC234B93}"/>
              </a:ext>
            </a:extLst>
          </p:cNvPr>
          <p:cNvSpPr txBox="1"/>
          <p:nvPr/>
        </p:nvSpPr>
        <p:spPr>
          <a:xfrm>
            <a:off x="4203756" y="4661282"/>
            <a:ext cx="2542297" cy="162506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10234393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47" presetClass="entr" presetSubtype="0" fill="hold" nodeType="after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grpId="0" nodeType="afterEffect">
                                  <p:stCondLst>
                                    <p:cond delay="0"/>
                                  </p:stCondLst>
                                  <p:childTnLst>
                                    <p:set>
                                      <p:cBhvr>
                                        <p:cTn id="22" dur="1" fill="hold">
                                          <p:stCondLst>
                                            <p:cond delay="0"/>
                                          </p:stCondLst>
                                        </p:cTn>
                                        <p:tgtEl>
                                          <p:spTgt spid="17"/>
                                        </p:tgtEl>
                                        <p:attrNameLst>
                                          <p:attrName>style.visibility</p:attrName>
                                        </p:attrNameLst>
                                      </p:cBhvr>
                                      <p:to>
                                        <p:strVal val="visible"/>
                                      </p:to>
                                    </p:set>
                                    <p:anim calcmode="lin" valueType="num">
                                      <p:cBhvr>
                                        <p:cTn id="23" dur="500" fill="hold"/>
                                        <p:tgtEl>
                                          <p:spTgt spid="17"/>
                                        </p:tgtEl>
                                        <p:attrNameLst>
                                          <p:attrName>ppt_w</p:attrName>
                                        </p:attrNameLst>
                                      </p:cBhvr>
                                      <p:tavLst>
                                        <p:tav tm="0">
                                          <p:val>
                                            <p:fltVal val="0"/>
                                          </p:val>
                                        </p:tav>
                                        <p:tav tm="100000">
                                          <p:val>
                                            <p:strVal val="#ppt_w"/>
                                          </p:val>
                                        </p:tav>
                                      </p:tavLst>
                                    </p:anim>
                                    <p:anim calcmode="lin" valueType="num">
                                      <p:cBhvr>
                                        <p:cTn id="24" dur="500" fill="hold"/>
                                        <p:tgtEl>
                                          <p:spTgt spid="17"/>
                                        </p:tgtEl>
                                        <p:attrNameLst>
                                          <p:attrName>ppt_h</p:attrName>
                                        </p:attrNameLst>
                                      </p:cBhvr>
                                      <p:tavLst>
                                        <p:tav tm="0">
                                          <p:val>
                                            <p:fltVal val="0"/>
                                          </p:val>
                                        </p:tav>
                                        <p:tav tm="100000">
                                          <p:val>
                                            <p:strVal val="#ppt_h"/>
                                          </p:val>
                                        </p:tav>
                                      </p:tavLst>
                                    </p:anim>
                                    <p:animEffect transition="in" filter="fade">
                                      <p:cBhvr>
                                        <p:cTn id="25" dur="500"/>
                                        <p:tgtEl>
                                          <p:spTgt spid="17"/>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animEffect transition="in" filter="fade">
                                      <p:cBhvr>
                                        <p:cTn id="30" dur="500"/>
                                        <p:tgtEl>
                                          <p:spTgt spid="1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38"/>
                                        </p:tgtEl>
                                        <p:attrNameLst>
                                          <p:attrName>style.visibility</p:attrName>
                                        </p:attrNameLst>
                                      </p:cBhvr>
                                      <p:to>
                                        <p:strVal val="visible"/>
                                      </p:to>
                                    </p:set>
                                    <p:animEffect transition="in" filter="fade">
                                      <p:cBhvr>
                                        <p:cTn id="34" dur="1000"/>
                                        <p:tgtEl>
                                          <p:spTgt spid="38"/>
                                        </p:tgtEl>
                                      </p:cBhvr>
                                    </p:animEffect>
                                    <p:anim calcmode="lin" valueType="num">
                                      <p:cBhvr>
                                        <p:cTn id="35" dur="1000" fill="hold"/>
                                        <p:tgtEl>
                                          <p:spTgt spid="38"/>
                                        </p:tgtEl>
                                        <p:attrNameLst>
                                          <p:attrName>ppt_x</p:attrName>
                                        </p:attrNameLst>
                                      </p:cBhvr>
                                      <p:tavLst>
                                        <p:tav tm="0">
                                          <p:val>
                                            <p:strVal val="#ppt_x"/>
                                          </p:val>
                                        </p:tav>
                                        <p:tav tm="100000">
                                          <p:val>
                                            <p:strVal val="#ppt_x"/>
                                          </p:val>
                                        </p:tav>
                                      </p:tavLst>
                                    </p:anim>
                                    <p:anim calcmode="lin" valueType="num">
                                      <p:cBhvr>
                                        <p:cTn id="36" dur="1000" fill="hold"/>
                                        <p:tgtEl>
                                          <p:spTgt spid="38"/>
                                        </p:tgtEl>
                                        <p:attrNameLst>
                                          <p:attrName>ppt_y</p:attrName>
                                        </p:attrNameLst>
                                      </p:cBhvr>
                                      <p:tavLst>
                                        <p:tav tm="0">
                                          <p:val>
                                            <p:strVal val="#ppt_y+.1"/>
                                          </p:val>
                                        </p:tav>
                                        <p:tav tm="100000">
                                          <p:val>
                                            <p:strVal val="#ppt_y"/>
                                          </p:val>
                                        </p:tav>
                                      </p:tavLst>
                                    </p:anim>
                                  </p:childTnLst>
                                </p:cTn>
                              </p:par>
                            </p:childTnLst>
                          </p:cTn>
                        </p:par>
                        <p:par>
                          <p:cTn id="37" fill="hold">
                            <p:stCondLst>
                              <p:cond delay="3500"/>
                            </p:stCondLst>
                            <p:childTnLst>
                              <p:par>
                                <p:cTn id="38" presetID="42" presetClass="entr" presetSubtype="0" fill="hold" grpId="0" nodeType="afterEffect">
                                  <p:stCondLst>
                                    <p:cond delay="0"/>
                                  </p:stCondLst>
                                  <p:childTnLst>
                                    <p:set>
                                      <p:cBhvr>
                                        <p:cTn id="39" dur="1" fill="hold">
                                          <p:stCondLst>
                                            <p:cond delay="0"/>
                                          </p:stCondLst>
                                        </p:cTn>
                                        <p:tgtEl>
                                          <p:spTgt spid="50"/>
                                        </p:tgtEl>
                                        <p:attrNameLst>
                                          <p:attrName>style.visibility</p:attrName>
                                        </p:attrNameLst>
                                      </p:cBhvr>
                                      <p:to>
                                        <p:strVal val="visible"/>
                                      </p:to>
                                    </p:set>
                                    <p:animEffect transition="in" filter="fade">
                                      <p:cBhvr>
                                        <p:cTn id="40" dur="1000"/>
                                        <p:tgtEl>
                                          <p:spTgt spid="50"/>
                                        </p:tgtEl>
                                      </p:cBhvr>
                                    </p:animEffect>
                                    <p:anim calcmode="lin" valueType="num">
                                      <p:cBhvr>
                                        <p:cTn id="41" dur="1000" fill="hold"/>
                                        <p:tgtEl>
                                          <p:spTgt spid="50"/>
                                        </p:tgtEl>
                                        <p:attrNameLst>
                                          <p:attrName>ppt_x</p:attrName>
                                        </p:attrNameLst>
                                      </p:cBhvr>
                                      <p:tavLst>
                                        <p:tav tm="0">
                                          <p:val>
                                            <p:strVal val="#ppt_x"/>
                                          </p:val>
                                        </p:tav>
                                        <p:tav tm="100000">
                                          <p:val>
                                            <p:strVal val="#ppt_x"/>
                                          </p:val>
                                        </p:tav>
                                      </p:tavLst>
                                    </p:anim>
                                    <p:anim calcmode="lin" valueType="num">
                                      <p:cBhvr>
                                        <p:cTn id="42" dur="1000" fill="hold"/>
                                        <p:tgtEl>
                                          <p:spTgt spid="50"/>
                                        </p:tgtEl>
                                        <p:attrNameLst>
                                          <p:attrName>ppt_y</p:attrName>
                                        </p:attrNameLst>
                                      </p:cBhvr>
                                      <p:tavLst>
                                        <p:tav tm="0">
                                          <p:val>
                                            <p:strVal val="#ppt_y+.1"/>
                                          </p:val>
                                        </p:tav>
                                        <p:tav tm="100000">
                                          <p:val>
                                            <p:strVal val="#ppt_y"/>
                                          </p:val>
                                        </p:tav>
                                      </p:tavLst>
                                    </p:anim>
                                  </p:childTnLst>
                                </p:cTn>
                              </p:par>
                            </p:childTnLst>
                          </p:cTn>
                        </p:par>
                        <p:par>
                          <p:cTn id="43" fill="hold">
                            <p:stCondLst>
                              <p:cond delay="4500"/>
                            </p:stCondLst>
                            <p:childTnLst>
                              <p:par>
                                <p:cTn id="44" presetID="42" presetClass="entr" presetSubtype="0" fill="hold" nodeType="afterEffect">
                                  <p:stCondLst>
                                    <p:cond delay="0"/>
                                  </p:stCondLst>
                                  <p:childTnLst>
                                    <p:set>
                                      <p:cBhvr>
                                        <p:cTn id="45" dur="1" fill="hold">
                                          <p:stCondLst>
                                            <p:cond delay="0"/>
                                          </p:stCondLst>
                                        </p:cTn>
                                        <p:tgtEl>
                                          <p:spTgt spid="52"/>
                                        </p:tgtEl>
                                        <p:attrNameLst>
                                          <p:attrName>style.visibility</p:attrName>
                                        </p:attrNameLst>
                                      </p:cBhvr>
                                      <p:to>
                                        <p:strVal val="visible"/>
                                      </p:to>
                                    </p:set>
                                    <p:animEffect transition="in" filter="fade">
                                      <p:cBhvr>
                                        <p:cTn id="46" dur="1000"/>
                                        <p:tgtEl>
                                          <p:spTgt spid="52"/>
                                        </p:tgtEl>
                                      </p:cBhvr>
                                    </p:animEffect>
                                    <p:anim calcmode="lin" valueType="num">
                                      <p:cBhvr>
                                        <p:cTn id="47" dur="1000" fill="hold"/>
                                        <p:tgtEl>
                                          <p:spTgt spid="52"/>
                                        </p:tgtEl>
                                        <p:attrNameLst>
                                          <p:attrName>ppt_x</p:attrName>
                                        </p:attrNameLst>
                                      </p:cBhvr>
                                      <p:tavLst>
                                        <p:tav tm="0">
                                          <p:val>
                                            <p:strVal val="#ppt_x"/>
                                          </p:val>
                                        </p:tav>
                                        <p:tav tm="100000">
                                          <p:val>
                                            <p:strVal val="#ppt_x"/>
                                          </p:val>
                                        </p:tav>
                                      </p:tavLst>
                                    </p:anim>
                                    <p:anim calcmode="lin" valueType="num">
                                      <p:cBhvr>
                                        <p:cTn id="48" dur="1000" fill="hold"/>
                                        <p:tgtEl>
                                          <p:spTgt spid="52"/>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54"/>
                                        </p:tgtEl>
                                        <p:attrNameLst>
                                          <p:attrName>style.visibility</p:attrName>
                                        </p:attrNameLst>
                                      </p:cBhvr>
                                      <p:to>
                                        <p:strVal val="visible"/>
                                      </p:to>
                                    </p:set>
                                    <p:anim calcmode="lin" valueType="num">
                                      <p:cBhvr>
                                        <p:cTn id="52" dur="500" fill="hold"/>
                                        <p:tgtEl>
                                          <p:spTgt spid="54"/>
                                        </p:tgtEl>
                                        <p:attrNameLst>
                                          <p:attrName>ppt_w</p:attrName>
                                        </p:attrNameLst>
                                      </p:cBhvr>
                                      <p:tavLst>
                                        <p:tav tm="0">
                                          <p:val>
                                            <p:fltVal val="0"/>
                                          </p:val>
                                        </p:tav>
                                        <p:tav tm="100000">
                                          <p:val>
                                            <p:strVal val="#ppt_w"/>
                                          </p:val>
                                        </p:tav>
                                      </p:tavLst>
                                    </p:anim>
                                    <p:anim calcmode="lin" valueType="num">
                                      <p:cBhvr>
                                        <p:cTn id="53" dur="500" fill="hold"/>
                                        <p:tgtEl>
                                          <p:spTgt spid="54"/>
                                        </p:tgtEl>
                                        <p:attrNameLst>
                                          <p:attrName>ppt_h</p:attrName>
                                        </p:attrNameLst>
                                      </p:cBhvr>
                                      <p:tavLst>
                                        <p:tav tm="0">
                                          <p:val>
                                            <p:fltVal val="0"/>
                                          </p:val>
                                        </p:tav>
                                        <p:tav tm="100000">
                                          <p:val>
                                            <p:strVal val="#ppt_h"/>
                                          </p:val>
                                        </p:tav>
                                      </p:tavLst>
                                    </p:anim>
                                    <p:animEffect transition="in" filter="fade">
                                      <p:cBhvr>
                                        <p:cTn id="54" dur="500"/>
                                        <p:tgtEl>
                                          <p:spTgt spid="54"/>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53"/>
                                        </p:tgtEl>
                                        <p:attrNameLst>
                                          <p:attrName>style.visibility</p:attrName>
                                        </p:attrNameLst>
                                      </p:cBhvr>
                                      <p:to>
                                        <p:strVal val="visible"/>
                                      </p:to>
                                    </p:set>
                                    <p:anim calcmode="lin" valueType="num">
                                      <p:cBhvr>
                                        <p:cTn id="57" dur="500" fill="hold"/>
                                        <p:tgtEl>
                                          <p:spTgt spid="53"/>
                                        </p:tgtEl>
                                        <p:attrNameLst>
                                          <p:attrName>ppt_w</p:attrName>
                                        </p:attrNameLst>
                                      </p:cBhvr>
                                      <p:tavLst>
                                        <p:tav tm="0">
                                          <p:val>
                                            <p:fltVal val="0"/>
                                          </p:val>
                                        </p:tav>
                                        <p:tav tm="100000">
                                          <p:val>
                                            <p:strVal val="#ppt_w"/>
                                          </p:val>
                                        </p:tav>
                                      </p:tavLst>
                                    </p:anim>
                                    <p:anim calcmode="lin" valueType="num">
                                      <p:cBhvr>
                                        <p:cTn id="58" dur="500" fill="hold"/>
                                        <p:tgtEl>
                                          <p:spTgt spid="53"/>
                                        </p:tgtEl>
                                        <p:attrNameLst>
                                          <p:attrName>ppt_h</p:attrName>
                                        </p:attrNameLst>
                                      </p:cBhvr>
                                      <p:tavLst>
                                        <p:tav tm="0">
                                          <p:val>
                                            <p:fltVal val="0"/>
                                          </p:val>
                                        </p:tav>
                                        <p:tav tm="100000">
                                          <p:val>
                                            <p:strVal val="#ppt_h"/>
                                          </p:val>
                                        </p:tav>
                                      </p:tavLst>
                                    </p:anim>
                                    <p:animEffect transition="in" filter="fade">
                                      <p:cBhvr>
                                        <p:cTn id="59" dur="500"/>
                                        <p:tgtEl>
                                          <p:spTgt spid="53"/>
                                        </p:tgtEl>
                                      </p:cBhvr>
                                    </p:animEffect>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1000"/>
                                        <p:tgtEl>
                                          <p:spTgt spid="57"/>
                                        </p:tgtEl>
                                      </p:cBhvr>
                                    </p:animEffect>
                                    <p:anim calcmode="lin" valueType="num">
                                      <p:cBhvr>
                                        <p:cTn id="64" dur="1000" fill="hold"/>
                                        <p:tgtEl>
                                          <p:spTgt spid="57"/>
                                        </p:tgtEl>
                                        <p:attrNameLst>
                                          <p:attrName>ppt_x</p:attrName>
                                        </p:attrNameLst>
                                      </p:cBhvr>
                                      <p:tavLst>
                                        <p:tav tm="0">
                                          <p:val>
                                            <p:strVal val="#ppt_x"/>
                                          </p:val>
                                        </p:tav>
                                        <p:tav tm="100000">
                                          <p:val>
                                            <p:strVal val="#ppt_x"/>
                                          </p:val>
                                        </p:tav>
                                      </p:tavLst>
                                    </p:anim>
                                    <p:anim calcmode="lin" valueType="num">
                                      <p:cBhvr>
                                        <p:cTn id="65"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3" grpId="0" animBg="1"/>
      <p:bldP spid="16" grpId="0"/>
      <p:bldP spid="17" grpId="0"/>
      <p:bldP spid="50" grpId="0" animBg="1"/>
      <p:bldP spid="53" grpId="0"/>
      <p:bldP spid="54" grpId="0"/>
      <p:bldP spid="5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27E1C696-B62E-41AC-9409-40F1C9374EFA}"/>
              </a:ext>
            </a:extLst>
          </p:cNvPr>
          <p:cNvSpPr txBox="1"/>
          <p:nvPr/>
        </p:nvSpPr>
        <p:spPr>
          <a:xfrm>
            <a:off x="7441971" y="4072622"/>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38" name="Rectangle: Rounded Corners 37">
            <a:extLst>
              <a:ext uri="{FF2B5EF4-FFF2-40B4-BE49-F238E27FC236}">
                <a16:creationId xmlns:a16="http://schemas.microsoft.com/office/drawing/2014/main" id="{5873CF64-2732-4CEE-BF0B-A31E05DB65D4}"/>
              </a:ext>
            </a:extLst>
          </p:cNvPr>
          <p:cNvSpPr/>
          <p:nvPr/>
        </p:nvSpPr>
        <p:spPr>
          <a:xfrm>
            <a:off x="6504433"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E376E282-8E6E-478E-BD70-43E4E208B208}"/>
              </a:ext>
            </a:extLst>
          </p:cNvPr>
          <p:cNvSpPr/>
          <p:nvPr/>
        </p:nvSpPr>
        <p:spPr>
          <a:xfrm>
            <a:off x="6504433" y="2819400"/>
            <a:ext cx="762000" cy="2814323"/>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D957B5CC-E5CA-4448-8091-27F4B55AA794}"/>
              </a:ext>
            </a:extLst>
          </p:cNvPr>
          <p:cNvSpPr/>
          <p:nvPr/>
        </p:nvSpPr>
        <p:spPr>
          <a:xfrm>
            <a:off x="6504433"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7E8CF0D-5CA1-47FF-9869-911575EB5C30}"/>
              </a:ext>
            </a:extLst>
          </p:cNvPr>
          <p:cNvSpPr>
            <a:spLocks noChangeAspect="1"/>
          </p:cNvSpPr>
          <p:nvPr/>
        </p:nvSpPr>
        <p:spPr>
          <a:xfrm>
            <a:off x="6477000"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B113117D-DCD4-4029-B467-FE6EFECC5851}"/>
              </a:ext>
            </a:extLst>
          </p:cNvPr>
          <p:cNvSpPr txBox="1">
            <a:spLocks noChangeArrowheads="1"/>
          </p:cNvSpPr>
          <p:nvPr/>
        </p:nvSpPr>
        <p:spPr bwMode="auto">
          <a:xfrm>
            <a:off x="6484933"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$2,178</a:t>
            </a:r>
          </a:p>
        </p:txBody>
      </p:sp>
      <p:sp>
        <p:nvSpPr>
          <p:cNvPr id="43" name="Text Box 10">
            <a:extLst>
              <a:ext uri="{FF2B5EF4-FFF2-40B4-BE49-F238E27FC236}">
                <a16:creationId xmlns:a16="http://schemas.microsoft.com/office/drawing/2014/main" id="{59B863E9-74CE-4C6B-A0A8-2D8650C6CE96}"/>
              </a:ext>
            </a:extLst>
          </p:cNvPr>
          <p:cNvSpPr txBox="1">
            <a:spLocks noChangeArrowheads="1"/>
          </p:cNvSpPr>
          <p:nvPr/>
        </p:nvSpPr>
        <p:spPr bwMode="auto">
          <a:xfrm rot="16200000">
            <a:off x="6655040"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7" name="Rectangle: Rounded Corners 46">
            <a:extLst>
              <a:ext uri="{FF2B5EF4-FFF2-40B4-BE49-F238E27FC236}">
                <a16:creationId xmlns:a16="http://schemas.microsoft.com/office/drawing/2014/main" id="{DCB56666-72A8-4060-83D0-51C5767E6C73}"/>
              </a:ext>
            </a:extLst>
          </p:cNvPr>
          <p:cNvSpPr/>
          <p:nvPr/>
        </p:nvSpPr>
        <p:spPr>
          <a:xfrm>
            <a:off x="11152633"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a:extLst>
              <a:ext uri="{FF2B5EF4-FFF2-40B4-BE49-F238E27FC236}">
                <a16:creationId xmlns:a16="http://schemas.microsoft.com/office/drawing/2014/main" id="{DB894400-0BEC-42AF-9426-FAF84471C0CE}"/>
              </a:ext>
            </a:extLst>
          </p:cNvPr>
          <p:cNvSpPr/>
          <p:nvPr/>
        </p:nvSpPr>
        <p:spPr>
          <a:xfrm>
            <a:off x="11152633" y="3429000"/>
            <a:ext cx="762000" cy="22291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Shape 48">
            <a:extLst>
              <a:ext uri="{FF2B5EF4-FFF2-40B4-BE49-F238E27FC236}">
                <a16:creationId xmlns:a16="http://schemas.microsoft.com/office/drawing/2014/main" id="{9897F822-0BFD-4304-A814-092C8363695C}"/>
              </a:ext>
            </a:extLst>
          </p:cNvPr>
          <p:cNvSpPr/>
          <p:nvPr/>
        </p:nvSpPr>
        <p:spPr>
          <a:xfrm>
            <a:off x="11152633"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6A04A5A5-0155-4473-BDC6-2F3926E2567C}"/>
              </a:ext>
            </a:extLst>
          </p:cNvPr>
          <p:cNvSpPr>
            <a:spLocks noChangeAspect="1"/>
          </p:cNvSpPr>
          <p:nvPr/>
        </p:nvSpPr>
        <p:spPr>
          <a:xfrm>
            <a:off x="11125200"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Text Box 10">
            <a:extLst>
              <a:ext uri="{FF2B5EF4-FFF2-40B4-BE49-F238E27FC236}">
                <a16:creationId xmlns:a16="http://schemas.microsoft.com/office/drawing/2014/main" id="{B63BAA6C-39AB-44CF-A61D-092B4ABDF72B}"/>
              </a:ext>
            </a:extLst>
          </p:cNvPr>
          <p:cNvSpPr txBox="1">
            <a:spLocks noChangeArrowheads="1"/>
          </p:cNvSpPr>
          <p:nvPr/>
        </p:nvSpPr>
        <p:spPr bwMode="auto">
          <a:xfrm rot="16200000">
            <a:off x="11303240"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18" name="Picture 17">
            <a:extLst>
              <a:ext uri="{FF2B5EF4-FFF2-40B4-BE49-F238E27FC236}">
                <a16:creationId xmlns:a16="http://schemas.microsoft.com/office/drawing/2014/main" id="{5D5CCDCB-66F3-4D38-B711-172E62DC71C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39000" y="1122485"/>
            <a:ext cx="3926890" cy="3291840"/>
          </a:xfrm>
          <a:prstGeom prst="rect">
            <a:avLst/>
          </a:prstGeom>
          <a:effectLst>
            <a:outerShdw blurRad="50800" dist="38100" dir="8100000" algn="tr" rotWithShape="0">
              <a:prstClr val="black">
                <a:alpha val="40000"/>
              </a:prstClr>
            </a:outerShdw>
          </a:effectLst>
        </p:spPr>
      </p:pic>
      <p:sp>
        <p:nvSpPr>
          <p:cNvPr id="19" name="Freeform: Shape 18">
            <a:extLst>
              <a:ext uri="{FF2B5EF4-FFF2-40B4-BE49-F238E27FC236}">
                <a16:creationId xmlns:a16="http://schemas.microsoft.com/office/drawing/2014/main" id="{3E28590A-53E1-4E07-9261-7EDB35C5AAD4}"/>
              </a:ext>
            </a:extLst>
          </p:cNvPr>
          <p:cNvSpPr/>
          <p:nvPr/>
        </p:nvSpPr>
        <p:spPr>
          <a:xfrm>
            <a:off x="7525336"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43">
            <a:extLst>
              <a:ext uri="{FF2B5EF4-FFF2-40B4-BE49-F238E27FC236}">
                <a16:creationId xmlns:a16="http://schemas.microsoft.com/office/drawing/2014/main" id="{52B5B082-7ABE-4CBC-BCFB-B5D2A6DC68D0}"/>
              </a:ext>
            </a:extLst>
          </p:cNvPr>
          <p:cNvSpPr>
            <a:spLocks noChangeAspect="1" noEditPoints="1"/>
          </p:cNvSpPr>
          <p:nvPr/>
        </p:nvSpPr>
        <p:spPr bwMode="auto">
          <a:xfrm>
            <a:off x="11193728"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0" name="Freeform 33">
            <a:extLst>
              <a:ext uri="{FF2B5EF4-FFF2-40B4-BE49-F238E27FC236}">
                <a16:creationId xmlns:a16="http://schemas.microsoft.com/office/drawing/2014/main" id="{ACBA3BF7-799E-473D-8DC9-3F82B944FBE0}"/>
              </a:ext>
            </a:extLst>
          </p:cNvPr>
          <p:cNvSpPr>
            <a:spLocks noChangeAspect="1" noEditPoints="1"/>
          </p:cNvSpPr>
          <p:nvPr/>
        </p:nvSpPr>
        <p:spPr bwMode="auto">
          <a:xfrm>
            <a:off x="6540939"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61" name="Text Box 10">
            <a:extLst>
              <a:ext uri="{FF2B5EF4-FFF2-40B4-BE49-F238E27FC236}">
                <a16:creationId xmlns:a16="http://schemas.microsoft.com/office/drawing/2014/main" id="{158DC144-ECAC-4785-89FB-F671E9F43A96}"/>
              </a:ext>
            </a:extLst>
          </p:cNvPr>
          <p:cNvSpPr txBox="1">
            <a:spLocks noChangeArrowheads="1"/>
          </p:cNvSpPr>
          <p:nvPr/>
        </p:nvSpPr>
        <p:spPr bwMode="auto">
          <a:xfrm>
            <a:off x="11161136"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$1,426</a:t>
            </a:r>
          </a:p>
        </p:txBody>
      </p:sp>
      <p:sp>
        <p:nvSpPr>
          <p:cNvPr id="62" name="TextBox 61">
            <a:extLst>
              <a:ext uri="{FF2B5EF4-FFF2-40B4-BE49-F238E27FC236}">
                <a16:creationId xmlns:a16="http://schemas.microsoft.com/office/drawing/2014/main" id="{B4E80C7B-D4C2-4160-AC56-A208D81259E7}"/>
              </a:ext>
            </a:extLst>
          </p:cNvPr>
          <p:cNvSpPr txBox="1"/>
          <p:nvPr/>
        </p:nvSpPr>
        <p:spPr>
          <a:xfrm>
            <a:off x="1287275" y="4069158"/>
            <a:ext cx="3144138" cy="2785378"/>
          </a:xfrm>
          <a:prstGeom prst="rect">
            <a:avLst/>
          </a:prstGeom>
          <a:noFill/>
        </p:spPr>
        <p:txBody>
          <a:bodyPr wrap="square" rtlCol="0">
            <a:spAutoFit/>
          </a:bodyPr>
          <a:lstStyle/>
          <a:p>
            <a:pPr defTabSz="1219170">
              <a:spcBef>
                <a:spcPct val="20000"/>
              </a:spcBef>
              <a:defRPr/>
            </a:pPr>
            <a:r>
              <a:rPr lang="en-US" sz="2000" dirty="0">
                <a:solidFill>
                  <a:srgbClr val="4C4F54"/>
                </a:solidFill>
                <a:latin typeface="Bernard MT Condensed" panose="02050806060905020404" pitchFamily="18" charset="0"/>
              </a:rPr>
              <a:t>Widget #1</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1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63" name="Rectangle: Rounded Corners 62">
            <a:extLst>
              <a:ext uri="{FF2B5EF4-FFF2-40B4-BE49-F238E27FC236}">
                <a16:creationId xmlns:a16="http://schemas.microsoft.com/office/drawing/2014/main" id="{A4F1C0B5-8D68-454A-A6FE-B8D00B89269E}"/>
              </a:ext>
            </a:extLst>
          </p:cNvPr>
          <p:cNvSpPr/>
          <p:nvPr/>
        </p:nvSpPr>
        <p:spPr>
          <a:xfrm>
            <a:off x="304835" y="2052637"/>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Rectangle 63">
            <a:extLst>
              <a:ext uri="{FF2B5EF4-FFF2-40B4-BE49-F238E27FC236}">
                <a16:creationId xmlns:a16="http://schemas.microsoft.com/office/drawing/2014/main" id="{F3A031A8-620B-475D-8483-ED9966B7A4D3}"/>
              </a:ext>
            </a:extLst>
          </p:cNvPr>
          <p:cNvSpPr/>
          <p:nvPr/>
        </p:nvSpPr>
        <p:spPr>
          <a:xfrm>
            <a:off x="304835" y="3133153"/>
            <a:ext cx="762000" cy="2500570"/>
          </a:xfrm>
          <a:prstGeom prst="rect">
            <a:avLst/>
          </a:prstGeom>
          <a:solidFill>
            <a:srgbClr val="34738D"/>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Freeform: Shape 64">
            <a:extLst>
              <a:ext uri="{FF2B5EF4-FFF2-40B4-BE49-F238E27FC236}">
                <a16:creationId xmlns:a16="http://schemas.microsoft.com/office/drawing/2014/main" id="{E44F967D-C34B-49D2-BFB2-2DAA16575821}"/>
              </a:ext>
            </a:extLst>
          </p:cNvPr>
          <p:cNvSpPr/>
          <p:nvPr/>
        </p:nvSpPr>
        <p:spPr>
          <a:xfrm>
            <a:off x="304835" y="5105842"/>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294D3EB2-374C-4F17-AA50-BE7435FC8BEC}"/>
              </a:ext>
            </a:extLst>
          </p:cNvPr>
          <p:cNvSpPr>
            <a:spLocks noChangeAspect="1"/>
          </p:cNvSpPr>
          <p:nvPr/>
        </p:nvSpPr>
        <p:spPr>
          <a:xfrm>
            <a:off x="277402" y="2028253"/>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69B06549-14A4-42CE-B8FA-0CFB09F6A8F3}"/>
              </a:ext>
            </a:extLst>
          </p:cNvPr>
          <p:cNvSpPr txBox="1">
            <a:spLocks noChangeArrowheads="1"/>
          </p:cNvSpPr>
          <p:nvPr/>
        </p:nvSpPr>
        <p:spPr bwMode="auto">
          <a:xfrm>
            <a:off x="285335" y="2116860"/>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$1,934</a:t>
            </a:r>
          </a:p>
        </p:txBody>
      </p:sp>
      <p:sp>
        <p:nvSpPr>
          <p:cNvPr id="68" name="Text Box 10">
            <a:extLst>
              <a:ext uri="{FF2B5EF4-FFF2-40B4-BE49-F238E27FC236}">
                <a16:creationId xmlns:a16="http://schemas.microsoft.com/office/drawing/2014/main" id="{345B8F0B-B1B6-40E4-806B-2AF67A68B6F4}"/>
              </a:ext>
            </a:extLst>
          </p:cNvPr>
          <p:cNvSpPr txBox="1">
            <a:spLocks noChangeArrowheads="1"/>
          </p:cNvSpPr>
          <p:nvPr/>
        </p:nvSpPr>
        <p:spPr bwMode="auto">
          <a:xfrm rot="16200000">
            <a:off x="455442" y="5566209"/>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9" name="Rectangle: Rounded Corners 68">
            <a:extLst>
              <a:ext uri="{FF2B5EF4-FFF2-40B4-BE49-F238E27FC236}">
                <a16:creationId xmlns:a16="http://schemas.microsoft.com/office/drawing/2014/main" id="{100FEEE7-B332-4091-85D4-1DA96F418566}"/>
              </a:ext>
            </a:extLst>
          </p:cNvPr>
          <p:cNvSpPr/>
          <p:nvPr/>
        </p:nvSpPr>
        <p:spPr>
          <a:xfrm>
            <a:off x="4953035" y="2077021"/>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a:extLst>
              <a:ext uri="{FF2B5EF4-FFF2-40B4-BE49-F238E27FC236}">
                <a16:creationId xmlns:a16="http://schemas.microsoft.com/office/drawing/2014/main" id="{85134117-029F-4DFA-B26C-E83818820D5C}"/>
              </a:ext>
            </a:extLst>
          </p:cNvPr>
          <p:cNvSpPr/>
          <p:nvPr/>
        </p:nvSpPr>
        <p:spPr>
          <a:xfrm>
            <a:off x="4953035" y="3657600"/>
            <a:ext cx="762000" cy="2000507"/>
          </a:xfrm>
          <a:prstGeom prst="rect">
            <a:avLst/>
          </a:prstGeom>
          <a:solidFill>
            <a:srgbClr val="189A80"/>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Freeform: Shape 70">
            <a:extLst>
              <a:ext uri="{FF2B5EF4-FFF2-40B4-BE49-F238E27FC236}">
                <a16:creationId xmlns:a16="http://schemas.microsoft.com/office/drawing/2014/main" id="{AE5F121F-30A4-4C06-8BAE-CE3E31540DF9}"/>
              </a:ext>
            </a:extLst>
          </p:cNvPr>
          <p:cNvSpPr/>
          <p:nvPr/>
        </p:nvSpPr>
        <p:spPr>
          <a:xfrm>
            <a:off x="4953035" y="5130226"/>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Freeform: Shape 71">
            <a:extLst>
              <a:ext uri="{FF2B5EF4-FFF2-40B4-BE49-F238E27FC236}">
                <a16:creationId xmlns:a16="http://schemas.microsoft.com/office/drawing/2014/main" id="{4CAED88C-AB3A-4812-BD31-20BC419C3DED}"/>
              </a:ext>
            </a:extLst>
          </p:cNvPr>
          <p:cNvSpPr>
            <a:spLocks noChangeAspect="1"/>
          </p:cNvSpPr>
          <p:nvPr/>
        </p:nvSpPr>
        <p:spPr>
          <a:xfrm>
            <a:off x="4925602" y="2052637"/>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Text Box 10">
            <a:extLst>
              <a:ext uri="{FF2B5EF4-FFF2-40B4-BE49-F238E27FC236}">
                <a16:creationId xmlns:a16="http://schemas.microsoft.com/office/drawing/2014/main" id="{2FD163B3-264F-4C45-999C-9F928F32A744}"/>
              </a:ext>
            </a:extLst>
          </p:cNvPr>
          <p:cNvSpPr txBox="1">
            <a:spLocks noChangeArrowheads="1"/>
          </p:cNvSpPr>
          <p:nvPr/>
        </p:nvSpPr>
        <p:spPr bwMode="auto">
          <a:xfrm rot="16200000">
            <a:off x="5103642" y="5590593"/>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pic>
        <p:nvPicPr>
          <p:cNvPr id="74" name="Picture 73">
            <a:extLst>
              <a:ext uri="{FF2B5EF4-FFF2-40B4-BE49-F238E27FC236}">
                <a16:creationId xmlns:a16="http://schemas.microsoft.com/office/drawing/2014/main" id="{3144305E-4070-407E-AFFC-E7FAA53A790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39402" y="1122485"/>
            <a:ext cx="3926890" cy="3291840"/>
          </a:xfrm>
          <a:prstGeom prst="rect">
            <a:avLst/>
          </a:prstGeom>
          <a:effectLst>
            <a:outerShdw blurRad="50800" dist="38100" dir="8100000" algn="tr" rotWithShape="0">
              <a:prstClr val="black">
                <a:alpha val="40000"/>
              </a:prstClr>
            </a:outerShdw>
          </a:effectLst>
        </p:spPr>
      </p:pic>
      <p:sp>
        <p:nvSpPr>
          <p:cNvPr id="75" name="Freeform: Shape 74">
            <a:extLst>
              <a:ext uri="{FF2B5EF4-FFF2-40B4-BE49-F238E27FC236}">
                <a16:creationId xmlns:a16="http://schemas.microsoft.com/office/drawing/2014/main" id="{95EE7E55-5285-4B91-8196-B438344AB8AC}"/>
              </a:ext>
            </a:extLst>
          </p:cNvPr>
          <p:cNvSpPr/>
          <p:nvPr/>
        </p:nvSpPr>
        <p:spPr>
          <a:xfrm>
            <a:off x="1325738" y="1350467"/>
            <a:ext cx="3362400" cy="1895942"/>
          </a:xfrm>
          <a:custGeom>
            <a:avLst/>
            <a:gdLst>
              <a:gd name="connsiteX0" fmla="*/ 0 w 3810000"/>
              <a:gd name="connsiteY0" fmla="*/ 0 h 2209800"/>
              <a:gd name="connsiteX1" fmla="*/ 3810000 w 3810000"/>
              <a:gd name="connsiteY1" fmla="*/ 0 h 2209800"/>
              <a:gd name="connsiteX2" fmla="*/ 3810000 w 3810000"/>
              <a:gd name="connsiteY2" fmla="*/ 2209800 h 2209800"/>
              <a:gd name="connsiteX3" fmla="*/ 0 w 3810000"/>
              <a:gd name="connsiteY3" fmla="*/ 2209800 h 2209800"/>
            </a:gdLst>
            <a:ahLst/>
            <a:cxnLst>
              <a:cxn ang="0">
                <a:pos x="connsiteX0" y="connsiteY0"/>
              </a:cxn>
              <a:cxn ang="0">
                <a:pos x="connsiteX1" y="connsiteY1"/>
              </a:cxn>
              <a:cxn ang="0">
                <a:pos x="connsiteX2" y="connsiteY2"/>
              </a:cxn>
              <a:cxn ang="0">
                <a:pos x="connsiteX3" y="connsiteY3"/>
              </a:cxn>
            </a:cxnLst>
            <a:rect l="l" t="t" r="r" b="b"/>
            <a:pathLst>
              <a:path w="3810000" h="2209800">
                <a:moveTo>
                  <a:pt x="0" y="0"/>
                </a:moveTo>
                <a:lnTo>
                  <a:pt x="3810000" y="0"/>
                </a:lnTo>
                <a:lnTo>
                  <a:pt x="3810000" y="2209800"/>
                </a:lnTo>
                <a:lnTo>
                  <a:pt x="0" y="2209800"/>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43">
            <a:extLst>
              <a:ext uri="{FF2B5EF4-FFF2-40B4-BE49-F238E27FC236}">
                <a16:creationId xmlns:a16="http://schemas.microsoft.com/office/drawing/2014/main" id="{0EE1CC0A-F849-4AEB-8B7C-B10FD9521412}"/>
              </a:ext>
            </a:extLst>
          </p:cNvPr>
          <p:cNvSpPr>
            <a:spLocks noChangeAspect="1" noEditPoints="1"/>
          </p:cNvSpPr>
          <p:nvPr/>
        </p:nvSpPr>
        <p:spPr bwMode="auto">
          <a:xfrm>
            <a:off x="4994130" y="5308690"/>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7" name="Freeform 33">
            <a:extLst>
              <a:ext uri="{FF2B5EF4-FFF2-40B4-BE49-F238E27FC236}">
                <a16:creationId xmlns:a16="http://schemas.microsoft.com/office/drawing/2014/main" id="{0A820B59-2C1D-46FD-B73D-DB5ABA432185}"/>
              </a:ext>
            </a:extLst>
          </p:cNvPr>
          <p:cNvSpPr>
            <a:spLocks noChangeAspect="1" noEditPoints="1"/>
          </p:cNvSpPr>
          <p:nvPr/>
        </p:nvSpPr>
        <p:spPr bwMode="auto">
          <a:xfrm>
            <a:off x="341341" y="5278582"/>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78" name="Text Box 10">
            <a:extLst>
              <a:ext uri="{FF2B5EF4-FFF2-40B4-BE49-F238E27FC236}">
                <a16:creationId xmlns:a16="http://schemas.microsoft.com/office/drawing/2014/main" id="{253B54C6-801A-4C8F-ABEE-0780D1D05416}"/>
              </a:ext>
            </a:extLst>
          </p:cNvPr>
          <p:cNvSpPr txBox="1">
            <a:spLocks noChangeArrowheads="1"/>
          </p:cNvSpPr>
          <p:nvPr/>
        </p:nvSpPr>
        <p:spPr bwMode="auto">
          <a:xfrm>
            <a:off x="4961538" y="2125805"/>
            <a:ext cx="744994" cy="307777"/>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$1,269</a:t>
            </a:r>
          </a:p>
        </p:txBody>
      </p:sp>
    </p:spTree>
    <p:extLst>
      <p:ext uri="{BB962C8B-B14F-4D97-AF65-F5344CB8AC3E}">
        <p14:creationId xmlns:p14="http://schemas.microsoft.com/office/powerpoint/2010/main" val="11215525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74"/>
                                        </p:tgtEl>
                                        <p:attrNameLst>
                                          <p:attrName>style.visibility</p:attrName>
                                        </p:attrNameLst>
                                      </p:cBhvr>
                                      <p:to>
                                        <p:strVal val="visible"/>
                                      </p:to>
                                    </p:set>
                                    <p:animEffect transition="in" filter="fade">
                                      <p:cBhvr>
                                        <p:cTn id="11" dur="1000"/>
                                        <p:tgtEl>
                                          <p:spTgt spid="74"/>
                                        </p:tgtEl>
                                      </p:cBhvr>
                                    </p:animEffect>
                                    <p:anim calcmode="lin" valueType="num">
                                      <p:cBhvr>
                                        <p:cTn id="12" dur="1000" fill="hold"/>
                                        <p:tgtEl>
                                          <p:spTgt spid="74"/>
                                        </p:tgtEl>
                                        <p:attrNameLst>
                                          <p:attrName>ppt_x</p:attrName>
                                        </p:attrNameLst>
                                      </p:cBhvr>
                                      <p:tavLst>
                                        <p:tav tm="0">
                                          <p:val>
                                            <p:strVal val="#ppt_x"/>
                                          </p:val>
                                        </p:tav>
                                        <p:tav tm="100000">
                                          <p:val>
                                            <p:strVal val="#ppt_x"/>
                                          </p:val>
                                        </p:tav>
                                      </p:tavLst>
                                    </p:anim>
                                    <p:anim calcmode="lin" valueType="num">
                                      <p:cBhvr>
                                        <p:cTn id="13" dur="1000" fill="hold"/>
                                        <p:tgtEl>
                                          <p:spTgt spid="7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75"/>
                                        </p:tgtEl>
                                        <p:attrNameLst>
                                          <p:attrName>style.visibility</p:attrName>
                                        </p:attrNameLst>
                                      </p:cBhvr>
                                      <p:to>
                                        <p:strVal val="visible"/>
                                      </p:to>
                                    </p:set>
                                    <p:animEffect transition="in" filter="fade">
                                      <p:cBhvr>
                                        <p:cTn id="16" dur="1000"/>
                                        <p:tgtEl>
                                          <p:spTgt spid="75"/>
                                        </p:tgtEl>
                                      </p:cBhvr>
                                    </p:animEffect>
                                    <p:anim calcmode="lin" valueType="num">
                                      <p:cBhvr>
                                        <p:cTn id="17" dur="1000" fill="hold"/>
                                        <p:tgtEl>
                                          <p:spTgt spid="75"/>
                                        </p:tgtEl>
                                        <p:attrNameLst>
                                          <p:attrName>ppt_x</p:attrName>
                                        </p:attrNameLst>
                                      </p:cBhvr>
                                      <p:tavLst>
                                        <p:tav tm="0">
                                          <p:val>
                                            <p:strVal val="#ppt_x"/>
                                          </p:val>
                                        </p:tav>
                                        <p:tav tm="100000">
                                          <p:val>
                                            <p:strVal val="#ppt_x"/>
                                          </p:val>
                                        </p:tav>
                                      </p:tavLst>
                                    </p:anim>
                                    <p:anim calcmode="lin" valueType="num">
                                      <p:cBhvr>
                                        <p:cTn id="18" dur="1000" fill="hold"/>
                                        <p:tgtEl>
                                          <p:spTgt spid="75"/>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62">
                                            <p:txEl>
                                              <p:pRg st="0" end="0"/>
                                            </p:txEl>
                                          </p:spTgt>
                                        </p:tgtEl>
                                        <p:attrNameLst>
                                          <p:attrName>style.visibility</p:attrName>
                                        </p:attrNameLst>
                                      </p:cBhvr>
                                      <p:to>
                                        <p:strVal val="visible"/>
                                      </p:to>
                                    </p:set>
                                    <p:animEffect transition="in" filter="fade">
                                      <p:cBhvr>
                                        <p:cTn id="22" dur="1000"/>
                                        <p:tgtEl>
                                          <p:spTgt spid="62">
                                            <p:txEl>
                                              <p:pRg st="0" end="0"/>
                                            </p:txEl>
                                          </p:spTgt>
                                        </p:tgtEl>
                                      </p:cBhvr>
                                    </p:animEffect>
                                    <p:anim calcmode="lin" valueType="num">
                                      <p:cBhvr>
                                        <p:cTn id="23"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24"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62">
                                            <p:txEl>
                                              <p:pRg st="3" end="3"/>
                                            </p:txEl>
                                          </p:spTgt>
                                        </p:tgtEl>
                                        <p:attrNameLst>
                                          <p:attrName>style.visibility</p:attrName>
                                        </p:attrNameLst>
                                      </p:cBhvr>
                                      <p:to>
                                        <p:strVal val="visible"/>
                                      </p:to>
                                    </p:set>
                                    <p:animEffect transition="in" filter="fade">
                                      <p:cBhvr>
                                        <p:cTn id="28" dur="1000"/>
                                        <p:tgtEl>
                                          <p:spTgt spid="62">
                                            <p:txEl>
                                              <p:pRg st="3" end="3"/>
                                            </p:txEl>
                                          </p:spTgt>
                                        </p:tgtEl>
                                      </p:cBhvr>
                                    </p:animEffect>
                                    <p:anim calcmode="lin" valueType="num">
                                      <p:cBhvr>
                                        <p:cTn id="29" dur="1000" fill="hold"/>
                                        <p:tgtEl>
                                          <p:spTgt spid="62">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2">
                                            <p:txEl>
                                              <p:pRg st="3" end="3"/>
                                            </p:txEl>
                                          </p:spTgt>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42" presetClass="entr" presetSubtype="0" fill="hold" grpId="0" nodeType="afterEffect">
                                  <p:stCondLst>
                                    <p:cond delay="0"/>
                                  </p:stCondLst>
                                  <p:childTnLst>
                                    <p:set>
                                      <p:cBhvr>
                                        <p:cTn id="33" dur="1" fill="hold">
                                          <p:stCondLst>
                                            <p:cond delay="0"/>
                                          </p:stCondLst>
                                        </p:cTn>
                                        <p:tgtEl>
                                          <p:spTgt spid="62">
                                            <p:txEl>
                                              <p:pRg st="5" end="5"/>
                                            </p:txEl>
                                          </p:spTgt>
                                        </p:tgtEl>
                                        <p:attrNameLst>
                                          <p:attrName>style.visibility</p:attrName>
                                        </p:attrNameLst>
                                      </p:cBhvr>
                                      <p:to>
                                        <p:strVal val="visible"/>
                                      </p:to>
                                    </p:set>
                                    <p:animEffect transition="in" filter="fade">
                                      <p:cBhvr>
                                        <p:cTn id="34" dur="1000"/>
                                        <p:tgtEl>
                                          <p:spTgt spid="62">
                                            <p:txEl>
                                              <p:pRg st="5" end="5"/>
                                            </p:txEl>
                                          </p:spTgt>
                                        </p:tgtEl>
                                      </p:cBhvr>
                                    </p:animEffect>
                                    <p:anim calcmode="lin" valueType="num">
                                      <p:cBhvr>
                                        <p:cTn id="35" dur="1000" fill="hold"/>
                                        <p:tgtEl>
                                          <p:spTgt spid="62">
                                            <p:txEl>
                                              <p:pRg st="5" end="5"/>
                                            </p:txEl>
                                          </p:spTgt>
                                        </p:tgtEl>
                                        <p:attrNameLst>
                                          <p:attrName>ppt_x</p:attrName>
                                        </p:attrNameLst>
                                      </p:cBhvr>
                                      <p:tavLst>
                                        <p:tav tm="0">
                                          <p:val>
                                            <p:strVal val="#ppt_x"/>
                                          </p:val>
                                        </p:tav>
                                        <p:tav tm="100000">
                                          <p:val>
                                            <p:strVal val="#ppt_x"/>
                                          </p:val>
                                        </p:tav>
                                      </p:tavLst>
                                    </p:anim>
                                    <p:anim calcmode="lin" valueType="num">
                                      <p:cBhvr>
                                        <p:cTn id="36" dur="1000" fill="hold"/>
                                        <p:tgtEl>
                                          <p:spTgt spid="62">
                                            <p:txEl>
                                              <p:pRg st="5" end="5"/>
                                            </p:txEl>
                                          </p:spTgt>
                                        </p:tgtEl>
                                        <p:attrNameLst>
                                          <p:attrName>ppt_y</p:attrName>
                                        </p:attrNameLst>
                                      </p:cBhvr>
                                      <p:tavLst>
                                        <p:tav tm="0">
                                          <p:val>
                                            <p:strVal val="#ppt_y+.1"/>
                                          </p:val>
                                        </p:tav>
                                        <p:tav tm="100000">
                                          <p:val>
                                            <p:strVal val="#ppt_y"/>
                                          </p:val>
                                        </p:tav>
                                      </p:tavLst>
                                    </p:anim>
                                  </p:childTnLst>
                                </p:cTn>
                              </p:par>
                            </p:childTnLst>
                          </p:cTn>
                        </p:par>
                        <p:par>
                          <p:cTn id="37" fill="hold">
                            <p:stCondLst>
                              <p:cond delay="4500"/>
                            </p:stCondLst>
                            <p:childTnLst>
                              <p:par>
                                <p:cTn id="38" presetID="42" presetClass="entr" presetSubtype="0" fill="hold" grpId="0" nodeType="afterEffect">
                                  <p:stCondLst>
                                    <p:cond delay="0"/>
                                  </p:stCondLst>
                                  <p:childTnLst>
                                    <p:set>
                                      <p:cBhvr>
                                        <p:cTn id="39" dur="1" fill="hold">
                                          <p:stCondLst>
                                            <p:cond delay="0"/>
                                          </p:stCondLst>
                                        </p:cTn>
                                        <p:tgtEl>
                                          <p:spTgt spid="62">
                                            <p:txEl>
                                              <p:pRg st="6" end="6"/>
                                            </p:txEl>
                                          </p:spTgt>
                                        </p:tgtEl>
                                        <p:attrNameLst>
                                          <p:attrName>style.visibility</p:attrName>
                                        </p:attrNameLst>
                                      </p:cBhvr>
                                      <p:to>
                                        <p:strVal val="visible"/>
                                      </p:to>
                                    </p:set>
                                    <p:animEffect transition="in" filter="fade">
                                      <p:cBhvr>
                                        <p:cTn id="40" dur="1000"/>
                                        <p:tgtEl>
                                          <p:spTgt spid="62">
                                            <p:txEl>
                                              <p:pRg st="6" end="6"/>
                                            </p:txEl>
                                          </p:spTgt>
                                        </p:tgtEl>
                                      </p:cBhvr>
                                    </p:animEffect>
                                    <p:anim calcmode="lin" valueType="num">
                                      <p:cBhvr>
                                        <p:cTn id="41" dur="1000" fill="hold"/>
                                        <p:tgtEl>
                                          <p:spTgt spid="62">
                                            <p:txEl>
                                              <p:pRg st="6" end="6"/>
                                            </p:txEl>
                                          </p:spTgt>
                                        </p:tgtEl>
                                        <p:attrNameLst>
                                          <p:attrName>ppt_x</p:attrName>
                                        </p:attrNameLst>
                                      </p:cBhvr>
                                      <p:tavLst>
                                        <p:tav tm="0">
                                          <p:val>
                                            <p:strVal val="#ppt_x"/>
                                          </p:val>
                                        </p:tav>
                                        <p:tav tm="100000">
                                          <p:val>
                                            <p:strVal val="#ppt_x"/>
                                          </p:val>
                                        </p:tav>
                                      </p:tavLst>
                                    </p:anim>
                                    <p:anim calcmode="lin" valueType="num">
                                      <p:cBhvr>
                                        <p:cTn id="42" dur="1000" fill="hold"/>
                                        <p:tgtEl>
                                          <p:spTgt spid="62">
                                            <p:txEl>
                                              <p:pRg st="6" end="6"/>
                                            </p:txEl>
                                          </p:spTgt>
                                        </p:tgtEl>
                                        <p:attrNameLst>
                                          <p:attrName>ppt_y</p:attrName>
                                        </p:attrNameLst>
                                      </p:cBhvr>
                                      <p:tavLst>
                                        <p:tav tm="0">
                                          <p:val>
                                            <p:strVal val="#ppt_y+.1"/>
                                          </p:val>
                                        </p:tav>
                                        <p:tav tm="100000">
                                          <p:val>
                                            <p:strVal val="#ppt_y"/>
                                          </p:val>
                                        </p:tav>
                                      </p:tavLst>
                                    </p:anim>
                                  </p:childTnLst>
                                </p:cTn>
                              </p:par>
                            </p:childTnLst>
                          </p:cTn>
                        </p:par>
                        <p:par>
                          <p:cTn id="43" fill="hold">
                            <p:stCondLst>
                              <p:cond delay="5500"/>
                            </p:stCondLst>
                            <p:childTnLst>
                              <p:par>
                                <p:cTn id="44" presetID="42" presetClass="entr" presetSubtype="0" fill="hold" grpId="0" nodeType="afterEffect">
                                  <p:stCondLst>
                                    <p:cond delay="0"/>
                                  </p:stCondLst>
                                  <p:childTnLst>
                                    <p:set>
                                      <p:cBhvr>
                                        <p:cTn id="45" dur="1" fill="hold">
                                          <p:stCondLst>
                                            <p:cond delay="0"/>
                                          </p:stCondLst>
                                        </p:cTn>
                                        <p:tgtEl>
                                          <p:spTgt spid="62">
                                            <p:txEl>
                                              <p:pRg st="7" end="7"/>
                                            </p:txEl>
                                          </p:spTgt>
                                        </p:tgtEl>
                                        <p:attrNameLst>
                                          <p:attrName>style.visibility</p:attrName>
                                        </p:attrNameLst>
                                      </p:cBhvr>
                                      <p:to>
                                        <p:strVal val="visible"/>
                                      </p:to>
                                    </p:set>
                                    <p:animEffect transition="in" filter="fade">
                                      <p:cBhvr>
                                        <p:cTn id="46" dur="1000"/>
                                        <p:tgtEl>
                                          <p:spTgt spid="62">
                                            <p:txEl>
                                              <p:pRg st="7" end="7"/>
                                            </p:txEl>
                                          </p:spTgt>
                                        </p:tgtEl>
                                      </p:cBhvr>
                                    </p:animEffect>
                                    <p:anim calcmode="lin" valueType="num">
                                      <p:cBhvr>
                                        <p:cTn id="47" dur="1000" fill="hold"/>
                                        <p:tgtEl>
                                          <p:spTgt spid="62">
                                            <p:txEl>
                                              <p:pRg st="7" end="7"/>
                                            </p:txEl>
                                          </p:spTgt>
                                        </p:tgtEl>
                                        <p:attrNameLst>
                                          <p:attrName>ppt_x</p:attrName>
                                        </p:attrNameLst>
                                      </p:cBhvr>
                                      <p:tavLst>
                                        <p:tav tm="0">
                                          <p:val>
                                            <p:strVal val="#ppt_x"/>
                                          </p:val>
                                        </p:tav>
                                        <p:tav tm="100000">
                                          <p:val>
                                            <p:strVal val="#ppt_x"/>
                                          </p:val>
                                        </p:tav>
                                      </p:tavLst>
                                    </p:anim>
                                    <p:anim calcmode="lin" valueType="num">
                                      <p:cBhvr>
                                        <p:cTn id="48" dur="1000" fill="hold"/>
                                        <p:tgtEl>
                                          <p:spTgt spid="62">
                                            <p:txEl>
                                              <p:pRg st="7" end="7"/>
                                            </p:txEl>
                                          </p:spTgt>
                                        </p:tgtEl>
                                        <p:attrNameLst>
                                          <p:attrName>ppt_y</p:attrName>
                                        </p:attrNameLst>
                                      </p:cBhvr>
                                      <p:tavLst>
                                        <p:tav tm="0">
                                          <p:val>
                                            <p:strVal val="#ppt_y+.1"/>
                                          </p:val>
                                        </p:tav>
                                        <p:tav tm="100000">
                                          <p:val>
                                            <p:strVal val="#ppt_y"/>
                                          </p:val>
                                        </p:tav>
                                      </p:tavLst>
                                    </p:anim>
                                  </p:childTnLst>
                                </p:cTn>
                              </p:par>
                            </p:childTnLst>
                          </p:cTn>
                        </p:par>
                        <p:par>
                          <p:cTn id="49" fill="hold">
                            <p:stCondLst>
                              <p:cond delay="6500"/>
                            </p:stCondLst>
                            <p:childTnLst>
                              <p:par>
                                <p:cTn id="50" presetID="53" presetClass="entr" presetSubtype="16" fill="hold" grpId="0" nodeType="afterEffect">
                                  <p:stCondLst>
                                    <p:cond delay="0"/>
                                  </p:stCondLst>
                                  <p:childTnLst>
                                    <p:set>
                                      <p:cBhvr>
                                        <p:cTn id="51" dur="1" fill="hold">
                                          <p:stCondLst>
                                            <p:cond delay="0"/>
                                          </p:stCondLst>
                                        </p:cTn>
                                        <p:tgtEl>
                                          <p:spTgt spid="66"/>
                                        </p:tgtEl>
                                        <p:attrNameLst>
                                          <p:attrName>style.visibility</p:attrName>
                                        </p:attrNameLst>
                                      </p:cBhvr>
                                      <p:to>
                                        <p:strVal val="visible"/>
                                      </p:to>
                                    </p:set>
                                    <p:anim calcmode="lin" valueType="num">
                                      <p:cBhvr>
                                        <p:cTn id="52" dur="500" fill="hold"/>
                                        <p:tgtEl>
                                          <p:spTgt spid="66"/>
                                        </p:tgtEl>
                                        <p:attrNameLst>
                                          <p:attrName>ppt_w</p:attrName>
                                        </p:attrNameLst>
                                      </p:cBhvr>
                                      <p:tavLst>
                                        <p:tav tm="0">
                                          <p:val>
                                            <p:fltVal val="0"/>
                                          </p:val>
                                        </p:tav>
                                        <p:tav tm="100000">
                                          <p:val>
                                            <p:strVal val="#ppt_w"/>
                                          </p:val>
                                        </p:tav>
                                      </p:tavLst>
                                    </p:anim>
                                    <p:anim calcmode="lin" valueType="num">
                                      <p:cBhvr>
                                        <p:cTn id="53" dur="500" fill="hold"/>
                                        <p:tgtEl>
                                          <p:spTgt spid="66"/>
                                        </p:tgtEl>
                                        <p:attrNameLst>
                                          <p:attrName>ppt_h</p:attrName>
                                        </p:attrNameLst>
                                      </p:cBhvr>
                                      <p:tavLst>
                                        <p:tav tm="0">
                                          <p:val>
                                            <p:fltVal val="0"/>
                                          </p:val>
                                        </p:tav>
                                        <p:tav tm="100000">
                                          <p:val>
                                            <p:strVal val="#ppt_h"/>
                                          </p:val>
                                        </p:tav>
                                      </p:tavLst>
                                    </p:anim>
                                    <p:animEffect transition="in" filter="fade">
                                      <p:cBhvr>
                                        <p:cTn id="54" dur="500"/>
                                        <p:tgtEl>
                                          <p:spTgt spid="66"/>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63"/>
                                        </p:tgtEl>
                                        <p:attrNameLst>
                                          <p:attrName>style.visibility</p:attrName>
                                        </p:attrNameLst>
                                      </p:cBhvr>
                                      <p:to>
                                        <p:strVal val="visible"/>
                                      </p:to>
                                    </p:set>
                                    <p:anim calcmode="lin" valueType="num">
                                      <p:cBhvr>
                                        <p:cTn id="57" dur="500" fill="hold"/>
                                        <p:tgtEl>
                                          <p:spTgt spid="63"/>
                                        </p:tgtEl>
                                        <p:attrNameLst>
                                          <p:attrName>ppt_w</p:attrName>
                                        </p:attrNameLst>
                                      </p:cBhvr>
                                      <p:tavLst>
                                        <p:tav tm="0">
                                          <p:val>
                                            <p:fltVal val="0"/>
                                          </p:val>
                                        </p:tav>
                                        <p:tav tm="100000">
                                          <p:val>
                                            <p:strVal val="#ppt_w"/>
                                          </p:val>
                                        </p:tav>
                                      </p:tavLst>
                                    </p:anim>
                                    <p:anim calcmode="lin" valueType="num">
                                      <p:cBhvr>
                                        <p:cTn id="58" dur="500" fill="hold"/>
                                        <p:tgtEl>
                                          <p:spTgt spid="63"/>
                                        </p:tgtEl>
                                        <p:attrNameLst>
                                          <p:attrName>ppt_h</p:attrName>
                                        </p:attrNameLst>
                                      </p:cBhvr>
                                      <p:tavLst>
                                        <p:tav tm="0">
                                          <p:val>
                                            <p:fltVal val="0"/>
                                          </p:val>
                                        </p:tav>
                                        <p:tav tm="100000">
                                          <p:val>
                                            <p:strVal val="#ppt_h"/>
                                          </p:val>
                                        </p:tav>
                                      </p:tavLst>
                                    </p:anim>
                                    <p:animEffect transition="in" filter="fade">
                                      <p:cBhvr>
                                        <p:cTn id="59" dur="500"/>
                                        <p:tgtEl>
                                          <p:spTgt spid="63"/>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500" fill="hold"/>
                                        <p:tgtEl>
                                          <p:spTgt spid="65"/>
                                        </p:tgtEl>
                                        <p:attrNameLst>
                                          <p:attrName>ppt_w</p:attrName>
                                        </p:attrNameLst>
                                      </p:cBhvr>
                                      <p:tavLst>
                                        <p:tav tm="0">
                                          <p:val>
                                            <p:fltVal val="0"/>
                                          </p:val>
                                        </p:tav>
                                        <p:tav tm="100000">
                                          <p:val>
                                            <p:strVal val="#ppt_w"/>
                                          </p:val>
                                        </p:tav>
                                      </p:tavLst>
                                    </p:anim>
                                    <p:anim calcmode="lin" valueType="num">
                                      <p:cBhvr>
                                        <p:cTn id="63" dur="500" fill="hold"/>
                                        <p:tgtEl>
                                          <p:spTgt spid="65"/>
                                        </p:tgtEl>
                                        <p:attrNameLst>
                                          <p:attrName>ppt_h</p:attrName>
                                        </p:attrNameLst>
                                      </p:cBhvr>
                                      <p:tavLst>
                                        <p:tav tm="0">
                                          <p:val>
                                            <p:fltVal val="0"/>
                                          </p:val>
                                        </p:tav>
                                        <p:tav tm="100000">
                                          <p:val>
                                            <p:strVal val="#ppt_h"/>
                                          </p:val>
                                        </p:tav>
                                      </p:tavLst>
                                    </p:anim>
                                    <p:animEffect transition="in" filter="fade">
                                      <p:cBhvr>
                                        <p:cTn id="64" dur="500"/>
                                        <p:tgtEl>
                                          <p:spTgt spid="65"/>
                                        </p:tgtEl>
                                      </p:cBhvr>
                                    </p:animEffect>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77"/>
                                        </p:tgtEl>
                                        <p:attrNameLst>
                                          <p:attrName>style.visibility</p:attrName>
                                        </p:attrNameLst>
                                      </p:cBhvr>
                                      <p:to>
                                        <p:strVal val="visible"/>
                                      </p:to>
                                    </p:set>
                                    <p:anim calcmode="lin" valueType="num">
                                      <p:cBhvr>
                                        <p:cTn id="68" dur="500" fill="hold"/>
                                        <p:tgtEl>
                                          <p:spTgt spid="77"/>
                                        </p:tgtEl>
                                        <p:attrNameLst>
                                          <p:attrName>ppt_w</p:attrName>
                                        </p:attrNameLst>
                                      </p:cBhvr>
                                      <p:tavLst>
                                        <p:tav tm="0">
                                          <p:val>
                                            <p:fltVal val="0"/>
                                          </p:val>
                                        </p:tav>
                                        <p:tav tm="100000">
                                          <p:val>
                                            <p:strVal val="#ppt_w"/>
                                          </p:val>
                                        </p:tav>
                                      </p:tavLst>
                                    </p:anim>
                                    <p:anim calcmode="lin" valueType="num">
                                      <p:cBhvr>
                                        <p:cTn id="69" dur="500" fill="hold"/>
                                        <p:tgtEl>
                                          <p:spTgt spid="77"/>
                                        </p:tgtEl>
                                        <p:attrNameLst>
                                          <p:attrName>ppt_h</p:attrName>
                                        </p:attrNameLst>
                                      </p:cBhvr>
                                      <p:tavLst>
                                        <p:tav tm="0">
                                          <p:val>
                                            <p:fltVal val="0"/>
                                          </p:val>
                                        </p:tav>
                                        <p:tav tm="100000">
                                          <p:val>
                                            <p:strVal val="#ppt_h"/>
                                          </p:val>
                                        </p:tav>
                                      </p:tavLst>
                                    </p:anim>
                                    <p:animEffect transition="in" filter="fade">
                                      <p:cBhvr>
                                        <p:cTn id="70" dur="500"/>
                                        <p:tgtEl>
                                          <p:spTgt spid="77"/>
                                        </p:tgtEl>
                                      </p:cBhvr>
                                    </p:animEffect>
                                  </p:childTnLst>
                                </p:cTn>
                              </p:par>
                            </p:childTnLst>
                          </p:cTn>
                        </p:par>
                        <p:par>
                          <p:cTn id="71" fill="hold">
                            <p:stCondLst>
                              <p:cond delay="7500"/>
                            </p:stCondLst>
                            <p:childTnLst>
                              <p:par>
                                <p:cTn id="72" presetID="42" presetClass="entr" presetSubtype="0" fill="hold" grpId="0" nodeType="afterEffect">
                                  <p:stCondLst>
                                    <p:cond delay="0"/>
                                  </p:stCondLst>
                                  <p:childTnLst>
                                    <p:set>
                                      <p:cBhvr>
                                        <p:cTn id="73" dur="1" fill="hold">
                                          <p:stCondLst>
                                            <p:cond delay="0"/>
                                          </p:stCondLst>
                                        </p:cTn>
                                        <p:tgtEl>
                                          <p:spTgt spid="68"/>
                                        </p:tgtEl>
                                        <p:attrNameLst>
                                          <p:attrName>style.visibility</p:attrName>
                                        </p:attrNameLst>
                                      </p:cBhvr>
                                      <p:to>
                                        <p:strVal val="visible"/>
                                      </p:to>
                                    </p:set>
                                    <p:animEffect transition="in" filter="fade">
                                      <p:cBhvr>
                                        <p:cTn id="74" dur="1000"/>
                                        <p:tgtEl>
                                          <p:spTgt spid="68"/>
                                        </p:tgtEl>
                                      </p:cBhvr>
                                    </p:animEffect>
                                    <p:anim calcmode="lin" valueType="num">
                                      <p:cBhvr>
                                        <p:cTn id="75" dur="1000" fill="hold"/>
                                        <p:tgtEl>
                                          <p:spTgt spid="68"/>
                                        </p:tgtEl>
                                        <p:attrNameLst>
                                          <p:attrName>ppt_x</p:attrName>
                                        </p:attrNameLst>
                                      </p:cBhvr>
                                      <p:tavLst>
                                        <p:tav tm="0">
                                          <p:val>
                                            <p:strVal val="#ppt_x"/>
                                          </p:val>
                                        </p:tav>
                                        <p:tav tm="100000">
                                          <p:val>
                                            <p:strVal val="#ppt_x"/>
                                          </p:val>
                                        </p:tav>
                                      </p:tavLst>
                                    </p:anim>
                                    <p:anim calcmode="lin" valueType="num">
                                      <p:cBhvr>
                                        <p:cTn id="76" dur="1000" fill="hold"/>
                                        <p:tgtEl>
                                          <p:spTgt spid="68"/>
                                        </p:tgtEl>
                                        <p:attrNameLst>
                                          <p:attrName>ppt_y</p:attrName>
                                        </p:attrNameLst>
                                      </p:cBhvr>
                                      <p:tavLst>
                                        <p:tav tm="0">
                                          <p:val>
                                            <p:strVal val="#ppt_y+.1"/>
                                          </p:val>
                                        </p:tav>
                                        <p:tav tm="100000">
                                          <p:val>
                                            <p:strVal val="#ppt_y"/>
                                          </p:val>
                                        </p:tav>
                                      </p:tavLst>
                                    </p:anim>
                                  </p:childTnLst>
                                </p:cTn>
                              </p:par>
                            </p:childTnLst>
                          </p:cTn>
                        </p:par>
                        <p:par>
                          <p:cTn id="77" fill="hold">
                            <p:stCondLst>
                              <p:cond delay="8500"/>
                            </p:stCondLst>
                            <p:childTnLst>
                              <p:par>
                                <p:cTn id="78" presetID="22" presetClass="entr" presetSubtype="4" fill="hold" grpId="0"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wipe(down)">
                                      <p:cBhvr>
                                        <p:cTn id="80" dur="1000"/>
                                        <p:tgtEl>
                                          <p:spTgt spid="64"/>
                                        </p:tgtEl>
                                      </p:cBhvr>
                                    </p:animEffect>
                                  </p:childTnLst>
                                </p:cTn>
                              </p:par>
                              <p:par>
                                <p:cTn id="81" presetID="42" presetClass="entr" presetSubtype="0" fill="hold" grpId="0" nodeType="withEffect">
                                  <p:stCondLst>
                                    <p:cond delay="0"/>
                                  </p:stCondLst>
                                  <p:childTnLst>
                                    <p:set>
                                      <p:cBhvr>
                                        <p:cTn id="82" dur="1" fill="hold">
                                          <p:stCondLst>
                                            <p:cond delay="0"/>
                                          </p:stCondLst>
                                        </p:cTn>
                                        <p:tgtEl>
                                          <p:spTgt spid="67"/>
                                        </p:tgtEl>
                                        <p:attrNameLst>
                                          <p:attrName>style.visibility</p:attrName>
                                        </p:attrNameLst>
                                      </p:cBhvr>
                                      <p:to>
                                        <p:strVal val="visible"/>
                                      </p:to>
                                    </p:set>
                                    <p:animEffect transition="in" filter="fade">
                                      <p:cBhvr>
                                        <p:cTn id="83" dur="1000"/>
                                        <p:tgtEl>
                                          <p:spTgt spid="67"/>
                                        </p:tgtEl>
                                      </p:cBhvr>
                                    </p:animEffect>
                                    <p:anim calcmode="lin" valueType="num">
                                      <p:cBhvr>
                                        <p:cTn id="84" dur="1000" fill="hold"/>
                                        <p:tgtEl>
                                          <p:spTgt spid="67"/>
                                        </p:tgtEl>
                                        <p:attrNameLst>
                                          <p:attrName>ppt_x</p:attrName>
                                        </p:attrNameLst>
                                      </p:cBhvr>
                                      <p:tavLst>
                                        <p:tav tm="0">
                                          <p:val>
                                            <p:strVal val="#ppt_x"/>
                                          </p:val>
                                        </p:tav>
                                        <p:tav tm="100000">
                                          <p:val>
                                            <p:strVal val="#ppt_x"/>
                                          </p:val>
                                        </p:tav>
                                      </p:tavLst>
                                    </p:anim>
                                    <p:anim calcmode="lin" valueType="num">
                                      <p:cBhvr>
                                        <p:cTn id="85" dur="1000" fill="hold"/>
                                        <p:tgtEl>
                                          <p:spTgt spid="67"/>
                                        </p:tgtEl>
                                        <p:attrNameLst>
                                          <p:attrName>ppt_y</p:attrName>
                                        </p:attrNameLst>
                                      </p:cBhvr>
                                      <p:tavLst>
                                        <p:tav tm="0">
                                          <p:val>
                                            <p:strVal val="#ppt_y+.1"/>
                                          </p:val>
                                        </p:tav>
                                        <p:tav tm="100000">
                                          <p:val>
                                            <p:strVal val="#ppt_y"/>
                                          </p:val>
                                        </p:tav>
                                      </p:tavLst>
                                    </p:anim>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72"/>
                                        </p:tgtEl>
                                        <p:attrNameLst>
                                          <p:attrName>style.visibility</p:attrName>
                                        </p:attrNameLst>
                                      </p:cBhvr>
                                      <p:to>
                                        <p:strVal val="visible"/>
                                      </p:to>
                                    </p:set>
                                    <p:anim calcmode="lin" valueType="num">
                                      <p:cBhvr>
                                        <p:cTn id="89" dur="500" fill="hold"/>
                                        <p:tgtEl>
                                          <p:spTgt spid="72"/>
                                        </p:tgtEl>
                                        <p:attrNameLst>
                                          <p:attrName>ppt_w</p:attrName>
                                        </p:attrNameLst>
                                      </p:cBhvr>
                                      <p:tavLst>
                                        <p:tav tm="0">
                                          <p:val>
                                            <p:fltVal val="0"/>
                                          </p:val>
                                        </p:tav>
                                        <p:tav tm="100000">
                                          <p:val>
                                            <p:strVal val="#ppt_w"/>
                                          </p:val>
                                        </p:tav>
                                      </p:tavLst>
                                    </p:anim>
                                    <p:anim calcmode="lin" valueType="num">
                                      <p:cBhvr>
                                        <p:cTn id="90" dur="500" fill="hold"/>
                                        <p:tgtEl>
                                          <p:spTgt spid="72"/>
                                        </p:tgtEl>
                                        <p:attrNameLst>
                                          <p:attrName>ppt_h</p:attrName>
                                        </p:attrNameLst>
                                      </p:cBhvr>
                                      <p:tavLst>
                                        <p:tav tm="0">
                                          <p:val>
                                            <p:fltVal val="0"/>
                                          </p:val>
                                        </p:tav>
                                        <p:tav tm="100000">
                                          <p:val>
                                            <p:strVal val="#ppt_h"/>
                                          </p:val>
                                        </p:tav>
                                      </p:tavLst>
                                    </p:anim>
                                    <p:animEffect transition="in" filter="fade">
                                      <p:cBhvr>
                                        <p:cTn id="91" dur="500"/>
                                        <p:tgtEl>
                                          <p:spTgt spid="72"/>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71"/>
                                        </p:tgtEl>
                                        <p:attrNameLst>
                                          <p:attrName>style.visibility</p:attrName>
                                        </p:attrNameLst>
                                      </p:cBhvr>
                                      <p:to>
                                        <p:strVal val="visible"/>
                                      </p:to>
                                    </p:set>
                                    <p:anim calcmode="lin" valueType="num">
                                      <p:cBhvr>
                                        <p:cTn id="99" dur="500" fill="hold"/>
                                        <p:tgtEl>
                                          <p:spTgt spid="71"/>
                                        </p:tgtEl>
                                        <p:attrNameLst>
                                          <p:attrName>ppt_w</p:attrName>
                                        </p:attrNameLst>
                                      </p:cBhvr>
                                      <p:tavLst>
                                        <p:tav tm="0">
                                          <p:val>
                                            <p:fltVal val="0"/>
                                          </p:val>
                                        </p:tav>
                                        <p:tav tm="100000">
                                          <p:val>
                                            <p:strVal val="#ppt_w"/>
                                          </p:val>
                                        </p:tav>
                                      </p:tavLst>
                                    </p:anim>
                                    <p:anim calcmode="lin" valueType="num">
                                      <p:cBhvr>
                                        <p:cTn id="100" dur="500" fill="hold"/>
                                        <p:tgtEl>
                                          <p:spTgt spid="71"/>
                                        </p:tgtEl>
                                        <p:attrNameLst>
                                          <p:attrName>ppt_h</p:attrName>
                                        </p:attrNameLst>
                                      </p:cBhvr>
                                      <p:tavLst>
                                        <p:tav tm="0">
                                          <p:val>
                                            <p:fltVal val="0"/>
                                          </p:val>
                                        </p:tav>
                                        <p:tav tm="100000">
                                          <p:val>
                                            <p:strVal val="#ppt_h"/>
                                          </p:val>
                                        </p:tav>
                                      </p:tavLst>
                                    </p:anim>
                                    <p:animEffect transition="in" filter="fade">
                                      <p:cBhvr>
                                        <p:cTn id="101" dur="500"/>
                                        <p:tgtEl>
                                          <p:spTgt spid="71"/>
                                        </p:tgtEl>
                                      </p:cBhvr>
                                    </p:animEffect>
                                  </p:childTnLst>
                                </p:cTn>
                              </p:par>
                            </p:childTnLst>
                          </p:cTn>
                        </p:par>
                        <p:par>
                          <p:cTn id="102" fill="hold">
                            <p:stCondLst>
                              <p:cond delay="10000"/>
                            </p:stCondLst>
                            <p:childTnLst>
                              <p:par>
                                <p:cTn id="103" presetID="53" presetClass="entr" presetSubtype="16" fill="hold" grpId="0"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0500"/>
                            </p:stCondLst>
                            <p:childTnLst>
                              <p:par>
                                <p:cTn id="109" presetID="42" presetClass="entr" presetSubtype="0" fill="hold" grpId="0" nodeType="afterEffect">
                                  <p:stCondLst>
                                    <p:cond delay="0"/>
                                  </p:stCondLst>
                                  <p:childTnLst>
                                    <p:set>
                                      <p:cBhvr>
                                        <p:cTn id="110" dur="1" fill="hold">
                                          <p:stCondLst>
                                            <p:cond delay="0"/>
                                          </p:stCondLst>
                                        </p:cTn>
                                        <p:tgtEl>
                                          <p:spTgt spid="73"/>
                                        </p:tgtEl>
                                        <p:attrNameLst>
                                          <p:attrName>style.visibility</p:attrName>
                                        </p:attrNameLst>
                                      </p:cBhvr>
                                      <p:to>
                                        <p:strVal val="visible"/>
                                      </p:to>
                                    </p:set>
                                    <p:animEffect transition="in" filter="fade">
                                      <p:cBhvr>
                                        <p:cTn id="111" dur="1000"/>
                                        <p:tgtEl>
                                          <p:spTgt spid="73"/>
                                        </p:tgtEl>
                                      </p:cBhvr>
                                    </p:animEffect>
                                    <p:anim calcmode="lin" valueType="num">
                                      <p:cBhvr>
                                        <p:cTn id="112" dur="1000" fill="hold"/>
                                        <p:tgtEl>
                                          <p:spTgt spid="73"/>
                                        </p:tgtEl>
                                        <p:attrNameLst>
                                          <p:attrName>ppt_x</p:attrName>
                                        </p:attrNameLst>
                                      </p:cBhvr>
                                      <p:tavLst>
                                        <p:tav tm="0">
                                          <p:val>
                                            <p:strVal val="#ppt_x"/>
                                          </p:val>
                                        </p:tav>
                                        <p:tav tm="100000">
                                          <p:val>
                                            <p:strVal val="#ppt_x"/>
                                          </p:val>
                                        </p:tav>
                                      </p:tavLst>
                                    </p:anim>
                                    <p:anim calcmode="lin" valueType="num">
                                      <p:cBhvr>
                                        <p:cTn id="113" dur="1000" fill="hold"/>
                                        <p:tgtEl>
                                          <p:spTgt spid="73"/>
                                        </p:tgtEl>
                                        <p:attrNameLst>
                                          <p:attrName>ppt_y</p:attrName>
                                        </p:attrNameLst>
                                      </p:cBhvr>
                                      <p:tavLst>
                                        <p:tav tm="0">
                                          <p:val>
                                            <p:strVal val="#ppt_y+.1"/>
                                          </p:val>
                                        </p:tav>
                                        <p:tav tm="100000">
                                          <p:val>
                                            <p:strVal val="#ppt_y"/>
                                          </p:val>
                                        </p:tav>
                                      </p:tavLst>
                                    </p:anim>
                                  </p:childTnLst>
                                </p:cTn>
                              </p:par>
                            </p:childTnLst>
                          </p:cTn>
                        </p:par>
                        <p:par>
                          <p:cTn id="114" fill="hold">
                            <p:stCondLst>
                              <p:cond delay="11500"/>
                            </p:stCondLst>
                            <p:childTnLst>
                              <p:par>
                                <p:cTn id="115" presetID="22" presetClass="entr" presetSubtype="4" fill="hold" grpId="0" nodeType="afterEffect">
                                  <p:stCondLst>
                                    <p:cond delay="0"/>
                                  </p:stCondLst>
                                  <p:childTnLst>
                                    <p:set>
                                      <p:cBhvr>
                                        <p:cTn id="116" dur="1" fill="hold">
                                          <p:stCondLst>
                                            <p:cond delay="0"/>
                                          </p:stCondLst>
                                        </p:cTn>
                                        <p:tgtEl>
                                          <p:spTgt spid="70"/>
                                        </p:tgtEl>
                                        <p:attrNameLst>
                                          <p:attrName>style.visibility</p:attrName>
                                        </p:attrNameLst>
                                      </p:cBhvr>
                                      <p:to>
                                        <p:strVal val="visible"/>
                                      </p:to>
                                    </p:set>
                                    <p:animEffect transition="in" filter="wipe(down)">
                                      <p:cBhvr>
                                        <p:cTn id="117" dur="1000"/>
                                        <p:tgtEl>
                                          <p:spTgt spid="70"/>
                                        </p:tgtEl>
                                      </p:cBhvr>
                                    </p:animEffect>
                                  </p:childTnLst>
                                </p:cTn>
                              </p:par>
                              <p:par>
                                <p:cTn id="118" presetID="42" presetClass="entr" presetSubtype="0" fill="hold" grpId="0" nodeType="withEffect">
                                  <p:stCondLst>
                                    <p:cond delay="0"/>
                                  </p:stCondLst>
                                  <p:childTnLst>
                                    <p:set>
                                      <p:cBhvr>
                                        <p:cTn id="119" dur="1" fill="hold">
                                          <p:stCondLst>
                                            <p:cond delay="0"/>
                                          </p:stCondLst>
                                        </p:cTn>
                                        <p:tgtEl>
                                          <p:spTgt spid="78"/>
                                        </p:tgtEl>
                                        <p:attrNameLst>
                                          <p:attrName>style.visibility</p:attrName>
                                        </p:attrNameLst>
                                      </p:cBhvr>
                                      <p:to>
                                        <p:strVal val="visible"/>
                                      </p:to>
                                    </p:set>
                                    <p:animEffect transition="in" filter="fade">
                                      <p:cBhvr>
                                        <p:cTn id="120" dur="1000"/>
                                        <p:tgtEl>
                                          <p:spTgt spid="78"/>
                                        </p:tgtEl>
                                      </p:cBhvr>
                                    </p:animEffect>
                                    <p:anim calcmode="lin" valueType="num">
                                      <p:cBhvr>
                                        <p:cTn id="121" dur="1000" fill="hold"/>
                                        <p:tgtEl>
                                          <p:spTgt spid="78"/>
                                        </p:tgtEl>
                                        <p:attrNameLst>
                                          <p:attrName>ppt_x</p:attrName>
                                        </p:attrNameLst>
                                      </p:cBhvr>
                                      <p:tavLst>
                                        <p:tav tm="0">
                                          <p:val>
                                            <p:strVal val="#ppt_x"/>
                                          </p:val>
                                        </p:tav>
                                        <p:tav tm="100000">
                                          <p:val>
                                            <p:strVal val="#ppt_x"/>
                                          </p:val>
                                        </p:tav>
                                      </p:tavLst>
                                    </p:anim>
                                    <p:anim calcmode="lin" valueType="num">
                                      <p:cBhvr>
                                        <p:cTn id="122" dur="1000" fill="hold"/>
                                        <p:tgtEl>
                                          <p:spTgt spid="78"/>
                                        </p:tgtEl>
                                        <p:attrNameLst>
                                          <p:attrName>ppt_y</p:attrName>
                                        </p:attrNameLst>
                                      </p:cBhvr>
                                      <p:tavLst>
                                        <p:tav tm="0">
                                          <p:val>
                                            <p:strVal val="#ppt_y+.1"/>
                                          </p:val>
                                        </p:tav>
                                        <p:tav tm="100000">
                                          <p:val>
                                            <p:strVal val="#ppt_y"/>
                                          </p:val>
                                        </p:tav>
                                      </p:tavLst>
                                    </p:anim>
                                  </p:childTnLst>
                                </p:cTn>
                              </p:par>
                            </p:childTnLst>
                          </p:cTn>
                        </p:par>
                        <p:par>
                          <p:cTn id="123" fill="hold">
                            <p:stCondLst>
                              <p:cond delay="12500"/>
                            </p:stCondLst>
                            <p:childTnLst>
                              <p:par>
                                <p:cTn id="124" presetID="42" presetClass="entr" presetSubtype="0" fill="hold" nodeType="afterEffect">
                                  <p:stCondLst>
                                    <p:cond delay="0"/>
                                  </p:stCondLst>
                                  <p:childTnLst>
                                    <p:set>
                                      <p:cBhvr>
                                        <p:cTn id="125" dur="1" fill="hold">
                                          <p:stCondLst>
                                            <p:cond delay="0"/>
                                          </p:stCondLst>
                                        </p:cTn>
                                        <p:tgtEl>
                                          <p:spTgt spid="18"/>
                                        </p:tgtEl>
                                        <p:attrNameLst>
                                          <p:attrName>style.visibility</p:attrName>
                                        </p:attrNameLst>
                                      </p:cBhvr>
                                      <p:to>
                                        <p:strVal val="visible"/>
                                      </p:to>
                                    </p:set>
                                    <p:animEffect transition="in" filter="fade">
                                      <p:cBhvr>
                                        <p:cTn id="126" dur="1000"/>
                                        <p:tgtEl>
                                          <p:spTgt spid="18"/>
                                        </p:tgtEl>
                                      </p:cBhvr>
                                    </p:animEffect>
                                    <p:anim calcmode="lin" valueType="num">
                                      <p:cBhvr>
                                        <p:cTn id="127" dur="1000" fill="hold"/>
                                        <p:tgtEl>
                                          <p:spTgt spid="18"/>
                                        </p:tgtEl>
                                        <p:attrNameLst>
                                          <p:attrName>ppt_x</p:attrName>
                                        </p:attrNameLst>
                                      </p:cBhvr>
                                      <p:tavLst>
                                        <p:tav tm="0">
                                          <p:val>
                                            <p:strVal val="#ppt_x"/>
                                          </p:val>
                                        </p:tav>
                                        <p:tav tm="100000">
                                          <p:val>
                                            <p:strVal val="#ppt_x"/>
                                          </p:val>
                                        </p:tav>
                                      </p:tavLst>
                                    </p:anim>
                                    <p:anim calcmode="lin" valueType="num">
                                      <p:cBhvr>
                                        <p:cTn id="128" dur="1000" fill="hold"/>
                                        <p:tgtEl>
                                          <p:spTgt spid="18"/>
                                        </p:tgtEl>
                                        <p:attrNameLst>
                                          <p:attrName>ppt_y</p:attrName>
                                        </p:attrNameLst>
                                      </p:cBhvr>
                                      <p:tavLst>
                                        <p:tav tm="0">
                                          <p:val>
                                            <p:strVal val="#ppt_y+.1"/>
                                          </p:val>
                                        </p:tav>
                                        <p:tav tm="100000">
                                          <p:val>
                                            <p:strVal val="#ppt_y"/>
                                          </p:val>
                                        </p:tav>
                                      </p:tavLst>
                                    </p:anim>
                                  </p:childTnLst>
                                </p:cTn>
                              </p:par>
                              <p:par>
                                <p:cTn id="129" presetID="42" presetClass="entr" presetSubtype="0" fill="hold" grpId="0" nodeType="withEffect">
                                  <p:stCondLst>
                                    <p:cond delay="0"/>
                                  </p:stCondLst>
                                  <p:childTnLst>
                                    <p:set>
                                      <p:cBhvr>
                                        <p:cTn id="130" dur="1" fill="hold">
                                          <p:stCondLst>
                                            <p:cond delay="0"/>
                                          </p:stCondLst>
                                        </p:cTn>
                                        <p:tgtEl>
                                          <p:spTgt spid="19"/>
                                        </p:tgtEl>
                                        <p:attrNameLst>
                                          <p:attrName>style.visibility</p:attrName>
                                        </p:attrNameLst>
                                      </p:cBhvr>
                                      <p:to>
                                        <p:strVal val="visible"/>
                                      </p:to>
                                    </p:set>
                                    <p:animEffect transition="in" filter="fade">
                                      <p:cBhvr>
                                        <p:cTn id="131" dur="1000"/>
                                        <p:tgtEl>
                                          <p:spTgt spid="19"/>
                                        </p:tgtEl>
                                      </p:cBhvr>
                                    </p:animEffect>
                                    <p:anim calcmode="lin" valueType="num">
                                      <p:cBhvr>
                                        <p:cTn id="132" dur="1000" fill="hold"/>
                                        <p:tgtEl>
                                          <p:spTgt spid="19"/>
                                        </p:tgtEl>
                                        <p:attrNameLst>
                                          <p:attrName>ppt_x</p:attrName>
                                        </p:attrNameLst>
                                      </p:cBhvr>
                                      <p:tavLst>
                                        <p:tav tm="0">
                                          <p:val>
                                            <p:strVal val="#ppt_x"/>
                                          </p:val>
                                        </p:tav>
                                        <p:tav tm="100000">
                                          <p:val>
                                            <p:strVal val="#ppt_x"/>
                                          </p:val>
                                        </p:tav>
                                      </p:tavLst>
                                    </p:anim>
                                    <p:anim calcmode="lin" valueType="num">
                                      <p:cBhvr>
                                        <p:cTn id="133" dur="1000" fill="hold"/>
                                        <p:tgtEl>
                                          <p:spTgt spid="19"/>
                                        </p:tgtEl>
                                        <p:attrNameLst>
                                          <p:attrName>ppt_y</p:attrName>
                                        </p:attrNameLst>
                                      </p:cBhvr>
                                      <p:tavLst>
                                        <p:tav tm="0">
                                          <p:val>
                                            <p:strVal val="#ppt_y+.1"/>
                                          </p:val>
                                        </p:tav>
                                        <p:tav tm="100000">
                                          <p:val>
                                            <p:strVal val="#ppt_y"/>
                                          </p:val>
                                        </p:tav>
                                      </p:tavLst>
                                    </p:anim>
                                  </p:childTnLst>
                                </p:cTn>
                              </p:par>
                            </p:childTnLst>
                          </p:cTn>
                        </p:par>
                        <p:par>
                          <p:cTn id="134" fill="hold">
                            <p:stCondLst>
                              <p:cond delay="13500"/>
                            </p:stCondLst>
                            <p:childTnLst>
                              <p:par>
                                <p:cTn id="135" presetID="42" presetClass="entr" presetSubtype="0" fill="hold" grpId="0" nodeType="afterEffect">
                                  <p:stCondLst>
                                    <p:cond delay="0"/>
                                  </p:stCondLst>
                                  <p:childTnLst>
                                    <p:set>
                                      <p:cBhvr>
                                        <p:cTn id="136" dur="1" fill="hold">
                                          <p:stCondLst>
                                            <p:cond delay="0"/>
                                          </p:stCondLst>
                                        </p:cTn>
                                        <p:tgtEl>
                                          <p:spTgt spid="23">
                                            <p:txEl>
                                              <p:pRg st="0" end="0"/>
                                            </p:txEl>
                                          </p:spTgt>
                                        </p:tgtEl>
                                        <p:attrNameLst>
                                          <p:attrName>style.visibility</p:attrName>
                                        </p:attrNameLst>
                                      </p:cBhvr>
                                      <p:to>
                                        <p:strVal val="visible"/>
                                      </p:to>
                                    </p:set>
                                    <p:animEffect transition="in" filter="fade">
                                      <p:cBhvr>
                                        <p:cTn id="137" dur="1000"/>
                                        <p:tgtEl>
                                          <p:spTgt spid="23">
                                            <p:txEl>
                                              <p:pRg st="0" end="0"/>
                                            </p:txEl>
                                          </p:spTgt>
                                        </p:tgtEl>
                                      </p:cBhvr>
                                    </p:animEffect>
                                    <p:anim calcmode="lin" valueType="num">
                                      <p:cBhvr>
                                        <p:cTn id="138" dur="10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139" dur="10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140" fill="hold">
                            <p:stCondLst>
                              <p:cond delay="14500"/>
                            </p:stCondLst>
                            <p:childTnLst>
                              <p:par>
                                <p:cTn id="141" presetID="42" presetClass="entr" presetSubtype="0" fill="hold" grpId="0" nodeType="afterEffect">
                                  <p:stCondLst>
                                    <p:cond delay="0"/>
                                  </p:stCondLst>
                                  <p:childTnLst>
                                    <p:set>
                                      <p:cBhvr>
                                        <p:cTn id="142" dur="1" fill="hold">
                                          <p:stCondLst>
                                            <p:cond delay="0"/>
                                          </p:stCondLst>
                                        </p:cTn>
                                        <p:tgtEl>
                                          <p:spTgt spid="23">
                                            <p:txEl>
                                              <p:pRg st="3" end="3"/>
                                            </p:txEl>
                                          </p:spTgt>
                                        </p:tgtEl>
                                        <p:attrNameLst>
                                          <p:attrName>style.visibility</p:attrName>
                                        </p:attrNameLst>
                                      </p:cBhvr>
                                      <p:to>
                                        <p:strVal val="visible"/>
                                      </p:to>
                                    </p:set>
                                    <p:animEffect transition="in" filter="fade">
                                      <p:cBhvr>
                                        <p:cTn id="143" dur="1000"/>
                                        <p:tgtEl>
                                          <p:spTgt spid="23">
                                            <p:txEl>
                                              <p:pRg st="3" end="3"/>
                                            </p:txEl>
                                          </p:spTgt>
                                        </p:tgtEl>
                                      </p:cBhvr>
                                    </p:animEffect>
                                    <p:anim calcmode="lin" valueType="num">
                                      <p:cBhvr>
                                        <p:cTn id="144" dur="1000" fill="hold"/>
                                        <p:tgtEl>
                                          <p:spTgt spid="23">
                                            <p:txEl>
                                              <p:pRg st="3" end="3"/>
                                            </p:txEl>
                                          </p:spTgt>
                                        </p:tgtEl>
                                        <p:attrNameLst>
                                          <p:attrName>ppt_x</p:attrName>
                                        </p:attrNameLst>
                                      </p:cBhvr>
                                      <p:tavLst>
                                        <p:tav tm="0">
                                          <p:val>
                                            <p:strVal val="#ppt_x"/>
                                          </p:val>
                                        </p:tav>
                                        <p:tav tm="100000">
                                          <p:val>
                                            <p:strVal val="#ppt_x"/>
                                          </p:val>
                                        </p:tav>
                                      </p:tavLst>
                                    </p:anim>
                                    <p:anim calcmode="lin" valueType="num">
                                      <p:cBhvr>
                                        <p:cTn id="145" dur="1000" fill="hold"/>
                                        <p:tgtEl>
                                          <p:spTgt spid="23">
                                            <p:txEl>
                                              <p:pRg st="3" end="3"/>
                                            </p:txEl>
                                          </p:spTgt>
                                        </p:tgtEl>
                                        <p:attrNameLst>
                                          <p:attrName>ppt_y</p:attrName>
                                        </p:attrNameLst>
                                      </p:cBhvr>
                                      <p:tavLst>
                                        <p:tav tm="0">
                                          <p:val>
                                            <p:strVal val="#ppt_y+.1"/>
                                          </p:val>
                                        </p:tav>
                                        <p:tav tm="100000">
                                          <p:val>
                                            <p:strVal val="#ppt_y"/>
                                          </p:val>
                                        </p:tav>
                                      </p:tavLst>
                                    </p:anim>
                                  </p:childTnLst>
                                </p:cTn>
                              </p:par>
                            </p:childTnLst>
                          </p:cTn>
                        </p:par>
                        <p:par>
                          <p:cTn id="146" fill="hold">
                            <p:stCondLst>
                              <p:cond delay="15500"/>
                            </p:stCondLst>
                            <p:childTnLst>
                              <p:par>
                                <p:cTn id="147" presetID="42" presetClass="entr" presetSubtype="0" fill="hold" grpId="0" nodeType="afterEffect">
                                  <p:stCondLst>
                                    <p:cond delay="0"/>
                                  </p:stCondLst>
                                  <p:childTnLst>
                                    <p:set>
                                      <p:cBhvr>
                                        <p:cTn id="148" dur="1" fill="hold">
                                          <p:stCondLst>
                                            <p:cond delay="0"/>
                                          </p:stCondLst>
                                        </p:cTn>
                                        <p:tgtEl>
                                          <p:spTgt spid="23">
                                            <p:txEl>
                                              <p:pRg st="5" end="5"/>
                                            </p:txEl>
                                          </p:spTgt>
                                        </p:tgtEl>
                                        <p:attrNameLst>
                                          <p:attrName>style.visibility</p:attrName>
                                        </p:attrNameLst>
                                      </p:cBhvr>
                                      <p:to>
                                        <p:strVal val="visible"/>
                                      </p:to>
                                    </p:set>
                                    <p:animEffect transition="in" filter="fade">
                                      <p:cBhvr>
                                        <p:cTn id="149" dur="1000"/>
                                        <p:tgtEl>
                                          <p:spTgt spid="23">
                                            <p:txEl>
                                              <p:pRg st="5" end="5"/>
                                            </p:txEl>
                                          </p:spTgt>
                                        </p:tgtEl>
                                      </p:cBhvr>
                                    </p:animEffect>
                                    <p:anim calcmode="lin" valueType="num">
                                      <p:cBhvr>
                                        <p:cTn id="150" dur="1000" fill="hold"/>
                                        <p:tgtEl>
                                          <p:spTgt spid="23">
                                            <p:txEl>
                                              <p:pRg st="5" end="5"/>
                                            </p:txEl>
                                          </p:spTgt>
                                        </p:tgtEl>
                                        <p:attrNameLst>
                                          <p:attrName>ppt_x</p:attrName>
                                        </p:attrNameLst>
                                      </p:cBhvr>
                                      <p:tavLst>
                                        <p:tav tm="0">
                                          <p:val>
                                            <p:strVal val="#ppt_x"/>
                                          </p:val>
                                        </p:tav>
                                        <p:tav tm="100000">
                                          <p:val>
                                            <p:strVal val="#ppt_x"/>
                                          </p:val>
                                        </p:tav>
                                      </p:tavLst>
                                    </p:anim>
                                    <p:anim calcmode="lin" valueType="num">
                                      <p:cBhvr>
                                        <p:cTn id="151" dur="1000" fill="hold"/>
                                        <p:tgtEl>
                                          <p:spTgt spid="23">
                                            <p:txEl>
                                              <p:pRg st="5" end="5"/>
                                            </p:txEl>
                                          </p:spTgt>
                                        </p:tgtEl>
                                        <p:attrNameLst>
                                          <p:attrName>ppt_y</p:attrName>
                                        </p:attrNameLst>
                                      </p:cBhvr>
                                      <p:tavLst>
                                        <p:tav tm="0">
                                          <p:val>
                                            <p:strVal val="#ppt_y+.1"/>
                                          </p:val>
                                        </p:tav>
                                        <p:tav tm="100000">
                                          <p:val>
                                            <p:strVal val="#ppt_y"/>
                                          </p:val>
                                        </p:tav>
                                      </p:tavLst>
                                    </p:anim>
                                  </p:childTnLst>
                                </p:cTn>
                              </p:par>
                            </p:childTnLst>
                          </p:cTn>
                        </p:par>
                        <p:par>
                          <p:cTn id="152" fill="hold">
                            <p:stCondLst>
                              <p:cond delay="16500"/>
                            </p:stCondLst>
                            <p:childTnLst>
                              <p:par>
                                <p:cTn id="153" presetID="42" presetClass="entr" presetSubtype="0" fill="hold" grpId="0" nodeType="afterEffect">
                                  <p:stCondLst>
                                    <p:cond delay="0"/>
                                  </p:stCondLst>
                                  <p:childTnLst>
                                    <p:set>
                                      <p:cBhvr>
                                        <p:cTn id="154" dur="1" fill="hold">
                                          <p:stCondLst>
                                            <p:cond delay="0"/>
                                          </p:stCondLst>
                                        </p:cTn>
                                        <p:tgtEl>
                                          <p:spTgt spid="23">
                                            <p:txEl>
                                              <p:pRg st="6" end="6"/>
                                            </p:txEl>
                                          </p:spTgt>
                                        </p:tgtEl>
                                        <p:attrNameLst>
                                          <p:attrName>style.visibility</p:attrName>
                                        </p:attrNameLst>
                                      </p:cBhvr>
                                      <p:to>
                                        <p:strVal val="visible"/>
                                      </p:to>
                                    </p:set>
                                    <p:animEffect transition="in" filter="fade">
                                      <p:cBhvr>
                                        <p:cTn id="155" dur="1000"/>
                                        <p:tgtEl>
                                          <p:spTgt spid="23">
                                            <p:txEl>
                                              <p:pRg st="6" end="6"/>
                                            </p:txEl>
                                          </p:spTgt>
                                        </p:tgtEl>
                                      </p:cBhvr>
                                    </p:animEffect>
                                    <p:anim calcmode="lin" valueType="num">
                                      <p:cBhvr>
                                        <p:cTn id="156" dur="1000" fill="hold"/>
                                        <p:tgtEl>
                                          <p:spTgt spid="23">
                                            <p:txEl>
                                              <p:pRg st="6" end="6"/>
                                            </p:txEl>
                                          </p:spTgt>
                                        </p:tgtEl>
                                        <p:attrNameLst>
                                          <p:attrName>ppt_x</p:attrName>
                                        </p:attrNameLst>
                                      </p:cBhvr>
                                      <p:tavLst>
                                        <p:tav tm="0">
                                          <p:val>
                                            <p:strVal val="#ppt_x"/>
                                          </p:val>
                                        </p:tav>
                                        <p:tav tm="100000">
                                          <p:val>
                                            <p:strVal val="#ppt_x"/>
                                          </p:val>
                                        </p:tav>
                                      </p:tavLst>
                                    </p:anim>
                                    <p:anim calcmode="lin" valueType="num">
                                      <p:cBhvr>
                                        <p:cTn id="157" dur="1000" fill="hold"/>
                                        <p:tgtEl>
                                          <p:spTgt spid="23">
                                            <p:txEl>
                                              <p:pRg st="6" end="6"/>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500"/>
                            </p:stCondLst>
                            <p:childTnLst>
                              <p:par>
                                <p:cTn id="159" presetID="42" presetClass="entr" presetSubtype="0" fill="hold" grpId="0" nodeType="afterEffect">
                                  <p:stCondLst>
                                    <p:cond delay="0"/>
                                  </p:stCondLst>
                                  <p:childTnLst>
                                    <p:set>
                                      <p:cBhvr>
                                        <p:cTn id="160" dur="1" fill="hold">
                                          <p:stCondLst>
                                            <p:cond delay="0"/>
                                          </p:stCondLst>
                                        </p:cTn>
                                        <p:tgtEl>
                                          <p:spTgt spid="23">
                                            <p:txEl>
                                              <p:pRg st="7" end="7"/>
                                            </p:txEl>
                                          </p:spTgt>
                                        </p:tgtEl>
                                        <p:attrNameLst>
                                          <p:attrName>style.visibility</p:attrName>
                                        </p:attrNameLst>
                                      </p:cBhvr>
                                      <p:to>
                                        <p:strVal val="visible"/>
                                      </p:to>
                                    </p:set>
                                    <p:animEffect transition="in" filter="fade">
                                      <p:cBhvr>
                                        <p:cTn id="161" dur="1000"/>
                                        <p:tgtEl>
                                          <p:spTgt spid="23">
                                            <p:txEl>
                                              <p:pRg st="7" end="7"/>
                                            </p:txEl>
                                          </p:spTgt>
                                        </p:tgtEl>
                                      </p:cBhvr>
                                    </p:animEffect>
                                    <p:anim calcmode="lin" valueType="num">
                                      <p:cBhvr>
                                        <p:cTn id="162" dur="1000" fill="hold"/>
                                        <p:tgtEl>
                                          <p:spTgt spid="23">
                                            <p:txEl>
                                              <p:pRg st="7" end="7"/>
                                            </p:txEl>
                                          </p:spTgt>
                                        </p:tgtEl>
                                        <p:attrNameLst>
                                          <p:attrName>ppt_x</p:attrName>
                                        </p:attrNameLst>
                                      </p:cBhvr>
                                      <p:tavLst>
                                        <p:tav tm="0">
                                          <p:val>
                                            <p:strVal val="#ppt_x"/>
                                          </p:val>
                                        </p:tav>
                                        <p:tav tm="100000">
                                          <p:val>
                                            <p:strVal val="#ppt_x"/>
                                          </p:val>
                                        </p:tav>
                                      </p:tavLst>
                                    </p:anim>
                                    <p:anim calcmode="lin" valueType="num">
                                      <p:cBhvr>
                                        <p:cTn id="163" dur="1000" fill="hold"/>
                                        <p:tgtEl>
                                          <p:spTgt spid="23">
                                            <p:txEl>
                                              <p:pRg st="7" end="7"/>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500"/>
                            </p:stCondLst>
                            <p:childTnLst>
                              <p:par>
                                <p:cTn id="165" presetID="53" presetClass="entr" presetSubtype="16" fill="hold" grpId="0"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par>
                                <p:cTn id="170" presetID="53" presetClass="entr" presetSubtype="16" fill="hold" grpId="0" nodeType="withEffect">
                                  <p:stCondLst>
                                    <p:cond delay="0"/>
                                  </p:stCondLst>
                                  <p:childTnLst>
                                    <p:set>
                                      <p:cBhvr>
                                        <p:cTn id="171" dur="1" fill="hold">
                                          <p:stCondLst>
                                            <p:cond delay="0"/>
                                          </p:stCondLst>
                                        </p:cTn>
                                        <p:tgtEl>
                                          <p:spTgt spid="38"/>
                                        </p:tgtEl>
                                        <p:attrNameLst>
                                          <p:attrName>style.visibility</p:attrName>
                                        </p:attrNameLst>
                                      </p:cBhvr>
                                      <p:to>
                                        <p:strVal val="visible"/>
                                      </p:to>
                                    </p:set>
                                    <p:anim calcmode="lin" valueType="num">
                                      <p:cBhvr>
                                        <p:cTn id="172" dur="500" fill="hold"/>
                                        <p:tgtEl>
                                          <p:spTgt spid="38"/>
                                        </p:tgtEl>
                                        <p:attrNameLst>
                                          <p:attrName>ppt_w</p:attrName>
                                        </p:attrNameLst>
                                      </p:cBhvr>
                                      <p:tavLst>
                                        <p:tav tm="0">
                                          <p:val>
                                            <p:fltVal val="0"/>
                                          </p:val>
                                        </p:tav>
                                        <p:tav tm="100000">
                                          <p:val>
                                            <p:strVal val="#ppt_w"/>
                                          </p:val>
                                        </p:tav>
                                      </p:tavLst>
                                    </p:anim>
                                    <p:anim calcmode="lin" valueType="num">
                                      <p:cBhvr>
                                        <p:cTn id="173" dur="500" fill="hold"/>
                                        <p:tgtEl>
                                          <p:spTgt spid="38"/>
                                        </p:tgtEl>
                                        <p:attrNameLst>
                                          <p:attrName>ppt_h</p:attrName>
                                        </p:attrNameLst>
                                      </p:cBhvr>
                                      <p:tavLst>
                                        <p:tav tm="0">
                                          <p:val>
                                            <p:fltVal val="0"/>
                                          </p:val>
                                        </p:tav>
                                        <p:tav tm="100000">
                                          <p:val>
                                            <p:strVal val="#ppt_h"/>
                                          </p:val>
                                        </p:tav>
                                      </p:tavLst>
                                    </p:anim>
                                    <p:animEffect transition="in" filter="fade">
                                      <p:cBhvr>
                                        <p:cTn id="174" dur="500"/>
                                        <p:tgtEl>
                                          <p:spTgt spid="38"/>
                                        </p:tgtEl>
                                      </p:cBhvr>
                                    </p:animEffect>
                                  </p:childTnLst>
                                </p:cTn>
                              </p:par>
                              <p:par>
                                <p:cTn id="175" presetID="53" presetClass="entr" presetSubtype="16" fill="hold" grpId="0" nodeType="withEffect">
                                  <p:stCondLst>
                                    <p:cond delay="0"/>
                                  </p:stCondLst>
                                  <p:childTnLst>
                                    <p:set>
                                      <p:cBhvr>
                                        <p:cTn id="176" dur="1" fill="hold">
                                          <p:stCondLst>
                                            <p:cond delay="0"/>
                                          </p:stCondLst>
                                        </p:cTn>
                                        <p:tgtEl>
                                          <p:spTgt spid="40"/>
                                        </p:tgtEl>
                                        <p:attrNameLst>
                                          <p:attrName>style.visibility</p:attrName>
                                        </p:attrNameLst>
                                      </p:cBhvr>
                                      <p:to>
                                        <p:strVal val="visible"/>
                                      </p:to>
                                    </p:set>
                                    <p:anim calcmode="lin" valueType="num">
                                      <p:cBhvr>
                                        <p:cTn id="177" dur="500" fill="hold"/>
                                        <p:tgtEl>
                                          <p:spTgt spid="40"/>
                                        </p:tgtEl>
                                        <p:attrNameLst>
                                          <p:attrName>ppt_w</p:attrName>
                                        </p:attrNameLst>
                                      </p:cBhvr>
                                      <p:tavLst>
                                        <p:tav tm="0">
                                          <p:val>
                                            <p:fltVal val="0"/>
                                          </p:val>
                                        </p:tav>
                                        <p:tav tm="100000">
                                          <p:val>
                                            <p:strVal val="#ppt_w"/>
                                          </p:val>
                                        </p:tav>
                                      </p:tavLst>
                                    </p:anim>
                                    <p:anim calcmode="lin" valueType="num">
                                      <p:cBhvr>
                                        <p:cTn id="178" dur="500" fill="hold"/>
                                        <p:tgtEl>
                                          <p:spTgt spid="40"/>
                                        </p:tgtEl>
                                        <p:attrNameLst>
                                          <p:attrName>ppt_h</p:attrName>
                                        </p:attrNameLst>
                                      </p:cBhvr>
                                      <p:tavLst>
                                        <p:tav tm="0">
                                          <p:val>
                                            <p:fltVal val="0"/>
                                          </p:val>
                                        </p:tav>
                                        <p:tav tm="100000">
                                          <p:val>
                                            <p:strVal val="#ppt_h"/>
                                          </p:val>
                                        </p:tav>
                                      </p:tavLst>
                                    </p:anim>
                                    <p:animEffect transition="in" filter="fade">
                                      <p:cBhvr>
                                        <p:cTn id="179" dur="500"/>
                                        <p:tgtEl>
                                          <p:spTgt spid="40"/>
                                        </p:tgtEl>
                                      </p:cBhvr>
                                    </p:animEffect>
                                  </p:childTnLst>
                                </p:cTn>
                              </p:par>
                            </p:childTnLst>
                          </p:cTn>
                        </p:par>
                        <p:par>
                          <p:cTn id="180" fill="hold">
                            <p:stCondLst>
                              <p:cond delay="19000"/>
                            </p:stCondLst>
                            <p:childTnLst>
                              <p:par>
                                <p:cTn id="181" presetID="53" presetClass="entr" presetSubtype="16" fill="hold" grpId="0" nodeType="afterEffect">
                                  <p:stCondLst>
                                    <p:cond delay="0"/>
                                  </p:stCondLst>
                                  <p:childTnLst>
                                    <p:set>
                                      <p:cBhvr>
                                        <p:cTn id="182" dur="1" fill="hold">
                                          <p:stCondLst>
                                            <p:cond delay="0"/>
                                          </p:stCondLst>
                                        </p:cTn>
                                        <p:tgtEl>
                                          <p:spTgt spid="60"/>
                                        </p:tgtEl>
                                        <p:attrNameLst>
                                          <p:attrName>style.visibility</p:attrName>
                                        </p:attrNameLst>
                                      </p:cBhvr>
                                      <p:to>
                                        <p:strVal val="visible"/>
                                      </p:to>
                                    </p:set>
                                    <p:anim calcmode="lin" valueType="num">
                                      <p:cBhvr>
                                        <p:cTn id="183" dur="500" fill="hold"/>
                                        <p:tgtEl>
                                          <p:spTgt spid="60"/>
                                        </p:tgtEl>
                                        <p:attrNameLst>
                                          <p:attrName>ppt_w</p:attrName>
                                        </p:attrNameLst>
                                      </p:cBhvr>
                                      <p:tavLst>
                                        <p:tav tm="0">
                                          <p:val>
                                            <p:fltVal val="0"/>
                                          </p:val>
                                        </p:tav>
                                        <p:tav tm="100000">
                                          <p:val>
                                            <p:strVal val="#ppt_w"/>
                                          </p:val>
                                        </p:tav>
                                      </p:tavLst>
                                    </p:anim>
                                    <p:anim calcmode="lin" valueType="num">
                                      <p:cBhvr>
                                        <p:cTn id="184" dur="500" fill="hold"/>
                                        <p:tgtEl>
                                          <p:spTgt spid="60"/>
                                        </p:tgtEl>
                                        <p:attrNameLst>
                                          <p:attrName>ppt_h</p:attrName>
                                        </p:attrNameLst>
                                      </p:cBhvr>
                                      <p:tavLst>
                                        <p:tav tm="0">
                                          <p:val>
                                            <p:fltVal val="0"/>
                                          </p:val>
                                        </p:tav>
                                        <p:tav tm="100000">
                                          <p:val>
                                            <p:strVal val="#ppt_h"/>
                                          </p:val>
                                        </p:tav>
                                      </p:tavLst>
                                    </p:anim>
                                    <p:animEffect transition="in" filter="fade">
                                      <p:cBhvr>
                                        <p:cTn id="185" dur="500"/>
                                        <p:tgtEl>
                                          <p:spTgt spid="60"/>
                                        </p:tgtEl>
                                      </p:cBhvr>
                                    </p:animEffect>
                                  </p:childTnLst>
                                </p:cTn>
                              </p:par>
                            </p:childTnLst>
                          </p:cTn>
                        </p:par>
                        <p:par>
                          <p:cTn id="186" fill="hold">
                            <p:stCondLst>
                              <p:cond delay="19500"/>
                            </p:stCondLst>
                            <p:childTnLst>
                              <p:par>
                                <p:cTn id="187" presetID="42" presetClass="entr" presetSubtype="0" fill="hold" grpId="0" nodeType="afterEffect">
                                  <p:stCondLst>
                                    <p:cond delay="0"/>
                                  </p:stCondLst>
                                  <p:childTnLst>
                                    <p:set>
                                      <p:cBhvr>
                                        <p:cTn id="188" dur="1" fill="hold">
                                          <p:stCondLst>
                                            <p:cond delay="0"/>
                                          </p:stCondLst>
                                        </p:cTn>
                                        <p:tgtEl>
                                          <p:spTgt spid="43"/>
                                        </p:tgtEl>
                                        <p:attrNameLst>
                                          <p:attrName>style.visibility</p:attrName>
                                        </p:attrNameLst>
                                      </p:cBhvr>
                                      <p:to>
                                        <p:strVal val="visible"/>
                                      </p:to>
                                    </p:set>
                                    <p:animEffect transition="in" filter="fade">
                                      <p:cBhvr>
                                        <p:cTn id="189" dur="1000"/>
                                        <p:tgtEl>
                                          <p:spTgt spid="43"/>
                                        </p:tgtEl>
                                      </p:cBhvr>
                                    </p:animEffect>
                                    <p:anim calcmode="lin" valueType="num">
                                      <p:cBhvr>
                                        <p:cTn id="190" dur="1000" fill="hold"/>
                                        <p:tgtEl>
                                          <p:spTgt spid="43"/>
                                        </p:tgtEl>
                                        <p:attrNameLst>
                                          <p:attrName>ppt_x</p:attrName>
                                        </p:attrNameLst>
                                      </p:cBhvr>
                                      <p:tavLst>
                                        <p:tav tm="0">
                                          <p:val>
                                            <p:strVal val="#ppt_x"/>
                                          </p:val>
                                        </p:tav>
                                        <p:tav tm="100000">
                                          <p:val>
                                            <p:strVal val="#ppt_x"/>
                                          </p:val>
                                        </p:tav>
                                      </p:tavLst>
                                    </p:anim>
                                    <p:anim calcmode="lin" valueType="num">
                                      <p:cBhvr>
                                        <p:cTn id="191" dur="1000" fill="hold"/>
                                        <p:tgtEl>
                                          <p:spTgt spid="43"/>
                                        </p:tgtEl>
                                        <p:attrNameLst>
                                          <p:attrName>ppt_y</p:attrName>
                                        </p:attrNameLst>
                                      </p:cBhvr>
                                      <p:tavLst>
                                        <p:tav tm="0">
                                          <p:val>
                                            <p:strVal val="#ppt_y+.1"/>
                                          </p:val>
                                        </p:tav>
                                        <p:tav tm="100000">
                                          <p:val>
                                            <p:strVal val="#ppt_y"/>
                                          </p:val>
                                        </p:tav>
                                      </p:tavLst>
                                    </p:anim>
                                  </p:childTnLst>
                                </p:cTn>
                              </p:par>
                            </p:childTnLst>
                          </p:cTn>
                        </p:par>
                        <p:par>
                          <p:cTn id="192" fill="hold">
                            <p:stCondLst>
                              <p:cond delay="20500"/>
                            </p:stCondLst>
                            <p:childTnLst>
                              <p:par>
                                <p:cTn id="193" presetID="22" presetClass="entr" presetSubtype="4" fill="hold" grpId="0" nodeType="afterEffect">
                                  <p:stCondLst>
                                    <p:cond delay="0"/>
                                  </p:stCondLst>
                                  <p:childTnLst>
                                    <p:set>
                                      <p:cBhvr>
                                        <p:cTn id="194" dur="1" fill="hold">
                                          <p:stCondLst>
                                            <p:cond delay="0"/>
                                          </p:stCondLst>
                                        </p:cTn>
                                        <p:tgtEl>
                                          <p:spTgt spid="39"/>
                                        </p:tgtEl>
                                        <p:attrNameLst>
                                          <p:attrName>style.visibility</p:attrName>
                                        </p:attrNameLst>
                                      </p:cBhvr>
                                      <p:to>
                                        <p:strVal val="visible"/>
                                      </p:to>
                                    </p:set>
                                    <p:animEffect transition="in" filter="wipe(down)">
                                      <p:cBhvr>
                                        <p:cTn id="195" dur="1000"/>
                                        <p:tgtEl>
                                          <p:spTgt spid="39"/>
                                        </p:tgtEl>
                                      </p:cBhvr>
                                    </p:animEffect>
                                  </p:childTnLst>
                                </p:cTn>
                              </p:par>
                              <p:par>
                                <p:cTn id="196" presetID="42" presetClass="entr" presetSubtype="0" fill="hold" grpId="0" nodeType="withEffect">
                                  <p:stCondLst>
                                    <p:cond delay="0"/>
                                  </p:stCondLst>
                                  <p:childTnLst>
                                    <p:set>
                                      <p:cBhvr>
                                        <p:cTn id="197" dur="1" fill="hold">
                                          <p:stCondLst>
                                            <p:cond delay="0"/>
                                          </p:stCondLst>
                                        </p:cTn>
                                        <p:tgtEl>
                                          <p:spTgt spid="42"/>
                                        </p:tgtEl>
                                        <p:attrNameLst>
                                          <p:attrName>style.visibility</p:attrName>
                                        </p:attrNameLst>
                                      </p:cBhvr>
                                      <p:to>
                                        <p:strVal val="visible"/>
                                      </p:to>
                                    </p:set>
                                    <p:animEffect transition="in" filter="fade">
                                      <p:cBhvr>
                                        <p:cTn id="198" dur="1000"/>
                                        <p:tgtEl>
                                          <p:spTgt spid="42"/>
                                        </p:tgtEl>
                                      </p:cBhvr>
                                    </p:animEffect>
                                    <p:anim calcmode="lin" valueType="num">
                                      <p:cBhvr>
                                        <p:cTn id="199" dur="1000" fill="hold"/>
                                        <p:tgtEl>
                                          <p:spTgt spid="42"/>
                                        </p:tgtEl>
                                        <p:attrNameLst>
                                          <p:attrName>ppt_x</p:attrName>
                                        </p:attrNameLst>
                                      </p:cBhvr>
                                      <p:tavLst>
                                        <p:tav tm="0">
                                          <p:val>
                                            <p:strVal val="#ppt_x"/>
                                          </p:val>
                                        </p:tav>
                                        <p:tav tm="100000">
                                          <p:val>
                                            <p:strVal val="#ppt_x"/>
                                          </p:val>
                                        </p:tav>
                                      </p:tavLst>
                                    </p:anim>
                                    <p:anim calcmode="lin" valueType="num">
                                      <p:cBhvr>
                                        <p:cTn id="200" dur="1000" fill="hold"/>
                                        <p:tgtEl>
                                          <p:spTgt spid="42"/>
                                        </p:tgtEl>
                                        <p:attrNameLst>
                                          <p:attrName>ppt_y</p:attrName>
                                        </p:attrNameLst>
                                      </p:cBhvr>
                                      <p:tavLst>
                                        <p:tav tm="0">
                                          <p:val>
                                            <p:strVal val="#ppt_y+.1"/>
                                          </p:val>
                                        </p:tav>
                                        <p:tav tm="100000">
                                          <p:val>
                                            <p:strVal val="#ppt_y"/>
                                          </p:val>
                                        </p:tav>
                                      </p:tavLst>
                                    </p:anim>
                                  </p:childTnLst>
                                </p:cTn>
                              </p:par>
                            </p:childTnLst>
                          </p:cTn>
                        </p:par>
                        <p:par>
                          <p:cTn id="201" fill="hold">
                            <p:stCondLst>
                              <p:cond delay="21500"/>
                            </p:stCondLst>
                            <p:childTnLst>
                              <p:par>
                                <p:cTn id="202" presetID="53" presetClass="entr" presetSubtype="16" fill="hold" grpId="0" nodeType="afterEffect">
                                  <p:stCondLst>
                                    <p:cond delay="0"/>
                                  </p:stCondLst>
                                  <p:childTnLst>
                                    <p:set>
                                      <p:cBhvr>
                                        <p:cTn id="203" dur="1" fill="hold">
                                          <p:stCondLst>
                                            <p:cond delay="0"/>
                                          </p:stCondLst>
                                        </p:cTn>
                                        <p:tgtEl>
                                          <p:spTgt spid="50"/>
                                        </p:tgtEl>
                                        <p:attrNameLst>
                                          <p:attrName>style.visibility</p:attrName>
                                        </p:attrNameLst>
                                      </p:cBhvr>
                                      <p:to>
                                        <p:strVal val="visible"/>
                                      </p:to>
                                    </p:set>
                                    <p:anim calcmode="lin" valueType="num">
                                      <p:cBhvr>
                                        <p:cTn id="204" dur="500" fill="hold"/>
                                        <p:tgtEl>
                                          <p:spTgt spid="50"/>
                                        </p:tgtEl>
                                        <p:attrNameLst>
                                          <p:attrName>ppt_w</p:attrName>
                                        </p:attrNameLst>
                                      </p:cBhvr>
                                      <p:tavLst>
                                        <p:tav tm="0">
                                          <p:val>
                                            <p:fltVal val="0"/>
                                          </p:val>
                                        </p:tav>
                                        <p:tav tm="100000">
                                          <p:val>
                                            <p:strVal val="#ppt_w"/>
                                          </p:val>
                                        </p:tav>
                                      </p:tavLst>
                                    </p:anim>
                                    <p:anim calcmode="lin" valueType="num">
                                      <p:cBhvr>
                                        <p:cTn id="205" dur="500" fill="hold"/>
                                        <p:tgtEl>
                                          <p:spTgt spid="50"/>
                                        </p:tgtEl>
                                        <p:attrNameLst>
                                          <p:attrName>ppt_h</p:attrName>
                                        </p:attrNameLst>
                                      </p:cBhvr>
                                      <p:tavLst>
                                        <p:tav tm="0">
                                          <p:val>
                                            <p:fltVal val="0"/>
                                          </p:val>
                                        </p:tav>
                                        <p:tav tm="100000">
                                          <p:val>
                                            <p:strVal val="#ppt_h"/>
                                          </p:val>
                                        </p:tav>
                                      </p:tavLst>
                                    </p:anim>
                                    <p:animEffect transition="in" filter="fade">
                                      <p:cBhvr>
                                        <p:cTn id="206" dur="500"/>
                                        <p:tgtEl>
                                          <p:spTgt spid="50"/>
                                        </p:tgtEl>
                                      </p:cBhvr>
                                    </p:animEffect>
                                  </p:childTnLst>
                                </p:cTn>
                              </p:par>
                              <p:par>
                                <p:cTn id="207" presetID="53" presetClass="entr" presetSubtype="16" fill="hold" grpId="0" nodeType="withEffect">
                                  <p:stCondLst>
                                    <p:cond delay="0"/>
                                  </p:stCondLst>
                                  <p:childTnLst>
                                    <p:set>
                                      <p:cBhvr>
                                        <p:cTn id="208" dur="1" fill="hold">
                                          <p:stCondLst>
                                            <p:cond delay="0"/>
                                          </p:stCondLst>
                                        </p:cTn>
                                        <p:tgtEl>
                                          <p:spTgt spid="47"/>
                                        </p:tgtEl>
                                        <p:attrNameLst>
                                          <p:attrName>style.visibility</p:attrName>
                                        </p:attrNameLst>
                                      </p:cBhvr>
                                      <p:to>
                                        <p:strVal val="visible"/>
                                      </p:to>
                                    </p:set>
                                    <p:anim calcmode="lin" valueType="num">
                                      <p:cBhvr>
                                        <p:cTn id="209" dur="500" fill="hold"/>
                                        <p:tgtEl>
                                          <p:spTgt spid="47"/>
                                        </p:tgtEl>
                                        <p:attrNameLst>
                                          <p:attrName>ppt_w</p:attrName>
                                        </p:attrNameLst>
                                      </p:cBhvr>
                                      <p:tavLst>
                                        <p:tav tm="0">
                                          <p:val>
                                            <p:fltVal val="0"/>
                                          </p:val>
                                        </p:tav>
                                        <p:tav tm="100000">
                                          <p:val>
                                            <p:strVal val="#ppt_w"/>
                                          </p:val>
                                        </p:tav>
                                      </p:tavLst>
                                    </p:anim>
                                    <p:anim calcmode="lin" valueType="num">
                                      <p:cBhvr>
                                        <p:cTn id="210" dur="500" fill="hold"/>
                                        <p:tgtEl>
                                          <p:spTgt spid="47"/>
                                        </p:tgtEl>
                                        <p:attrNameLst>
                                          <p:attrName>ppt_h</p:attrName>
                                        </p:attrNameLst>
                                      </p:cBhvr>
                                      <p:tavLst>
                                        <p:tav tm="0">
                                          <p:val>
                                            <p:fltVal val="0"/>
                                          </p:val>
                                        </p:tav>
                                        <p:tav tm="100000">
                                          <p:val>
                                            <p:strVal val="#ppt_h"/>
                                          </p:val>
                                        </p:tav>
                                      </p:tavLst>
                                    </p:anim>
                                    <p:animEffect transition="in" filter="fade">
                                      <p:cBhvr>
                                        <p:cTn id="211" dur="500"/>
                                        <p:tgtEl>
                                          <p:spTgt spid="47"/>
                                        </p:tgtEl>
                                      </p:cBhvr>
                                    </p:animEffect>
                                  </p:childTnLst>
                                </p:cTn>
                              </p:par>
                              <p:par>
                                <p:cTn id="212" presetID="53" presetClass="entr" presetSubtype="16" fill="hold" grpId="0" nodeType="withEffect">
                                  <p:stCondLst>
                                    <p:cond delay="0"/>
                                  </p:stCondLst>
                                  <p:childTnLst>
                                    <p:set>
                                      <p:cBhvr>
                                        <p:cTn id="213" dur="1" fill="hold">
                                          <p:stCondLst>
                                            <p:cond delay="0"/>
                                          </p:stCondLst>
                                        </p:cTn>
                                        <p:tgtEl>
                                          <p:spTgt spid="49"/>
                                        </p:tgtEl>
                                        <p:attrNameLst>
                                          <p:attrName>style.visibility</p:attrName>
                                        </p:attrNameLst>
                                      </p:cBhvr>
                                      <p:to>
                                        <p:strVal val="visible"/>
                                      </p:to>
                                    </p:set>
                                    <p:anim calcmode="lin" valueType="num">
                                      <p:cBhvr>
                                        <p:cTn id="214" dur="500" fill="hold"/>
                                        <p:tgtEl>
                                          <p:spTgt spid="49"/>
                                        </p:tgtEl>
                                        <p:attrNameLst>
                                          <p:attrName>ppt_w</p:attrName>
                                        </p:attrNameLst>
                                      </p:cBhvr>
                                      <p:tavLst>
                                        <p:tav tm="0">
                                          <p:val>
                                            <p:fltVal val="0"/>
                                          </p:val>
                                        </p:tav>
                                        <p:tav tm="100000">
                                          <p:val>
                                            <p:strVal val="#ppt_w"/>
                                          </p:val>
                                        </p:tav>
                                      </p:tavLst>
                                    </p:anim>
                                    <p:anim calcmode="lin" valueType="num">
                                      <p:cBhvr>
                                        <p:cTn id="215" dur="500" fill="hold"/>
                                        <p:tgtEl>
                                          <p:spTgt spid="49"/>
                                        </p:tgtEl>
                                        <p:attrNameLst>
                                          <p:attrName>ppt_h</p:attrName>
                                        </p:attrNameLst>
                                      </p:cBhvr>
                                      <p:tavLst>
                                        <p:tav tm="0">
                                          <p:val>
                                            <p:fltVal val="0"/>
                                          </p:val>
                                        </p:tav>
                                        <p:tav tm="100000">
                                          <p:val>
                                            <p:strVal val="#ppt_h"/>
                                          </p:val>
                                        </p:tav>
                                      </p:tavLst>
                                    </p:anim>
                                    <p:animEffect transition="in" filter="fade">
                                      <p:cBhvr>
                                        <p:cTn id="216" dur="500"/>
                                        <p:tgtEl>
                                          <p:spTgt spid="49"/>
                                        </p:tgtEl>
                                      </p:cBhvr>
                                    </p:animEffect>
                                  </p:childTnLst>
                                </p:cTn>
                              </p:par>
                            </p:childTnLst>
                          </p:cTn>
                        </p:par>
                        <p:par>
                          <p:cTn id="217" fill="hold">
                            <p:stCondLst>
                              <p:cond delay="22000"/>
                            </p:stCondLst>
                            <p:childTnLst>
                              <p:par>
                                <p:cTn id="218" presetID="53" presetClass="entr" presetSubtype="16" fill="hold" grpId="0" nodeType="afterEffect">
                                  <p:stCondLst>
                                    <p:cond delay="0"/>
                                  </p:stCondLst>
                                  <p:childTnLst>
                                    <p:set>
                                      <p:cBhvr>
                                        <p:cTn id="219" dur="1" fill="hold">
                                          <p:stCondLst>
                                            <p:cond delay="0"/>
                                          </p:stCondLst>
                                        </p:cTn>
                                        <p:tgtEl>
                                          <p:spTgt spid="59"/>
                                        </p:tgtEl>
                                        <p:attrNameLst>
                                          <p:attrName>style.visibility</p:attrName>
                                        </p:attrNameLst>
                                      </p:cBhvr>
                                      <p:to>
                                        <p:strVal val="visible"/>
                                      </p:to>
                                    </p:set>
                                    <p:anim calcmode="lin" valueType="num">
                                      <p:cBhvr>
                                        <p:cTn id="220" dur="500" fill="hold"/>
                                        <p:tgtEl>
                                          <p:spTgt spid="59"/>
                                        </p:tgtEl>
                                        <p:attrNameLst>
                                          <p:attrName>ppt_w</p:attrName>
                                        </p:attrNameLst>
                                      </p:cBhvr>
                                      <p:tavLst>
                                        <p:tav tm="0">
                                          <p:val>
                                            <p:fltVal val="0"/>
                                          </p:val>
                                        </p:tav>
                                        <p:tav tm="100000">
                                          <p:val>
                                            <p:strVal val="#ppt_w"/>
                                          </p:val>
                                        </p:tav>
                                      </p:tavLst>
                                    </p:anim>
                                    <p:anim calcmode="lin" valueType="num">
                                      <p:cBhvr>
                                        <p:cTn id="221" dur="500" fill="hold"/>
                                        <p:tgtEl>
                                          <p:spTgt spid="59"/>
                                        </p:tgtEl>
                                        <p:attrNameLst>
                                          <p:attrName>ppt_h</p:attrName>
                                        </p:attrNameLst>
                                      </p:cBhvr>
                                      <p:tavLst>
                                        <p:tav tm="0">
                                          <p:val>
                                            <p:fltVal val="0"/>
                                          </p:val>
                                        </p:tav>
                                        <p:tav tm="100000">
                                          <p:val>
                                            <p:strVal val="#ppt_h"/>
                                          </p:val>
                                        </p:tav>
                                      </p:tavLst>
                                    </p:anim>
                                    <p:animEffect transition="in" filter="fade">
                                      <p:cBhvr>
                                        <p:cTn id="222" dur="500"/>
                                        <p:tgtEl>
                                          <p:spTgt spid="59"/>
                                        </p:tgtEl>
                                      </p:cBhvr>
                                    </p:animEffect>
                                  </p:childTnLst>
                                </p:cTn>
                              </p:par>
                            </p:childTnLst>
                          </p:cTn>
                        </p:par>
                        <p:par>
                          <p:cTn id="223" fill="hold">
                            <p:stCondLst>
                              <p:cond delay="22500"/>
                            </p:stCondLst>
                            <p:childTnLst>
                              <p:par>
                                <p:cTn id="224" presetID="42" presetClass="entr" presetSubtype="0" fill="hold" grpId="0" nodeType="afterEffect">
                                  <p:stCondLst>
                                    <p:cond delay="0"/>
                                  </p:stCondLst>
                                  <p:childTnLst>
                                    <p:set>
                                      <p:cBhvr>
                                        <p:cTn id="225" dur="1" fill="hold">
                                          <p:stCondLst>
                                            <p:cond delay="0"/>
                                          </p:stCondLst>
                                        </p:cTn>
                                        <p:tgtEl>
                                          <p:spTgt spid="52"/>
                                        </p:tgtEl>
                                        <p:attrNameLst>
                                          <p:attrName>style.visibility</p:attrName>
                                        </p:attrNameLst>
                                      </p:cBhvr>
                                      <p:to>
                                        <p:strVal val="visible"/>
                                      </p:to>
                                    </p:set>
                                    <p:animEffect transition="in" filter="fade">
                                      <p:cBhvr>
                                        <p:cTn id="226" dur="1000"/>
                                        <p:tgtEl>
                                          <p:spTgt spid="52"/>
                                        </p:tgtEl>
                                      </p:cBhvr>
                                    </p:animEffect>
                                    <p:anim calcmode="lin" valueType="num">
                                      <p:cBhvr>
                                        <p:cTn id="227" dur="1000" fill="hold"/>
                                        <p:tgtEl>
                                          <p:spTgt spid="52"/>
                                        </p:tgtEl>
                                        <p:attrNameLst>
                                          <p:attrName>ppt_x</p:attrName>
                                        </p:attrNameLst>
                                      </p:cBhvr>
                                      <p:tavLst>
                                        <p:tav tm="0">
                                          <p:val>
                                            <p:strVal val="#ppt_x"/>
                                          </p:val>
                                        </p:tav>
                                        <p:tav tm="100000">
                                          <p:val>
                                            <p:strVal val="#ppt_x"/>
                                          </p:val>
                                        </p:tav>
                                      </p:tavLst>
                                    </p:anim>
                                    <p:anim calcmode="lin" valueType="num">
                                      <p:cBhvr>
                                        <p:cTn id="228" dur="1000" fill="hold"/>
                                        <p:tgtEl>
                                          <p:spTgt spid="52"/>
                                        </p:tgtEl>
                                        <p:attrNameLst>
                                          <p:attrName>ppt_y</p:attrName>
                                        </p:attrNameLst>
                                      </p:cBhvr>
                                      <p:tavLst>
                                        <p:tav tm="0">
                                          <p:val>
                                            <p:strVal val="#ppt_y+.1"/>
                                          </p:val>
                                        </p:tav>
                                        <p:tav tm="100000">
                                          <p:val>
                                            <p:strVal val="#ppt_y"/>
                                          </p:val>
                                        </p:tav>
                                      </p:tavLst>
                                    </p:anim>
                                  </p:childTnLst>
                                </p:cTn>
                              </p:par>
                            </p:childTnLst>
                          </p:cTn>
                        </p:par>
                        <p:par>
                          <p:cTn id="229" fill="hold">
                            <p:stCondLst>
                              <p:cond delay="23500"/>
                            </p:stCondLst>
                            <p:childTnLst>
                              <p:par>
                                <p:cTn id="230" presetID="22" presetClass="entr" presetSubtype="4" fill="hold" grpId="0" nodeType="afterEffect">
                                  <p:stCondLst>
                                    <p:cond delay="0"/>
                                  </p:stCondLst>
                                  <p:childTnLst>
                                    <p:set>
                                      <p:cBhvr>
                                        <p:cTn id="231" dur="1" fill="hold">
                                          <p:stCondLst>
                                            <p:cond delay="0"/>
                                          </p:stCondLst>
                                        </p:cTn>
                                        <p:tgtEl>
                                          <p:spTgt spid="48"/>
                                        </p:tgtEl>
                                        <p:attrNameLst>
                                          <p:attrName>style.visibility</p:attrName>
                                        </p:attrNameLst>
                                      </p:cBhvr>
                                      <p:to>
                                        <p:strVal val="visible"/>
                                      </p:to>
                                    </p:set>
                                    <p:animEffect transition="in" filter="wipe(down)">
                                      <p:cBhvr>
                                        <p:cTn id="232" dur="1000"/>
                                        <p:tgtEl>
                                          <p:spTgt spid="48"/>
                                        </p:tgtEl>
                                      </p:cBhvr>
                                    </p:animEffect>
                                  </p:childTnLst>
                                </p:cTn>
                              </p:par>
                              <p:par>
                                <p:cTn id="233" presetID="42" presetClass="entr" presetSubtype="0" fill="hold" grpId="0" nodeType="withEffect">
                                  <p:stCondLst>
                                    <p:cond delay="0"/>
                                  </p:stCondLst>
                                  <p:childTnLst>
                                    <p:set>
                                      <p:cBhvr>
                                        <p:cTn id="234" dur="1" fill="hold">
                                          <p:stCondLst>
                                            <p:cond delay="0"/>
                                          </p:stCondLst>
                                        </p:cTn>
                                        <p:tgtEl>
                                          <p:spTgt spid="61"/>
                                        </p:tgtEl>
                                        <p:attrNameLst>
                                          <p:attrName>style.visibility</p:attrName>
                                        </p:attrNameLst>
                                      </p:cBhvr>
                                      <p:to>
                                        <p:strVal val="visible"/>
                                      </p:to>
                                    </p:set>
                                    <p:animEffect transition="in" filter="fade">
                                      <p:cBhvr>
                                        <p:cTn id="235" dur="1000"/>
                                        <p:tgtEl>
                                          <p:spTgt spid="61"/>
                                        </p:tgtEl>
                                      </p:cBhvr>
                                    </p:animEffect>
                                    <p:anim calcmode="lin" valueType="num">
                                      <p:cBhvr>
                                        <p:cTn id="236" dur="1000" fill="hold"/>
                                        <p:tgtEl>
                                          <p:spTgt spid="61"/>
                                        </p:tgtEl>
                                        <p:attrNameLst>
                                          <p:attrName>ppt_x</p:attrName>
                                        </p:attrNameLst>
                                      </p:cBhvr>
                                      <p:tavLst>
                                        <p:tav tm="0">
                                          <p:val>
                                            <p:strVal val="#ppt_x"/>
                                          </p:val>
                                        </p:tav>
                                        <p:tav tm="100000">
                                          <p:val>
                                            <p:strVal val="#ppt_x"/>
                                          </p:val>
                                        </p:tav>
                                      </p:tavLst>
                                    </p:anim>
                                    <p:anim calcmode="lin" valueType="num">
                                      <p:cBhvr>
                                        <p:cTn id="237" dur="1000" fill="hold"/>
                                        <p:tgtEl>
                                          <p:spTgt spid="6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build="p"/>
      <p:bldP spid="38" grpId="0" animBg="1"/>
      <p:bldP spid="39" grpId="0" animBg="1"/>
      <p:bldP spid="40" grpId="0" animBg="1"/>
      <p:bldP spid="41" grpId="0" animBg="1"/>
      <p:bldP spid="42" grpId="0"/>
      <p:bldP spid="43" grpId="0"/>
      <p:bldP spid="47" grpId="0" animBg="1"/>
      <p:bldP spid="48" grpId="0" animBg="1"/>
      <p:bldP spid="49" grpId="0" animBg="1"/>
      <p:bldP spid="50" grpId="0" animBg="1"/>
      <p:bldP spid="52" grpId="0"/>
      <p:bldP spid="19" grpId="0" animBg="1"/>
      <p:bldP spid="59" grpId="0" animBg="1"/>
      <p:bldP spid="60" grpId="0" animBg="1"/>
      <p:bldP spid="61" grpId="0"/>
      <p:bldP spid="62" grpId="0" build="p"/>
      <p:bldP spid="63" grpId="0" animBg="1"/>
      <p:bldP spid="64" grpId="0" animBg="1"/>
      <p:bldP spid="65" grpId="0" animBg="1"/>
      <p:bldP spid="66" grpId="0" animBg="1"/>
      <p:bldP spid="67" grpId="0"/>
      <p:bldP spid="68" grpId="0"/>
      <p:bldP spid="69" grpId="0" animBg="1"/>
      <p:bldP spid="70" grpId="0" animBg="1"/>
      <p:bldP spid="71" grpId="0" animBg="1"/>
      <p:bldP spid="72" grpId="0" animBg="1"/>
      <p:bldP spid="73" grpId="0"/>
      <p:bldP spid="75" grpId="0" animBg="1"/>
      <p:bldP spid="76" grpId="0" animBg="1"/>
      <p:bldP spid="77" grpId="0" animBg="1"/>
      <p:bldP spid="7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aphicFrame>
        <p:nvGraphicFramePr>
          <p:cNvPr id="7" name="Table 6"/>
          <p:cNvGraphicFramePr>
            <a:graphicFrameLocks noGrp="1"/>
          </p:cNvGraphicFramePr>
          <p:nvPr>
            <p:extLst/>
          </p:nvPr>
        </p:nvGraphicFramePr>
        <p:xfrm>
          <a:off x="997133"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4"/>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5"/>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6"/>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7"/>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8"/>
                  </a:ext>
                </a:extLst>
              </a:tr>
              <a:tr h="326181">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tc>
                  <a:txBody>
                    <a:bodyPr/>
                    <a:lstStyle/>
                    <a:p>
                      <a:endParaRPr lang="en-US" sz="1100" dirty="0"/>
                    </a:p>
                  </a:txBody>
                  <a:tcPr marL="25521" marR="25521" marT="25521" marB="25521">
                    <a:solidFill>
                      <a:srgbClr val="34738D"/>
                    </a:solidFill>
                  </a:tcPr>
                </a:tc>
                <a:extLst>
                  <a:ext uri="{0D108BD9-81ED-4DB2-BD59-A6C34878D82A}">
                    <a16:rowId xmlns:a16="http://schemas.microsoft.com/office/drawing/2014/main" val="10009"/>
                  </a:ext>
                </a:extLst>
              </a:tr>
            </a:tbl>
          </a:graphicData>
        </a:graphic>
      </p:graphicFrame>
      <p:graphicFrame>
        <p:nvGraphicFramePr>
          <p:cNvPr id="18" name="Table 17">
            <a:extLst>
              <a:ext uri="{FF2B5EF4-FFF2-40B4-BE49-F238E27FC236}">
                <a16:creationId xmlns:a16="http://schemas.microsoft.com/office/drawing/2014/main" id="{B1814010-EFAD-49EB-890B-AE23FF69D78B}"/>
              </a:ext>
            </a:extLst>
          </p:cNvPr>
          <p:cNvGraphicFramePr>
            <a:graphicFrameLocks noGrp="1"/>
          </p:cNvGraphicFramePr>
          <p:nvPr>
            <p:extLst/>
          </p:nvPr>
        </p:nvGraphicFramePr>
        <p:xfrm>
          <a:off x="4554907"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3"/>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extLst>
                  <a:ext uri="{0D108BD9-81ED-4DB2-BD59-A6C34878D82A}">
                    <a16:rowId xmlns:a16="http://schemas.microsoft.com/office/drawing/2014/main" val="10004"/>
                  </a:ext>
                </a:extLst>
              </a:tr>
              <a:tr h="326181">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solidFill>
                          <a:srgbClr val="189A80"/>
                        </a:solidFill>
                      </a:endParaRPr>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5"/>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6"/>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7"/>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8"/>
                  </a:ext>
                </a:extLst>
              </a:tr>
              <a:tr h="326181">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tc>
                  <a:txBody>
                    <a:bodyPr/>
                    <a:lstStyle/>
                    <a:p>
                      <a:endParaRPr lang="en-US" sz="1100" dirty="0">
                        <a:solidFill>
                          <a:srgbClr val="189A80"/>
                        </a:solidFill>
                      </a:endParaRPr>
                    </a:p>
                  </a:txBody>
                  <a:tcPr marL="25521" marR="25521" marT="25521" marB="25521">
                    <a:solidFill>
                      <a:srgbClr val="189A80"/>
                    </a:solidFill>
                  </a:tcPr>
                </a:tc>
                <a:extLst>
                  <a:ext uri="{0D108BD9-81ED-4DB2-BD59-A6C34878D82A}">
                    <a16:rowId xmlns:a16="http://schemas.microsoft.com/office/drawing/2014/main" val="10009"/>
                  </a:ext>
                </a:extLst>
              </a:tr>
            </a:tbl>
          </a:graphicData>
        </a:graphic>
      </p:graphicFrame>
      <p:graphicFrame>
        <p:nvGraphicFramePr>
          <p:cNvPr id="19" name="Table 18">
            <a:extLst>
              <a:ext uri="{FF2B5EF4-FFF2-40B4-BE49-F238E27FC236}">
                <a16:creationId xmlns:a16="http://schemas.microsoft.com/office/drawing/2014/main" id="{9D81BBFC-B957-41F2-9524-98C3CCFF3F83}"/>
              </a:ext>
            </a:extLst>
          </p:cNvPr>
          <p:cNvGraphicFramePr>
            <a:graphicFrameLocks noGrp="1"/>
          </p:cNvGraphicFramePr>
          <p:nvPr>
            <p:extLst/>
          </p:nvPr>
        </p:nvGraphicFramePr>
        <p:xfrm>
          <a:off x="8112681" y="1538790"/>
          <a:ext cx="3029500" cy="3261810"/>
        </p:xfrm>
        <a:graphic>
          <a:graphicData uri="http://schemas.openxmlformats.org/drawingml/2006/table">
            <a:tbl>
              <a:tblPr bandRow="1">
                <a:tableStyleId>{5C22544A-7EE6-4342-B048-85BDC9FD1C3A}</a:tableStyleId>
              </a:tblPr>
              <a:tblGrid>
                <a:gridCol w="302950">
                  <a:extLst>
                    <a:ext uri="{9D8B030D-6E8A-4147-A177-3AD203B41FA5}">
                      <a16:colId xmlns:a16="http://schemas.microsoft.com/office/drawing/2014/main" val="20000"/>
                    </a:ext>
                  </a:extLst>
                </a:gridCol>
                <a:gridCol w="302950">
                  <a:extLst>
                    <a:ext uri="{9D8B030D-6E8A-4147-A177-3AD203B41FA5}">
                      <a16:colId xmlns:a16="http://schemas.microsoft.com/office/drawing/2014/main" val="20001"/>
                    </a:ext>
                  </a:extLst>
                </a:gridCol>
                <a:gridCol w="302950">
                  <a:extLst>
                    <a:ext uri="{9D8B030D-6E8A-4147-A177-3AD203B41FA5}">
                      <a16:colId xmlns:a16="http://schemas.microsoft.com/office/drawing/2014/main" val="20002"/>
                    </a:ext>
                  </a:extLst>
                </a:gridCol>
                <a:gridCol w="302950">
                  <a:extLst>
                    <a:ext uri="{9D8B030D-6E8A-4147-A177-3AD203B41FA5}">
                      <a16:colId xmlns:a16="http://schemas.microsoft.com/office/drawing/2014/main" val="20003"/>
                    </a:ext>
                  </a:extLst>
                </a:gridCol>
                <a:gridCol w="302950">
                  <a:extLst>
                    <a:ext uri="{9D8B030D-6E8A-4147-A177-3AD203B41FA5}">
                      <a16:colId xmlns:a16="http://schemas.microsoft.com/office/drawing/2014/main" val="20004"/>
                    </a:ext>
                  </a:extLst>
                </a:gridCol>
                <a:gridCol w="302950">
                  <a:extLst>
                    <a:ext uri="{9D8B030D-6E8A-4147-A177-3AD203B41FA5}">
                      <a16:colId xmlns:a16="http://schemas.microsoft.com/office/drawing/2014/main" val="20005"/>
                    </a:ext>
                  </a:extLst>
                </a:gridCol>
                <a:gridCol w="302950">
                  <a:extLst>
                    <a:ext uri="{9D8B030D-6E8A-4147-A177-3AD203B41FA5}">
                      <a16:colId xmlns:a16="http://schemas.microsoft.com/office/drawing/2014/main" val="20006"/>
                    </a:ext>
                  </a:extLst>
                </a:gridCol>
                <a:gridCol w="302950">
                  <a:extLst>
                    <a:ext uri="{9D8B030D-6E8A-4147-A177-3AD203B41FA5}">
                      <a16:colId xmlns:a16="http://schemas.microsoft.com/office/drawing/2014/main" val="20007"/>
                    </a:ext>
                  </a:extLst>
                </a:gridCol>
                <a:gridCol w="302950">
                  <a:extLst>
                    <a:ext uri="{9D8B030D-6E8A-4147-A177-3AD203B41FA5}">
                      <a16:colId xmlns:a16="http://schemas.microsoft.com/office/drawing/2014/main" val="20008"/>
                    </a:ext>
                  </a:extLst>
                </a:gridCol>
                <a:gridCol w="302950">
                  <a:extLst>
                    <a:ext uri="{9D8B030D-6E8A-4147-A177-3AD203B41FA5}">
                      <a16:colId xmlns:a16="http://schemas.microsoft.com/office/drawing/2014/main" val="20009"/>
                    </a:ext>
                  </a:extLst>
                </a:gridCol>
              </a:tblGrid>
              <a:tr h="326181">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nchor="ctr">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0"/>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1"/>
                  </a:ext>
                </a:extLst>
              </a:tr>
              <a:tr h="326181">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tc>
                  <a:txBody>
                    <a:bodyPr/>
                    <a:lstStyle/>
                    <a:p>
                      <a:endParaRPr lang="en-US" sz="1100" dirty="0"/>
                    </a:p>
                  </a:txBody>
                  <a:tcPr marL="25521" marR="25521" marT="25521" marB="25521">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tcPr>
                </a:tc>
                <a:extLst>
                  <a:ext uri="{0D108BD9-81ED-4DB2-BD59-A6C34878D82A}">
                    <a16:rowId xmlns:a16="http://schemas.microsoft.com/office/drawing/2014/main" val="10002"/>
                  </a:ext>
                </a:extLst>
              </a:tr>
              <a:tr h="326181">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tc>
                  <a:txBody>
                    <a:bodyPr/>
                    <a:lstStyle/>
                    <a:p>
                      <a:endParaRPr lang="en-US" sz="1100" dirty="0"/>
                    </a:p>
                  </a:txBody>
                  <a:tcPr marL="25521" marR="25521" marT="25521" marB="25521">
                    <a:solidFill>
                      <a:srgbClr val="EF9D27"/>
                    </a:solidFill>
                  </a:tcPr>
                </a:tc>
                <a:extLst>
                  <a:ext uri="{0D108BD9-81ED-4DB2-BD59-A6C34878D82A}">
                    <a16:rowId xmlns:a16="http://schemas.microsoft.com/office/drawing/2014/main" val="10003"/>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4"/>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5"/>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6"/>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7"/>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8"/>
                  </a:ext>
                </a:extLst>
              </a:tr>
              <a:tr h="326181">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tc>
                  <a:txBody>
                    <a:bodyPr/>
                    <a:lstStyle/>
                    <a:p>
                      <a:endParaRPr lang="en-US" sz="1100" dirty="0">
                        <a:solidFill>
                          <a:srgbClr val="647B54"/>
                        </a:solidFill>
                      </a:endParaRPr>
                    </a:p>
                  </a:txBody>
                  <a:tcPr marL="25521" marR="25521" marT="25521" marB="25521">
                    <a:solidFill>
                      <a:srgbClr val="EF9D27"/>
                    </a:solidFill>
                  </a:tcPr>
                </a:tc>
                <a:extLst>
                  <a:ext uri="{0D108BD9-81ED-4DB2-BD59-A6C34878D82A}">
                    <a16:rowId xmlns:a16="http://schemas.microsoft.com/office/drawing/2014/main" val="10009"/>
                  </a:ext>
                </a:extLst>
              </a:tr>
            </a:tbl>
          </a:graphicData>
        </a:graphic>
      </p:graphicFrame>
      <p:sp>
        <p:nvSpPr>
          <p:cNvPr id="20" name="TextBox 19">
            <a:extLst>
              <a:ext uri="{FF2B5EF4-FFF2-40B4-BE49-F238E27FC236}">
                <a16:creationId xmlns:a16="http://schemas.microsoft.com/office/drawing/2014/main" id="{3AAFDB30-E684-4817-9500-7F5D7635E43C}"/>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2" name="Group 21">
            <a:extLst>
              <a:ext uri="{FF2B5EF4-FFF2-40B4-BE49-F238E27FC236}">
                <a16:creationId xmlns:a16="http://schemas.microsoft.com/office/drawing/2014/main" id="{41E8DD68-0282-4ADF-8CB7-A00A2FFCBF0B}"/>
              </a:ext>
            </a:extLst>
          </p:cNvPr>
          <p:cNvGrpSpPr/>
          <p:nvPr/>
        </p:nvGrpSpPr>
        <p:grpSpPr>
          <a:xfrm>
            <a:off x="9587701" y="3246120"/>
            <a:ext cx="1554480" cy="1554480"/>
            <a:chOff x="9587701" y="3246120"/>
            <a:chExt cx="1554480" cy="1554480"/>
          </a:xfrm>
        </p:grpSpPr>
        <p:sp>
          <p:nvSpPr>
            <p:cNvPr id="21" name="Diagonal Stripe 20">
              <a:extLst>
                <a:ext uri="{FF2B5EF4-FFF2-40B4-BE49-F238E27FC236}">
                  <a16:creationId xmlns:a16="http://schemas.microsoft.com/office/drawing/2014/main" id="{B2A91AB3-0B6F-4A41-8231-4E70636DD9B7}"/>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TextBox 7"/>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64%</a:t>
              </a:r>
            </a:p>
          </p:txBody>
        </p:sp>
      </p:grpSp>
      <p:sp>
        <p:nvSpPr>
          <p:cNvPr id="24" name="TextBox 23">
            <a:extLst>
              <a:ext uri="{FF2B5EF4-FFF2-40B4-BE49-F238E27FC236}">
                <a16:creationId xmlns:a16="http://schemas.microsoft.com/office/drawing/2014/main" id="{B887240B-5737-4FC2-8498-0371EAD6EA27}"/>
              </a:ext>
            </a:extLst>
          </p:cNvPr>
          <p:cNvSpPr txBox="1"/>
          <p:nvPr/>
        </p:nvSpPr>
        <p:spPr>
          <a:xfrm>
            <a:off x="914400" y="4929346"/>
            <a:ext cx="3112233" cy="191129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900D6F26-ACD0-44CF-AF74-24F2A15D4905}"/>
              </a:ext>
            </a:extLst>
          </p:cNvPr>
          <p:cNvSpPr txBox="1"/>
          <p:nvPr/>
        </p:nvSpPr>
        <p:spPr>
          <a:xfrm>
            <a:off x="4472174" y="4929346"/>
            <a:ext cx="3112233" cy="191129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83A49C0A-3BDB-4CB9-85F9-F06E606B6694}"/>
              </a:ext>
            </a:extLst>
          </p:cNvPr>
          <p:cNvSpPr txBox="1"/>
          <p:nvPr/>
        </p:nvSpPr>
        <p:spPr>
          <a:xfrm>
            <a:off x="8029948" y="4946708"/>
            <a:ext cx="3112233" cy="191129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27" name="Group 26">
            <a:extLst>
              <a:ext uri="{FF2B5EF4-FFF2-40B4-BE49-F238E27FC236}">
                <a16:creationId xmlns:a16="http://schemas.microsoft.com/office/drawing/2014/main" id="{8F61B85C-EC2D-480E-9721-135CA53D381C}"/>
              </a:ext>
            </a:extLst>
          </p:cNvPr>
          <p:cNvGrpSpPr/>
          <p:nvPr/>
        </p:nvGrpSpPr>
        <p:grpSpPr>
          <a:xfrm>
            <a:off x="6029927" y="3246043"/>
            <a:ext cx="1554480" cy="1554480"/>
            <a:chOff x="9587701" y="3246120"/>
            <a:chExt cx="1554480" cy="1554480"/>
          </a:xfrm>
        </p:grpSpPr>
        <p:sp>
          <p:nvSpPr>
            <p:cNvPr id="28" name="Diagonal Stripe 27">
              <a:extLst>
                <a:ext uri="{FF2B5EF4-FFF2-40B4-BE49-F238E27FC236}">
                  <a16:creationId xmlns:a16="http://schemas.microsoft.com/office/drawing/2014/main" id="{EB9FD536-4FEA-407C-847C-D42AC69C28DF}"/>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TextBox 28">
              <a:extLst>
                <a:ext uri="{FF2B5EF4-FFF2-40B4-BE49-F238E27FC236}">
                  <a16:creationId xmlns:a16="http://schemas.microsoft.com/office/drawing/2014/main" id="{89F5386C-027A-4A4F-BCA3-CC065767BE2F}"/>
                </a:ext>
              </a:extLst>
            </p:cNvPr>
            <p:cNvSpPr txBox="1"/>
            <p:nvPr/>
          </p:nvSpPr>
          <p:spPr>
            <a:xfrm rot="18846304">
              <a:off x="10048843"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47%</a:t>
              </a:r>
            </a:p>
          </p:txBody>
        </p:sp>
      </p:grpSp>
      <p:grpSp>
        <p:nvGrpSpPr>
          <p:cNvPr id="30" name="Group 29">
            <a:extLst>
              <a:ext uri="{FF2B5EF4-FFF2-40B4-BE49-F238E27FC236}">
                <a16:creationId xmlns:a16="http://schemas.microsoft.com/office/drawing/2014/main" id="{47D7FE08-7BA2-423E-81E8-F46C9ABA6FC5}"/>
              </a:ext>
            </a:extLst>
          </p:cNvPr>
          <p:cNvGrpSpPr/>
          <p:nvPr/>
        </p:nvGrpSpPr>
        <p:grpSpPr>
          <a:xfrm>
            <a:off x="2470516" y="3252911"/>
            <a:ext cx="1554480" cy="1554480"/>
            <a:chOff x="9587701" y="3246120"/>
            <a:chExt cx="1554480" cy="1554480"/>
          </a:xfrm>
        </p:grpSpPr>
        <p:sp>
          <p:nvSpPr>
            <p:cNvPr id="31" name="Diagonal Stripe 30">
              <a:extLst>
                <a:ext uri="{FF2B5EF4-FFF2-40B4-BE49-F238E27FC236}">
                  <a16:creationId xmlns:a16="http://schemas.microsoft.com/office/drawing/2014/main" id="{A0EB4D07-7A73-4F9F-AC99-F01E05166420}"/>
                </a:ext>
              </a:extLst>
            </p:cNvPr>
            <p:cNvSpPr/>
            <p:nvPr/>
          </p:nvSpPr>
          <p:spPr>
            <a:xfrm rot="10800000">
              <a:off x="9587701" y="3246120"/>
              <a:ext cx="1554480" cy="1554480"/>
            </a:xfrm>
            <a:prstGeom prst="diagStrip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TextBox 31">
              <a:extLst>
                <a:ext uri="{FF2B5EF4-FFF2-40B4-BE49-F238E27FC236}">
                  <a16:creationId xmlns:a16="http://schemas.microsoft.com/office/drawing/2014/main" id="{950473F0-AC40-4194-BB21-0C1E52611194}"/>
                </a:ext>
              </a:extLst>
            </p:cNvPr>
            <p:cNvSpPr txBox="1"/>
            <p:nvPr/>
          </p:nvSpPr>
          <p:spPr>
            <a:xfrm rot="18846304">
              <a:off x="10048842" y="3983955"/>
              <a:ext cx="893193" cy="584775"/>
            </a:xfrm>
            <a:prstGeom prst="rect">
              <a:avLst/>
            </a:prstGeom>
            <a:noFill/>
          </p:spPr>
          <p:txBody>
            <a:bodyPr wrap="none" rtlCol="0">
              <a:spAutoFit/>
            </a:bodyPr>
            <a:lstStyle/>
            <a:p>
              <a:pPr algn="ctr"/>
              <a:r>
                <a:rPr lang="en-US" sz="3200" dirty="0">
                  <a:solidFill>
                    <a:srgbClr val="585858"/>
                  </a:solidFill>
                  <a:latin typeface="Bernard MT Condensed" panose="02050806060905020404" pitchFamily="18" charset="0"/>
                </a:rPr>
                <a:t>75%</a:t>
              </a:r>
            </a:p>
          </p:txBody>
        </p:sp>
      </p:grpSp>
    </p:spTree>
    <p:extLst>
      <p:ext uri="{BB962C8B-B14F-4D97-AF65-F5344CB8AC3E}">
        <p14:creationId xmlns:p14="http://schemas.microsoft.com/office/powerpoint/2010/main" val="1376021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fade">
                                      <p:cBhvr>
                                        <p:cTn id="11" dur="1000"/>
                                        <p:tgtEl>
                                          <p:spTgt spid="7"/>
                                        </p:tgtEl>
                                      </p:cBhvr>
                                    </p:animEffect>
                                    <p:anim calcmode="lin" valueType="num">
                                      <p:cBhvr>
                                        <p:cTn id="12" dur="1000" fill="hold"/>
                                        <p:tgtEl>
                                          <p:spTgt spid="7"/>
                                        </p:tgtEl>
                                        <p:attrNameLst>
                                          <p:attrName>ppt_x</p:attrName>
                                        </p:attrNameLst>
                                      </p:cBhvr>
                                      <p:tavLst>
                                        <p:tav tm="0">
                                          <p:val>
                                            <p:strVal val="#ppt_x"/>
                                          </p:val>
                                        </p:tav>
                                        <p:tav tm="100000">
                                          <p:val>
                                            <p:strVal val="#ppt_x"/>
                                          </p:val>
                                        </p:tav>
                                      </p:tavLst>
                                    </p:anim>
                                    <p:anim calcmode="lin" valueType="num">
                                      <p:cBhvr>
                                        <p:cTn id="13" dur="900" decel="100000" fill="hold"/>
                                        <p:tgtEl>
                                          <p:spTgt spid="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16" presetClass="entr" presetSubtype="21" fill="hold" nodeType="afterEffect">
                                  <p:stCondLst>
                                    <p:cond delay="0"/>
                                  </p:stCondLst>
                                  <p:childTnLst>
                                    <p:set>
                                      <p:cBhvr>
                                        <p:cTn id="17" dur="1" fill="hold">
                                          <p:stCondLst>
                                            <p:cond delay="0"/>
                                          </p:stCondLst>
                                        </p:cTn>
                                        <p:tgtEl>
                                          <p:spTgt spid="30"/>
                                        </p:tgtEl>
                                        <p:attrNameLst>
                                          <p:attrName>style.visibility</p:attrName>
                                        </p:attrNameLst>
                                      </p:cBhvr>
                                      <p:to>
                                        <p:strVal val="visible"/>
                                      </p:to>
                                    </p:set>
                                    <p:animEffect transition="in" filter="barn(inVertical)">
                                      <p:cBhvr>
                                        <p:cTn id="18" dur="500"/>
                                        <p:tgtEl>
                                          <p:spTgt spid="30"/>
                                        </p:tgtEl>
                                      </p:cBhvr>
                                    </p:animEffect>
                                  </p:childTnLst>
                                </p:cTn>
                              </p:par>
                            </p:childTnLst>
                          </p:cTn>
                        </p:par>
                        <p:par>
                          <p:cTn id="19" fill="hold">
                            <p:stCondLst>
                              <p:cond delay="2000"/>
                            </p:stCondLst>
                            <p:childTnLst>
                              <p:par>
                                <p:cTn id="20" presetID="42" presetClass="entr" presetSubtype="0" fill="hold" grpId="0" nodeType="afterEffect">
                                  <p:stCondLst>
                                    <p:cond delay="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anim calcmode="lin" valueType="num">
                                      <p:cBhvr>
                                        <p:cTn id="23" dur="1000" fill="hold"/>
                                        <p:tgtEl>
                                          <p:spTgt spid="24"/>
                                        </p:tgtEl>
                                        <p:attrNameLst>
                                          <p:attrName>ppt_x</p:attrName>
                                        </p:attrNameLst>
                                      </p:cBhvr>
                                      <p:tavLst>
                                        <p:tav tm="0">
                                          <p:val>
                                            <p:strVal val="#ppt_x"/>
                                          </p:val>
                                        </p:tav>
                                        <p:tav tm="100000">
                                          <p:val>
                                            <p:strVal val="#ppt_x"/>
                                          </p:val>
                                        </p:tav>
                                      </p:tavLst>
                                    </p:anim>
                                    <p:anim calcmode="lin" valueType="num">
                                      <p:cBhvr>
                                        <p:cTn id="24" dur="1000" fill="hold"/>
                                        <p:tgtEl>
                                          <p:spTgt spid="24"/>
                                        </p:tgtEl>
                                        <p:attrNameLst>
                                          <p:attrName>ppt_y</p:attrName>
                                        </p:attrNameLst>
                                      </p:cBhvr>
                                      <p:tavLst>
                                        <p:tav tm="0">
                                          <p:val>
                                            <p:strVal val="#ppt_y+.1"/>
                                          </p:val>
                                        </p:tav>
                                        <p:tav tm="100000">
                                          <p:val>
                                            <p:strVal val="#ppt_y"/>
                                          </p:val>
                                        </p:tav>
                                      </p:tavLst>
                                    </p:anim>
                                  </p:childTnLst>
                                </p:cTn>
                              </p:par>
                            </p:childTnLst>
                          </p:cTn>
                        </p:par>
                        <p:par>
                          <p:cTn id="25" fill="hold">
                            <p:stCondLst>
                              <p:cond delay="3000"/>
                            </p:stCondLst>
                            <p:childTnLst>
                              <p:par>
                                <p:cTn id="26" presetID="37" presetClass="entr" presetSubtype="0" fill="hold" nodeType="afterEffect">
                                  <p:stCondLst>
                                    <p:cond delay="0"/>
                                  </p:stCondLst>
                                  <p:childTnLst>
                                    <p:set>
                                      <p:cBhvr>
                                        <p:cTn id="27" dur="1" fill="hold">
                                          <p:stCondLst>
                                            <p:cond delay="0"/>
                                          </p:stCondLst>
                                        </p:cTn>
                                        <p:tgtEl>
                                          <p:spTgt spid="18"/>
                                        </p:tgtEl>
                                        <p:attrNameLst>
                                          <p:attrName>style.visibility</p:attrName>
                                        </p:attrNameLst>
                                      </p:cBhvr>
                                      <p:to>
                                        <p:strVal val="visible"/>
                                      </p:to>
                                    </p:set>
                                    <p:animEffect transition="in" filter="fade">
                                      <p:cBhvr>
                                        <p:cTn id="28" dur="1000"/>
                                        <p:tgtEl>
                                          <p:spTgt spid="18"/>
                                        </p:tgtEl>
                                      </p:cBhvr>
                                    </p:animEffect>
                                    <p:anim calcmode="lin" valueType="num">
                                      <p:cBhvr>
                                        <p:cTn id="29" dur="1000" fill="hold"/>
                                        <p:tgtEl>
                                          <p:spTgt spid="18"/>
                                        </p:tgtEl>
                                        <p:attrNameLst>
                                          <p:attrName>ppt_x</p:attrName>
                                        </p:attrNameLst>
                                      </p:cBhvr>
                                      <p:tavLst>
                                        <p:tav tm="0">
                                          <p:val>
                                            <p:strVal val="#ppt_x"/>
                                          </p:val>
                                        </p:tav>
                                        <p:tav tm="100000">
                                          <p:val>
                                            <p:strVal val="#ppt_x"/>
                                          </p:val>
                                        </p:tav>
                                      </p:tavLst>
                                    </p:anim>
                                    <p:anim calcmode="lin" valueType="num">
                                      <p:cBhvr>
                                        <p:cTn id="30" dur="900" decel="100000" fill="hold"/>
                                        <p:tgtEl>
                                          <p:spTgt spid="18"/>
                                        </p:tgtEl>
                                        <p:attrNameLst>
                                          <p:attrName>ppt_y</p:attrName>
                                        </p:attrNameLst>
                                      </p:cBhvr>
                                      <p:tavLst>
                                        <p:tav tm="0">
                                          <p:val>
                                            <p:strVal val="#ppt_y+1"/>
                                          </p:val>
                                        </p:tav>
                                        <p:tav tm="100000">
                                          <p:val>
                                            <p:strVal val="#ppt_y-.03"/>
                                          </p:val>
                                        </p:tav>
                                      </p:tavLst>
                                    </p:anim>
                                    <p:anim calcmode="lin" valueType="num">
                                      <p:cBhvr>
                                        <p:cTn id="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32" fill="hold">
                            <p:stCondLst>
                              <p:cond delay="4000"/>
                            </p:stCondLst>
                            <p:childTnLst>
                              <p:par>
                                <p:cTn id="33" presetID="16" presetClass="entr" presetSubtype="21" fill="hold" nodeType="afterEffect">
                                  <p:stCondLst>
                                    <p:cond delay="0"/>
                                  </p:stCondLst>
                                  <p:childTnLst>
                                    <p:set>
                                      <p:cBhvr>
                                        <p:cTn id="34" dur="1" fill="hold">
                                          <p:stCondLst>
                                            <p:cond delay="0"/>
                                          </p:stCondLst>
                                        </p:cTn>
                                        <p:tgtEl>
                                          <p:spTgt spid="27"/>
                                        </p:tgtEl>
                                        <p:attrNameLst>
                                          <p:attrName>style.visibility</p:attrName>
                                        </p:attrNameLst>
                                      </p:cBhvr>
                                      <p:to>
                                        <p:strVal val="visible"/>
                                      </p:to>
                                    </p:set>
                                    <p:animEffect transition="in" filter="barn(inVertical)">
                                      <p:cBhvr>
                                        <p:cTn id="35" dur="500"/>
                                        <p:tgtEl>
                                          <p:spTgt spid="27"/>
                                        </p:tgtEl>
                                      </p:cBhvr>
                                    </p:animEffect>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25"/>
                                        </p:tgtEl>
                                        <p:attrNameLst>
                                          <p:attrName>style.visibility</p:attrName>
                                        </p:attrNameLst>
                                      </p:cBhvr>
                                      <p:to>
                                        <p:strVal val="visible"/>
                                      </p:to>
                                    </p:set>
                                    <p:animEffect transition="in" filter="fade">
                                      <p:cBhvr>
                                        <p:cTn id="39" dur="1000"/>
                                        <p:tgtEl>
                                          <p:spTgt spid="25"/>
                                        </p:tgtEl>
                                      </p:cBhvr>
                                    </p:animEffect>
                                    <p:anim calcmode="lin" valueType="num">
                                      <p:cBhvr>
                                        <p:cTn id="40" dur="1000" fill="hold"/>
                                        <p:tgtEl>
                                          <p:spTgt spid="25"/>
                                        </p:tgtEl>
                                        <p:attrNameLst>
                                          <p:attrName>ppt_x</p:attrName>
                                        </p:attrNameLst>
                                      </p:cBhvr>
                                      <p:tavLst>
                                        <p:tav tm="0">
                                          <p:val>
                                            <p:strVal val="#ppt_x"/>
                                          </p:val>
                                        </p:tav>
                                        <p:tav tm="100000">
                                          <p:val>
                                            <p:strVal val="#ppt_x"/>
                                          </p:val>
                                        </p:tav>
                                      </p:tavLst>
                                    </p:anim>
                                    <p:anim calcmode="lin" valueType="num">
                                      <p:cBhvr>
                                        <p:cTn id="41" dur="1000" fill="hold"/>
                                        <p:tgtEl>
                                          <p:spTgt spid="25"/>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37" presetClass="entr" presetSubtype="0" fill="hold"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900" decel="100000" fill="hold"/>
                                        <p:tgtEl>
                                          <p:spTgt spid="19"/>
                                        </p:tgtEl>
                                        <p:attrNameLst>
                                          <p:attrName>ppt_y</p:attrName>
                                        </p:attrNameLst>
                                      </p:cBhvr>
                                      <p:tavLst>
                                        <p:tav tm="0">
                                          <p:val>
                                            <p:strVal val="#ppt_y+1"/>
                                          </p:val>
                                        </p:tav>
                                        <p:tav tm="100000">
                                          <p:val>
                                            <p:strVal val="#ppt_y-.03"/>
                                          </p:val>
                                        </p:tav>
                                      </p:tavLst>
                                    </p:anim>
                                    <p:anim calcmode="lin" valueType="num">
                                      <p:cBhvr>
                                        <p:cTn id="48"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49" fill="hold">
                            <p:stCondLst>
                              <p:cond delay="6500"/>
                            </p:stCondLst>
                            <p:childTnLst>
                              <p:par>
                                <p:cTn id="50" presetID="16" presetClass="entr" presetSubtype="21" fill="hold"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barn(inVertical)">
                                      <p:cBhvr>
                                        <p:cTn id="52" dur="500"/>
                                        <p:tgtEl>
                                          <p:spTgt spid="22"/>
                                        </p:tgtEl>
                                      </p:cBhvr>
                                    </p:animEffect>
                                  </p:childTnLst>
                                </p:cTn>
                              </p:par>
                            </p:childTnLst>
                          </p:cTn>
                        </p:par>
                        <p:par>
                          <p:cTn id="53" fill="hold">
                            <p:stCondLst>
                              <p:cond delay="70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4" grpId="0"/>
      <p:bldP spid="25" grpId="0"/>
      <p:bldP spid="2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26F4B905-20E4-4E5A-903D-A50EBE9A6F12}"/>
              </a:ext>
            </a:extLst>
          </p:cNvPr>
          <p:cNvSpPr txBox="1"/>
          <p:nvPr/>
        </p:nvSpPr>
        <p:spPr>
          <a:xfrm>
            <a:off x="348262" y="1655352"/>
            <a:ext cx="3153881" cy="2492990"/>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01C4FA09-011E-4B1A-AD7A-D18528A6E9BB}"/>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23" name="TextBox 22">
            <a:extLst>
              <a:ext uri="{FF2B5EF4-FFF2-40B4-BE49-F238E27FC236}">
                <a16:creationId xmlns:a16="http://schemas.microsoft.com/office/drawing/2014/main" id="{47F2AA0B-DF82-4306-801E-1B462F060702}"/>
              </a:ext>
            </a:extLst>
          </p:cNvPr>
          <p:cNvSpPr txBox="1"/>
          <p:nvPr/>
        </p:nvSpPr>
        <p:spPr>
          <a:xfrm>
            <a:off x="261038" y="4443902"/>
            <a:ext cx="2574753" cy="1954381"/>
          </a:xfrm>
          <a:prstGeom prst="rect">
            <a:avLst/>
          </a:prstGeom>
          <a:noFill/>
        </p:spPr>
        <p:txBody>
          <a:bodyPr wrap="square" rtlCol="0">
            <a:spAutoFit/>
          </a:bodyPr>
          <a:lstStyle/>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 .</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a:p>
            <a:endParaRPr lang="en-US" sz="1100" dirty="0">
              <a:solidFill>
                <a:srgbClr val="4C4F54"/>
              </a:solidFill>
              <a:latin typeface="Candara" panose="020E0502030303020204" pitchFamily="34" charset="0"/>
            </a:endParaRPr>
          </a:p>
          <a:p>
            <a:pPr marL="285750" indent="-285750">
              <a:buFont typeface="Wingdings" panose="05000000000000000000" pitchFamily="2" charset="2"/>
              <a:buChar char="ü"/>
            </a:pPr>
            <a:r>
              <a:rPr lang="en-US" sz="1100" dirty="0">
                <a:solidFill>
                  <a:srgbClr val="4C4F54"/>
                </a:solidFill>
                <a:latin typeface="Candara" panose="020E0502030303020204" pitchFamily="34" charset="0"/>
              </a:rPr>
              <a:t>Lorem ipsum dolor sit amet, consectetur adipiscing elit, sed do eiusmod.</a:t>
            </a:r>
          </a:p>
        </p:txBody>
      </p:sp>
      <p:grpSp>
        <p:nvGrpSpPr>
          <p:cNvPr id="12" name="Group 11">
            <a:extLst>
              <a:ext uri="{FF2B5EF4-FFF2-40B4-BE49-F238E27FC236}">
                <a16:creationId xmlns:a16="http://schemas.microsoft.com/office/drawing/2014/main" id="{DA9F30AC-16A0-4DA8-998E-C4C817741A99}"/>
              </a:ext>
            </a:extLst>
          </p:cNvPr>
          <p:cNvGrpSpPr/>
          <p:nvPr/>
        </p:nvGrpSpPr>
        <p:grpSpPr>
          <a:xfrm>
            <a:off x="3866518" y="557784"/>
            <a:ext cx="8132512" cy="6419034"/>
            <a:chOff x="2662292" y="533400"/>
            <a:chExt cx="8132512" cy="6419034"/>
          </a:xfrm>
        </p:grpSpPr>
        <p:sp>
          <p:nvSpPr>
            <p:cNvPr id="14" name="Freeform: Shape 13">
              <a:extLst>
                <a:ext uri="{FF2B5EF4-FFF2-40B4-BE49-F238E27FC236}">
                  <a16:creationId xmlns:a16="http://schemas.microsoft.com/office/drawing/2014/main" id="{542AEC35-6E7C-4976-A535-C5C4E4A1EE52}"/>
                </a:ext>
              </a:extLst>
            </p:cNvPr>
            <p:cNvSpPr>
              <a:spLocks noChangeAspect="1"/>
            </p:cNvSpPr>
            <p:nvPr/>
          </p:nvSpPr>
          <p:spPr>
            <a:xfrm>
              <a:off x="2662292" y="533400"/>
              <a:ext cx="4297680" cy="6415453"/>
            </a:xfrm>
            <a:custGeom>
              <a:avLst/>
              <a:gdLst>
                <a:gd name="connsiteX0" fmla="*/ 2822516 w 4285886"/>
                <a:gd name="connsiteY0" fmla="*/ 0 h 6397847"/>
                <a:gd name="connsiteX1" fmla="*/ 4285886 w 4285886"/>
                <a:gd name="connsiteY1" fmla="*/ 0 h 6397847"/>
                <a:gd name="connsiteX2" fmla="*/ 1463370 w 4285886"/>
                <a:gd name="connsiteY2" fmla="*/ 6397847 h 6397847"/>
                <a:gd name="connsiteX3" fmla="*/ 0 w 4285886"/>
                <a:gd name="connsiteY3" fmla="*/ 6397847 h 6397847"/>
              </a:gdLst>
              <a:ahLst/>
              <a:cxnLst>
                <a:cxn ang="0">
                  <a:pos x="connsiteX0" y="connsiteY0"/>
                </a:cxn>
                <a:cxn ang="0">
                  <a:pos x="connsiteX1" y="connsiteY1"/>
                </a:cxn>
                <a:cxn ang="0">
                  <a:pos x="connsiteX2" y="connsiteY2"/>
                </a:cxn>
                <a:cxn ang="0">
                  <a:pos x="connsiteX3" y="connsiteY3"/>
                </a:cxn>
              </a:cxnLst>
              <a:rect l="l" t="t" r="r" b="b"/>
              <a:pathLst>
                <a:path w="4285886" h="6397847">
                  <a:moveTo>
                    <a:pt x="2822516" y="0"/>
                  </a:moveTo>
                  <a:lnTo>
                    <a:pt x="4285886" y="0"/>
                  </a:lnTo>
                  <a:lnTo>
                    <a:pt x="1463370" y="6397847"/>
                  </a:lnTo>
                  <a:lnTo>
                    <a:pt x="0" y="6397847"/>
                  </a:lnTo>
                  <a:close/>
                </a:path>
              </a:pathLst>
            </a:cu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C5D0B064-6096-4A41-ABFE-62F579996E08}"/>
                </a:ext>
              </a:extLst>
            </p:cNvPr>
            <p:cNvSpPr>
              <a:spLocks noChangeAspect="1"/>
            </p:cNvSpPr>
            <p:nvPr/>
          </p:nvSpPr>
          <p:spPr>
            <a:xfrm>
              <a:off x="4309279" y="1368592"/>
              <a:ext cx="3963586" cy="5580261"/>
            </a:xfrm>
            <a:custGeom>
              <a:avLst/>
              <a:gdLst>
                <a:gd name="connsiteX0" fmla="*/ 2461825 w 3963586"/>
                <a:gd name="connsiteY0" fmla="*/ 0 h 5580261"/>
                <a:gd name="connsiteX1" fmla="*/ 3963586 w 3963586"/>
                <a:gd name="connsiteY1" fmla="*/ 0 h 5580261"/>
                <a:gd name="connsiteX2" fmla="*/ 1501762 w 3963586"/>
                <a:gd name="connsiteY2" fmla="*/ 5580261 h 5580261"/>
                <a:gd name="connsiteX3" fmla="*/ 0 w 3963586"/>
                <a:gd name="connsiteY3" fmla="*/ 5580261 h 5580261"/>
              </a:gdLst>
              <a:ahLst/>
              <a:cxnLst>
                <a:cxn ang="0">
                  <a:pos x="connsiteX0" y="connsiteY0"/>
                </a:cxn>
                <a:cxn ang="0">
                  <a:pos x="connsiteX1" y="connsiteY1"/>
                </a:cxn>
                <a:cxn ang="0">
                  <a:pos x="connsiteX2" y="connsiteY2"/>
                </a:cxn>
                <a:cxn ang="0">
                  <a:pos x="connsiteX3" y="connsiteY3"/>
                </a:cxn>
              </a:cxnLst>
              <a:rect l="l" t="t" r="r" b="b"/>
              <a:pathLst>
                <a:path w="3963586" h="5580261">
                  <a:moveTo>
                    <a:pt x="2461825" y="0"/>
                  </a:moveTo>
                  <a:lnTo>
                    <a:pt x="3963586" y="0"/>
                  </a:lnTo>
                  <a:lnTo>
                    <a:pt x="1501762" y="5580261"/>
                  </a:lnTo>
                  <a:lnTo>
                    <a:pt x="0" y="5580261"/>
                  </a:lnTo>
                  <a:close/>
                </a:path>
              </a:pathLst>
            </a:cu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12F6CFD-D7DD-42A2-9326-A0B6CCA3D207}"/>
                </a:ext>
              </a:extLst>
            </p:cNvPr>
            <p:cNvSpPr>
              <a:spLocks noChangeAspect="1"/>
            </p:cNvSpPr>
            <p:nvPr/>
          </p:nvSpPr>
          <p:spPr>
            <a:xfrm>
              <a:off x="6027406" y="2312807"/>
              <a:ext cx="3502302" cy="4628885"/>
            </a:xfrm>
            <a:custGeom>
              <a:avLst/>
              <a:gdLst>
                <a:gd name="connsiteX0" fmla="*/ 2042111 w 3502302"/>
                <a:gd name="connsiteY0" fmla="*/ 0 h 4628885"/>
                <a:gd name="connsiteX1" fmla="*/ 3502302 w 3502302"/>
                <a:gd name="connsiteY1" fmla="*/ 0 h 4628885"/>
                <a:gd name="connsiteX2" fmla="*/ 1460191 w 3502302"/>
                <a:gd name="connsiteY2" fmla="*/ 4628885 h 4628885"/>
                <a:gd name="connsiteX3" fmla="*/ 0 w 3502302"/>
                <a:gd name="connsiteY3" fmla="*/ 4628885 h 4628885"/>
              </a:gdLst>
              <a:ahLst/>
              <a:cxnLst>
                <a:cxn ang="0">
                  <a:pos x="connsiteX0" y="connsiteY0"/>
                </a:cxn>
                <a:cxn ang="0">
                  <a:pos x="connsiteX1" y="connsiteY1"/>
                </a:cxn>
                <a:cxn ang="0">
                  <a:pos x="connsiteX2" y="connsiteY2"/>
                </a:cxn>
                <a:cxn ang="0">
                  <a:pos x="connsiteX3" y="connsiteY3"/>
                </a:cxn>
              </a:cxnLst>
              <a:rect l="l" t="t" r="r" b="b"/>
              <a:pathLst>
                <a:path w="3502302" h="4628885">
                  <a:moveTo>
                    <a:pt x="2042111" y="0"/>
                  </a:moveTo>
                  <a:lnTo>
                    <a:pt x="3502302" y="0"/>
                  </a:lnTo>
                  <a:lnTo>
                    <a:pt x="1460191" y="4628885"/>
                  </a:lnTo>
                  <a:lnTo>
                    <a:pt x="0" y="4628885"/>
                  </a:lnTo>
                  <a:close/>
                </a:path>
              </a:pathLst>
            </a:cu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A128AB6D-4EA5-4553-A917-08D56781F2BF}"/>
                </a:ext>
              </a:extLst>
            </p:cNvPr>
            <p:cNvSpPr>
              <a:spLocks noChangeAspect="1"/>
            </p:cNvSpPr>
            <p:nvPr/>
          </p:nvSpPr>
          <p:spPr>
            <a:xfrm>
              <a:off x="7696200" y="3244352"/>
              <a:ext cx="3098604" cy="3708082"/>
            </a:xfrm>
            <a:custGeom>
              <a:avLst/>
              <a:gdLst>
                <a:gd name="connsiteX0" fmla="*/ 1635883 w 3098604"/>
                <a:gd name="connsiteY0" fmla="*/ 0 h 3708082"/>
                <a:gd name="connsiteX1" fmla="*/ 3098604 w 3098604"/>
                <a:gd name="connsiteY1" fmla="*/ 0 h 3708082"/>
                <a:gd name="connsiteX2" fmla="*/ 1462721 w 3098604"/>
                <a:gd name="connsiteY2" fmla="*/ 3708082 h 3708082"/>
                <a:gd name="connsiteX3" fmla="*/ 0 w 3098604"/>
                <a:gd name="connsiteY3" fmla="*/ 3708082 h 3708082"/>
              </a:gdLst>
              <a:ahLst/>
              <a:cxnLst>
                <a:cxn ang="0">
                  <a:pos x="connsiteX0" y="connsiteY0"/>
                </a:cxn>
                <a:cxn ang="0">
                  <a:pos x="connsiteX1" y="connsiteY1"/>
                </a:cxn>
                <a:cxn ang="0">
                  <a:pos x="connsiteX2" y="connsiteY2"/>
                </a:cxn>
                <a:cxn ang="0">
                  <a:pos x="connsiteX3" y="connsiteY3"/>
                </a:cxn>
              </a:cxnLst>
              <a:rect l="l" t="t" r="r" b="b"/>
              <a:pathLst>
                <a:path w="3098604" h="3708082">
                  <a:moveTo>
                    <a:pt x="1635883" y="0"/>
                  </a:moveTo>
                  <a:lnTo>
                    <a:pt x="3098604" y="0"/>
                  </a:lnTo>
                  <a:lnTo>
                    <a:pt x="1462721" y="3708082"/>
                  </a:lnTo>
                  <a:lnTo>
                    <a:pt x="0" y="3708082"/>
                  </a:lnTo>
                  <a:close/>
                </a:path>
              </a:pathLst>
            </a:custGeom>
            <a:solidFill>
              <a:srgbClr val="D34132"/>
            </a:solidFill>
            <a:ln>
              <a:noFill/>
            </a:ln>
            <a:effectLst>
              <a:outerShdw blurRad="50800" dist="38100" dir="13500000" algn="b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164EFC21-EC18-4A85-813F-2307A7064EF1}"/>
              </a:ext>
            </a:extLst>
          </p:cNvPr>
          <p:cNvGrpSpPr/>
          <p:nvPr/>
        </p:nvGrpSpPr>
        <p:grpSpPr>
          <a:xfrm>
            <a:off x="4006484" y="630936"/>
            <a:ext cx="7867617" cy="6272505"/>
            <a:chOff x="2802258" y="608123"/>
            <a:chExt cx="7867617" cy="6272505"/>
          </a:xfrm>
          <a:blipFill>
            <a:blip r:embed="rId3"/>
            <a:stretch>
              <a:fillRect/>
            </a:stretch>
          </a:blipFill>
        </p:grpSpPr>
        <p:sp>
          <p:nvSpPr>
            <p:cNvPr id="25" name="Parallelogram 24">
              <a:extLst>
                <a:ext uri="{FF2B5EF4-FFF2-40B4-BE49-F238E27FC236}">
                  <a16:creationId xmlns:a16="http://schemas.microsoft.com/office/drawing/2014/main" id="{1EA1C47B-E2E1-49CC-B1E7-EC348F4F4ABB}"/>
                </a:ext>
              </a:extLst>
            </p:cNvPr>
            <p:cNvSpPr/>
            <p:nvPr/>
          </p:nvSpPr>
          <p:spPr>
            <a:xfrm>
              <a:off x="2802258" y="608123"/>
              <a:ext cx="4038600" cy="6248399"/>
            </a:xfrm>
            <a:prstGeom prst="parallelogram">
              <a:avLst>
                <a:gd name="adj" fmla="val 68256"/>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76DEF03D-ADA7-4952-A358-EE84B7FD56DB}"/>
                </a:ext>
              </a:extLst>
            </p:cNvPr>
            <p:cNvSpPr>
              <a:spLocks noChangeAspect="1"/>
            </p:cNvSpPr>
            <p:nvPr/>
          </p:nvSpPr>
          <p:spPr>
            <a:xfrm>
              <a:off x="4426057" y="1444164"/>
              <a:ext cx="3718792" cy="5423728"/>
            </a:xfrm>
            <a:custGeom>
              <a:avLst/>
              <a:gdLst>
                <a:gd name="connsiteX0" fmla="*/ 2392769 w 3718792"/>
                <a:gd name="connsiteY0" fmla="*/ 0 h 5423728"/>
                <a:gd name="connsiteX1" fmla="*/ 3718792 w 3718792"/>
                <a:gd name="connsiteY1" fmla="*/ 0 h 5423728"/>
                <a:gd name="connsiteX2" fmla="*/ 1326024 w 3718792"/>
                <a:gd name="connsiteY2" fmla="*/ 5423728 h 5423728"/>
                <a:gd name="connsiteX3" fmla="*/ 0 w 3718792"/>
                <a:gd name="connsiteY3" fmla="*/ 5423728 h 5423728"/>
              </a:gdLst>
              <a:ahLst/>
              <a:cxnLst>
                <a:cxn ang="0">
                  <a:pos x="connsiteX0" y="connsiteY0"/>
                </a:cxn>
                <a:cxn ang="0">
                  <a:pos x="connsiteX1" y="connsiteY1"/>
                </a:cxn>
                <a:cxn ang="0">
                  <a:pos x="connsiteX2" y="connsiteY2"/>
                </a:cxn>
                <a:cxn ang="0">
                  <a:pos x="connsiteX3" y="connsiteY3"/>
                </a:cxn>
              </a:cxnLst>
              <a:rect l="l" t="t" r="r" b="b"/>
              <a:pathLst>
                <a:path w="3718792" h="5423728">
                  <a:moveTo>
                    <a:pt x="2392769" y="0"/>
                  </a:moveTo>
                  <a:lnTo>
                    <a:pt x="3718792" y="0"/>
                  </a:lnTo>
                  <a:lnTo>
                    <a:pt x="1326024" y="5423728"/>
                  </a:lnTo>
                  <a:lnTo>
                    <a:pt x="0" y="5423728"/>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FCB081A1-2B13-4611-A8D6-109FADD24984}"/>
                </a:ext>
              </a:extLst>
            </p:cNvPr>
            <p:cNvSpPr/>
            <p:nvPr/>
          </p:nvSpPr>
          <p:spPr>
            <a:xfrm>
              <a:off x="6144405" y="2379349"/>
              <a:ext cx="3265411" cy="4495799"/>
            </a:xfrm>
            <a:custGeom>
              <a:avLst/>
              <a:gdLst>
                <a:gd name="connsiteX0" fmla="*/ 1983398 w 3265411"/>
                <a:gd name="connsiteY0" fmla="*/ 0 h 4495799"/>
                <a:gd name="connsiteX1" fmla="*/ 3265411 w 3265411"/>
                <a:gd name="connsiteY1" fmla="*/ 0 h 4495799"/>
                <a:gd name="connsiteX2" fmla="*/ 1282013 w 3265411"/>
                <a:gd name="connsiteY2" fmla="*/ 4495799 h 4495799"/>
                <a:gd name="connsiteX3" fmla="*/ 0 w 3265411"/>
                <a:gd name="connsiteY3" fmla="*/ 4495799 h 4495799"/>
              </a:gdLst>
              <a:ahLst/>
              <a:cxnLst>
                <a:cxn ang="0">
                  <a:pos x="connsiteX0" y="connsiteY0"/>
                </a:cxn>
                <a:cxn ang="0">
                  <a:pos x="connsiteX1" y="connsiteY1"/>
                </a:cxn>
                <a:cxn ang="0">
                  <a:pos x="connsiteX2" y="connsiteY2"/>
                </a:cxn>
                <a:cxn ang="0">
                  <a:pos x="connsiteX3" y="connsiteY3"/>
                </a:cxn>
              </a:cxnLst>
              <a:rect l="l" t="t" r="r" b="b"/>
              <a:pathLst>
                <a:path w="3265411" h="4495799">
                  <a:moveTo>
                    <a:pt x="1983398" y="0"/>
                  </a:moveTo>
                  <a:lnTo>
                    <a:pt x="3265411" y="0"/>
                  </a:lnTo>
                  <a:lnTo>
                    <a:pt x="1282013" y="4495799"/>
                  </a:lnTo>
                  <a:lnTo>
                    <a:pt x="0" y="4495799"/>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B4A0A3A4-3C92-4907-975A-0B86AFAC3D34}"/>
                </a:ext>
              </a:extLst>
            </p:cNvPr>
            <p:cNvSpPr/>
            <p:nvPr/>
          </p:nvSpPr>
          <p:spPr>
            <a:xfrm>
              <a:off x="7818031" y="3322266"/>
              <a:ext cx="2851844" cy="3558362"/>
            </a:xfrm>
            <a:custGeom>
              <a:avLst/>
              <a:gdLst>
                <a:gd name="connsiteX0" fmla="*/ 1569831 w 2851844"/>
                <a:gd name="connsiteY0" fmla="*/ 0 h 3558362"/>
                <a:gd name="connsiteX1" fmla="*/ 2851844 w 2851844"/>
                <a:gd name="connsiteY1" fmla="*/ 0 h 3558362"/>
                <a:gd name="connsiteX2" fmla="*/ 1282013 w 2851844"/>
                <a:gd name="connsiteY2" fmla="*/ 3558362 h 3558362"/>
                <a:gd name="connsiteX3" fmla="*/ 0 w 2851844"/>
                <a:gd name="connsiteY3" fmla="*/ 3558362 h 3558362"/>
              </a:gdLst>
              <a:ahLst/>
              <a:cxnLst>
                <a:cxn ang="0">
                  <a:pos x="connsiteX0" y="connsiteY0"/>
                </a:cxn>
                <a:cxn ang="0">
                  <a:pos x="connsiteX1" y="connsiteY1"/>
                </a:cxn>
                <a:cxn ang="0">
                  <a:pos x="connsiteX2" y="connsiteY2"/>
                </a:cxn>
                <a:cxn ang="0">
                  <a:pos x="connsiteX3" y="connsiteY3"/>
                </a:cxn>
              </a:cxnLst>
              <a:rect l="l" t="t" r="r" b="b"/>
              <a:pathLst>
                <a:path w="2851844" h="3558362">
                  <a:moveTo>
                    <a:pt x="1569831" y="0"/>
                  </a:moveTo>
                  <a:lnTo>
                    <a:pt x="2851844" y="0"/>
                  </a:lnTo>
                  <a:lnTo>
                    <a:pt x="1282013" y="3558362"/>
                  </a:lnTo>
                  <a:lnTo>
                    <a:pt x="0" y="35583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961324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2" presetClass="entr" presetSubtype="2"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500" fill="hold"/>
                                        <p:tgtEl>
                                          <p:spTgt spid="12"/>
                                        </p:tgtEl>
                                        <p:attrNameLst>
                                          <p:attrName>ppt_x</p:attrName>
                                        </p:attrNameLst>
                                      </p:cBhvr>
                                      <p:tavLst>
                                        <p:tav tm="0">
                                          <p:val>
                                            <p:strVal val="1+#ppt_w/2"/>
                                          </p:val>
                                        </p:tav>
                                        <p:tav tm="100000">
                                          <p:val>
                                            <p:strVal val="#ppt_x"/>
                                          </p:val>
                                        </p:tav>
                                      </p:tavLst>
                                    </p:anim>
                                    <p:anim calcmode="lin" valueType="num">
                                      <p:cBhvr additive="base">
                                        <p:cTn id="12" dur="1500" fill="hold"/>
                                        <p:tgtEl>
                                          <p:spTgt spid="12"/>
                                        </p:tgtEl>
                                        <p:attrNameLst>
                                          <p:attrName>ppt_y</p:attrName>
                                        </p:attrNameLst>
                                      </p:cBhvr>
                                      <p:tavLst>
                                        <p:tav tm="0">
                                          <p:val>
                                            <p:strVal val="#ppt_y"/>
                                          </p:val>
                                        </p:tav>
                                        <p:tav tm="100000">
                                          <p:val>
                                            <p:strVal val="#ppt_y"/>
                                          </p:val>
                                        </p:tav>
                                      </p:tavLst>
                                    </p:anim>
                                  </p:childTnLst>
                                </p:cTn>
                              </p:par>
                              <p:par>
                                <p:cTn id="13" presetID="2" presetClass="entr" presetSubtype="2" fill="hold" nodeType="withEffect">
                                  <p:stCondLst>
                                    <p:cond delay="0"/>
                                  </p:stCondLst>
                                  <p:childTnLst>
                                    <p:set>
                                      <p:cBhvr>
                                        <p:cTn id="14" dur="1" fill="hold">
                                          <p:stCondLst>
                                            <p:cond delay="0"/>
                                          </p:stCondLst>
                                        </p:cTn>
                                        <p:tgtEl>
                                          <p:spTgt spid="24"/>
                                        </p:tgtEl>
                                        <p:attrNameLst>
                                          <p:attrName>style.visibility</p:attrName>
                                        </p:attrNameLst>
                                      </p:cBhvr>
                                      <p:to>
                                        <p:strVal val="visible"/>
                                      </p:to>
                                    </p:set>
                                    <p:anim calcmode="lin" valueType="num">
                                      <p:cBhvr additive="base">
                                        <p:cTn id="15" dur="1500" fill="hold"/>
                                        <p:tgtEl>
                                          <p:spTgt spid="24"/>
                                        </p:tgtEl>
                                        <p:attrNameLst>
                                          <p:attrName>ppt_x</p:attrName>
                                        </p:attrNameLst>
                                      </p:cBhvr>
                                      <p:tavLst>
                                        <p:tav tm="0">
                                          <p:val>
                                            <p:strVal val="1+#ppt_w/2"/>
                                          </p:val>
                                        </p:tav>
                                        <p:tav tm="100000">
                                          <p:val>
                                            <p:strVal val="#ppt_x"/>
                                          </p:val>
                                        </p:tav>
                                      </p:tavLst>
                                    </p:anim>
                                    <p:anim calcmode="lin" valueType="num">
                                      <p:cBhvr additive="base">
                                        <p:cTn id="16" dur="1500" fill="hold"/>
                                        <p:tgtEl>
                                          <p:spTgt spid="24"/>
                                        </p:tgtEl>
                                        <p:attrNameLst>
                                          <p:attrName>ppt_y</p:attrName>
                                        </p:attrNameLst>
                                      </p:cBhvr>
                                      <p:tavLst>
                                        <p:tav tm="0">
                                          <p:val>
                                            <p:strVal val="#ppt_y"/>
                                          </p:val>
                                        </p:tav>
                                        <p:tav tm="100000">
                                          <p:val>
                                            <p:strVal val="#ppt_y"/>
                                          </p:val>
                                        </p:tav>
                                      </p:tavLst>
                                    </p:anim>
                                  </p:childTnLst>
                                </p:cTn>
                              </p:par>
                            </p:childTnLst>
                          </p:cTn>
                        </p:par>
                        <p:par>
                          <p:cTn id="17" fill="hold">
                            <p:stCondLst>
                              <p:cond delay="2250"/>
                            </p:stCondLst>
                            <p:childTnLst>
                              <p:par>
                                <p:cTn id="18" presetID="42" presetClass="entr" presetSubtype="0" fill="hold" grpId="0" nodeType="afterEffect">
                                  <p:stCondLst>
                                    <p:cond delay="0"/>
                                  </p:stCondLst>
                                  <p:childTnLst>
                                    <p:set>
                                      <p:cBhvr>
                                        <p:cTn id="19" dur="1" fill="hold">
                                          <p:stCondLst>
                                            <p:cond delay="0"/>
                                          </p:stCondLst>
                                        </p:cTn>
                                        <p:tgtEl>
                                          <p:spTgt spid="21">
                                            <p:txEl>
                                              <p:pRg st="0" end="0"/>
                                            </p:txEl>
                                          </p:spTgt>
                                        </p:tgtEl>
                                        <p:attrNameLst>
                                          <p:attrName>style.visibility</p:attrName>
                                        </p:attrNameLst>
                                      </p:cBhvr>
                                      <p:to>
                                        <p:strVal val="visible"/>
                                      </p:to>
                                    </p:set>
                                    <p:animEffect transition="in" filter="fade">
                                      <p:cBhvr>
                                        <p:cTn id="20" dur="500"/>
                                        <p:tgtEl>
                                          <p:spTgt spid="21">
                                            <p:txEl>
                                              <p:pRg st="0" end="0"/>
                                            </p:txEl>
                                          </p:spTgt>
                                        </p:tgtEl>
                                      </p:cBhvr>
                                    </p:animEffect>
                                    <p:anim calcmode="lin" valueType="num">
                                      <p:cBhvr>
                                        <p:cTn id="21"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p:cTn id="22" dur="500" fill="hold"/>
                                        <p:tgtEl>
                                          <p:spTgt spid="21">
                                            <p:txEl>
                                              <p:pRg st="0" end="0"/>
                                            </p:txEl>
                                          </p:spTgt>
                                        </p:tgtEl>
                                        <p:attrNameLst>
                                          <p:attrName>ppt_y</p:attrName>
                                        </p:attrNameLst>
                                      </p:cBhvr>
                                      <p:tavLst>
                                        <p:tav tm="0">
                                          <p:val>
                                            <p:strVal val="#ppt_y+.1"/>
                                          </p:val>
                                        </p:tav>
                                        <p:tav tm="100000">
                                          <p:val>
                                            <p:strVal val="#ppt_y"/>
                                          </p:val>
                                        </p:tav>
                                      </p:tavLst>
                                    </p:anim>
                                  </p:childTnLst>
                                </p:cTn>
                              </p:par>
                            </p:childTnLst>
                          </p:cTn>
                        </p:par>
                        <p:par>
                          <p:cTn id="23" fill="hold">
                            <p:stCondLst>
                              <p:cond delay="2750"/>
                            </p:stCondLst>
                            <p:childTnLst>
                              <p:par>
                                <p:cTn id="24" presetID="42" presetClass="entr" presetSubtype="0" fill="hold" grpId="0" nodeType="afterEffect">
                                  <p:stCondLst>
                                    <p:cond delay="0"/>
                                  </p:stCondLst>
                                  <p:childTnLst>
                                    <p:set>
                                      <p:cBhvr>
                                        <p:cTn id="25" dur="1" fill="hold">
                                          <p:stCondLst>
                                            <p:cond delay="0"/>
                                          </p:stCondLst>
                                        </p:cTn>
                                        <p:tgtEl>
                                          <p:spTgt spid="21">
                                            <p:txEl>
                                              <p:pRg st="2" end="2"/>
                                            </p:txEl>
                                          </p:spTgt>
                                        </p:tgtEl>
                                        <p:attrNameLst>
                                          <p:attrName>style.visibility</p:attrName>
                                        </p:attrNameLst>
                                      </p:cBhvr>
                                      <p:to>
                                        <p:strVal val="visible"/>
                                      </p:to>
                                    </p:set>
                                    <p:animEffect transition="in" filter="fade">
                                      <p:cBhvr>
                                        <p:cTn id="26" dur="500"/>
                                        <p:tgtEl>
                                          <p:spTgt spid="21">
                                            <p:txEl>
                                              <p:pRg st="2" end="2"/>
                                            </p:txEl>
                                          </p:spTgt>
                                        </p:tgtEl>
                                      </p:cBhvr>
                                    </p:animEffect>
                                    <p:anim calcmode="lin" valueType="num">
                                      <p:cBhvr>
                                        <p:cTn id="27" dur="500" fill="hold"/>
                                        <p:tgtEl>
                                          <p:spTgt spid="21">
                                            <p:txEl>
                                              <p:pRg st="2" end="2"/>
                                            </p:txEl>
                                          </p:spTgt>
                                        </p:tgtEl>
                                        <p:attrNameLst>
                                          <p:attrName>ppt_x</p:attrName>
                                        </p:attrNameLst>
                                      </p:cBhvr>
                                      <p:tavLst>
                                        <p:tav tm="0">
                                          <p:val>
                                            <p:strVal val="#ppt_x"/>
                                          </p:val>
                                        </p:tav>
                                        <p:tav tm="100000">
                                          <p:val>
                                            <p:strVal val="#ppt_x"/>
                                          </p:val>
                                        </p:tav>
                                      </p:tavLst>
                                    </p:anim>
                                    <p:anim calcmode="lin" valueType="num">
                                      <p:cBhvr>
                                        <p:cTn id="28" dur="500" fill="hold"/>
                                        <p:tgtEl>
                                          <p:spTgt spid="21">
                                            <p:txEl>
                                              <p:pRg st="2" end="2"/>
                                            </p:txEl>
                                          </p:spTgt>
                                        </p:tgtEl>
                                        <p:attrNameLst>
                                          <p:attrName>ppt_y</p:attrName>
                                        </p:attrNameLst>
                                      </p:cBhvr>
                                      <p:tavLst>
                                        <p:tav tm="0">
                                          <p:val>
                                            <p:strVal val="#ppt_y+.1"/>
                                          </p:val>
                                        </p:tav>
                                        <p:tav tm="100000">
                                          <p:val>
                                            <p:strVal val="#ppt_y"/>
                                          </p:val>
                                        </p:tav>
                                      </p:tavLst>
                                    </p:anim>
                                  </p:childTnLst>
                                </p:cTn>
                              </p:par>
                            </p:childTnLst>
                          </p:cTn>
                        </p:par>
                        <p:par>
                          <p:cTn id="29" fill="hold">
                            <p:stCondLst>
                              <p:cond delay="3250"/>
                            </p:stCondLst>
                            <p:childTnLst>
                              <p:par>
                                <p:cTn id="30" presetID="42" presetClass="entr" presetSubtype="0" fill="hold" grpId="0" nodeType="afterEffect">
                                  <p:stCondLst>
                                    <p:cond delay="0"/>
                                  </p:stCondLst>
                                  <p:childTnLst>
                                    <p:set>
                                      <p:cBhvr>
                                        <p:cTn id="31" dur="1" fill="hold">
                                          <p:stCondLst>
                                            <p:cond delay="0"/>
                                          </p:stCondLst>
                                        </p:cTn>
                                        <p:tgtEl>
                                          <p:spTgt spid="21">
                                            <p:txEl>
                                              <p:pRg st="3" end="3"/>
                                            </p:txEl>
                                          </p:spTgt>
                                        </p:tgtEl>
                                        <p:attrNameLst>
                                          <p:attrName>style.visibility</p:attrName>
                                        </p:attrNameLst>
                                      </p:cBhvr>
                                      <p:to>
                                        <p:strVal val="visible"/>
                                      </p:to>
                                    </p:set>
                                    <p:animEffect transition="in" filter="fade">
                                      <p:cBhvr>
                                        <p:cTn id="32" dur="500"/>
                                        <p:tgtEl>
                                          <p:spTgt spid="21">
                                            <p:txEl>
                                              <p:pRg st="3" end="3"/>
                                            </p:txEl>
                                          </p:spTgt>
                                        </p:tgtEl>
                                      </p:cBhvr>
                                    </p:animEffect>
                                    <p:anim calcmode="lin" valueType="num">
                                      <p:cBhvr>
                                        <p:cTn id="33" dur="500" fill="hold"/>
                                        <p:tgtEl>
                                          <p:spTgt spid="21">
                                            <p:txEl>
                                              <p:pRg st="3" end="3"/>
                                            </p:txEl>
                                          </p:spTgt>
                                        </p:tgtEl>
                                        <p:attrNameLst>
                                          <p:attrName>ppt_x</p:attrName>
                                        </p:attrNameLst>
                                      </p:cBhvr>
                                      <p:tavLst>
                                        <p:tav tm="0">
                                          <p:val>
                                            <p:strVal val="#ppt_x"/>
                                          </p:val>
                                        </p:tav>
                                        <p:tav tm="100000">
                                          <p:val>
                                            <p:strVal val="#ppt_x"/>
                                          </p:val>
                                        </p:tav>
                                      </p:tavLst>
                                    </p:anim>
                                    <p:anim calcmode="lin" valueType="num">
                                      <p:cBhvr>
                                        <p:cTn id="34" dur="500" fill="hold"/>
                                        <p:tgtEl>
                                          <p:spTgt spid="21">
                                            <p:txEl>
                                              <p:pRg st="3" end="3"/>
                                            </p:txEl>
                                          </p:spTgt>
                                        </p:tgtEl>
                                        <p:attrNameLst>
                                          <p:attrName>ppt_y</p:attrName>
                                        </p:attrNameLst>
                                      </p:cBhvr>
                                      <p:tavLst>
                                        <p:tav tm="0">
                                          <p:val>
                                            <p:strVal val="#ppt_y+.1"/>
                                          </p:val>
                                        </p:tav>
                                        <p:tav tm="100000">
                                          <p:val>
                                            <p:strVal val="#ppt_y"/>
                                          </p:val>
                                        </p:tav>
                                      </p:tavLst>
                                    </p:anim>
                                  </p:childTnLst>
                                </p:cTn>
                              </p:par>
                            </p:childTnLst>
                          </p:cTn>
                        </p:par>
                        <p:par>
                          <p:cTn id="35" fill="hold">
                            <p:stCondLst>
                              <p:cond delay="3750"/>
                            </p:stCondLst>
                            <p:childTnLst>
                              <p:par>
                                <p:cTn id="36" presetID="42" presetClass="entr" presetSubtype="0" fill="hold" grpId="0" nodeType="afterEffect">
                                  <p:stCondLst>
                                    <p:cond delay="0"/>
                                  </p:stCondLst>
                                  <p:childTnLst>
                                    <p:set>
                                      <p:cBhvr>
                                        <p:cTn id="37" dur="1" fill="hold">
                                          <p:stCondLst>
                                            <p:cond delay="0"/>
                                          </p:stCondLst>
                                        </p:cTn>
                                        <p:tgtEl>
                                          <p:spTgt spid="23">
                                            <p:txEl>
                                              <p:pRg st="0" end="0"/>
                                            </p:txEl>
                                          </p:spTgt>
                                        </p:tgtEl>
                                        <p:attrNameLst>
                                          <p:attrName>style.visibility</p:attrName>
                                        </p:attrNameLst>
                                      </p:cBhvr>
                                      <p:to>
                                        <p:strVal val="visible"/>
                                      </p:to>
                                    </p:set>
                                    <p:animEffect transition="in" filter="fade">
                                      <p:cBhvr>
                                        <p:cTn id="38" dur="500"/>
                                        <p:tgtEl>
                                          <p:spTgt spid="23">
                                            <p:txEl>
                                              <p:pRg st="0" end="0"/>
                                            </p:txEl>
                                          </p:spTgt>
                                        </p:tgtEl>
                                      </p:cBhvr>
                                    </p:animEffect>
                                    <p:anim calcmode="lin" valueType="num">
                                      <p:cBhvr>
                                        <p:cTn id="39" dur="500" fill="hold"/>
                                        <p:tgtEl>
                                          <p:spTgt spid="23">
                                            <p:txEl>
                                              <p:pRg st="0" end="0"/>
                                            </p:txEl>
                                          </p:spTgt>
                                        </p:tgtEl>
                                        <p:attrNameLst>
                                          <p:attrName>ppt_x</p:attrName>
                                        </p:attrNameLst>
                                      </p:cBhvr>
                                      <p:tavLst>
                                        <p:tav tm="0">
                                          <p:val>
                                            <p:strVal val="#ppt_x"/>
                                          </p:val>
                                        </p:tav>
                                        <p:tav tm="100000">
                                          <p:val>
                                            <p:strVal val="#ppt_x"/>
                                          </p:val>
                                        </p:tav>
                                      </p:tavLst>
                                    </p:anim>
                                    <p:anim calcmode="lin" valueType="num">
                                      <p:cBhvr>
                                        <p:cTn id="40" dur="500" fill="hold"/>
                                        <p:tgtEl>
                                          <p:spTgt spid="23">
                                            <p:txEl>
                                              <p:pRg st="0" end="0"/>
                                            </p:txEl>
                                          </p:spTgt>
                                        </p:tgtEl>
                                        <p:attrNameLst>
                                          <p:attrName>ppt_y</p:attrName>
                                        </p:attrNameLst>
                                      </p:cBhvr>
                                      <p:tavLst>
                                        <p:tav tm="0">
                                          <p:val>
                                            <p:strVal val="#ppt_y+.1"/>
                                          </p:val>
                                        </p:tav>
                                        <p:tav tm="100000">
                                          <p:val>
                                            <p:strVal val="#ppt_y"/>
                                          </p:val>
                                        </p:tav>
                                      </p:tavLst>
                                    </p:anim>
                                  </p:childTnLst>
                                </p:cTn>
                              </p:par>
                            </p:childTnLst>
                          </p:cTn>
                        </p:par>
                        <p:par>
                          <p:cTn id="41" fill="hold">
                            <p:stCondLst>
                              <p:cond delay="4250"/>
                            </p:stCondLst>
                            <p:childTnLst>
                              <p:par>
                                <p:cTn id="42" presetID="42" presetClass="entr" presetSubtype="0" fill="hold" grpId="0" nodeType="afterEffect">
                                  <p:stCondLst>
                                    <p:cond delay="0"/>
                                  </p:stCondLst>
                                  <p:childTnLst>
                                    <p:set>
                                      <p:cBhvr>
                                        <p:cTn id="43" dur="1" fill="hold">
                                          <p:stCondLst>
                                            <p:cond delay="0"/>
                                          </p:stCondLst>
                                        </p:cTn>
                                        <p:tgtEl>
                                          <p:spTgt spid="23">
                                            <p:txEl>
                                              <p:pRg st="2" end="2"/>
                                            </p:txEl>
                                          </p:spTgt>
                                        </p:tgtEl>
                                        <p:attrNameLst>
                                          <p:attrName>style.visibility</p:attrName>
                                        </p:attrNameLst>
                                      </p:cBhvr>
                                      <p:to>
                                        <p:strVal val="visible"/>
                                      </p:to>
                                    </p:set>
                                    <p:animEffect transition="in" filter="fade">
                                      <p:cBhvr>
                                        <p:cTn id="44" dur="500"/>
                                        <p:tgtEl>
                                          <p:spTgt spid="23">
                                            <p:txEl>
                                              <p:pRg st="2" end="2"/>
                                            </p:txEl>
                                          </p:spTgt>
                                        </p:tgtEl>
                                      </p:cBhvr>
                                    </p:animEffect>
                                    <p:anim calcmode="lin" valueType="num">
                                      <p:cBhvr>
                                        <p:cTn id="45" dur="500" fill="hold"/>
                                        <p:tgtEl>
                                          <p:spTgt spid="23">
                                            <p:txEl>
                                              <p:pRg st="2" end="2"/>
                                            </p:txEl>
                                          </p:spTgt>
                                        </p:tgtEl>
                                        <p:attrNameLst>
                                          <p:attrName>ppt_x</p:attrName>
                                        </p:attrNameLst>
                                      </p:cBhvr>
                                      <p:tavLst>
                                        <p:tav tm="0">
                                          <p:val>
                                            <p:strVal val="#ppt_x"/>
                                          </p:val>
                                        </p:tav>
                                        <p:tav tm="100000">
                                          <p:val>
                                            <p:strVal val="#ppt_x"/>
                                          </p:val>
                                        </p:tav>
                                      </p:tavLst>
                                    </p:anim>
                                    <p:anim calcmode="lin" valueType="num">
                                      <p:cBhvr>
                                        <p:cTn id="46" dur="500" fill="hold"/>
                                        <p:tgtEl>
                                          <p:spTgt spid="23">
                                            <p:txEl>
                                              <p:pRg st="2" end="2"/>
                                            </p:txEl>
                                          </p:spTgt>
                                        </p:tgtEl>
                                        <p:attrNameLst>
                                          <p:attrName>ppt_y</p:attrName>
                                        </p:attrNameLst>
                                      </p:cBhvr>
                                      <p:tavLst>
                                        <p:tav tm="0">
                                          <p:val>
                                            <p:strVal val="#ppt_y+.1"/>
                                          </p:val>
                                        </p:tav>
                                        <p:tav tm="100000">
                                          <p:val>
                                            <p:strVal val="#ppt_y"/>
                                          </p:val>
                                        </p:tav>
                                      </p:tavLst>
                                    </p:anim>
                                  </p:childTnLst>
                                </p:cTn>
                              </p:par>
                            </p:childTnLst>
                          </p:cTn>
                        </p:par>
                        <p:par>
                          <p:cTn id="47" fill="hold">
                            <p:stCondLst>
                              <p:cond delay="4750"/>
                            </p:stCondLst>
                            <p:childTnLst>
                              <p:par>
                                <p:cTn id="48" presetID="42" presetClass="entr" presetSubtype="0" fill="hold" grpId="0" nodeType="afterEffect">
                                  <p:stCondLst>
                                    <p:cond delay="0"/>
                                  </p:stCondLst>
                                  <p:childTnLst>
                                    <p:set>
                                      <p:cBhvr>
                                        <p:cTn id="49" dur="1" fill="hold">
                                          <p:stCondLst>
                                            <p:cond delay="0"/>
                                          </p:stCondLst>
                                        </p:cTn>
                                        <p:tgtEl>
                                          <p:spTgt spid="23">
                                            <p:txEl>
                                              <p:pRg st="4" end="4"/>
                                            </p:txEl>
                                          </p:spTgt>
                                        </p:tgtEl>
                                        <p:attrNameLst>
                                          <p:attrName>style.visibility</p:attrName>
                                        </p:attrNameLst>
                                      </p:cBhvr>
                                      <p:to>
                                        <p:strVal val="visible"/>
                                      </p:to>
                                    </p:set>
                                    <p:animEffect transition="in" filter="fade">
                                      <p:cBhvr>
                                        <p:cTn id="50" dur="500"/>
                                        <p:tgtEl>
                                          <p:spTgt spid="23">
                                            <p:txEl>
                                              <p:pRg st="4" end="4"/>
                                            </p:txEl>
                                          </p:spTgt>
                                        </p:tgtEl>
                                      </p:cBhvr>
                                    </p:animEffect>
                                    <p:anim calcmode="lin" valueType="num">
                                      <p:cBhvr>
                                        <p:cTn id="51" dur="500" fill="hold"/>
                                        <p:tgtEl>
                                          <p:spTgt spid="23">
                                            <p:txEl>
                                              <p:pRg st="4" end="4"/>
                                            </p:txEl>
                                          </p:spTgt>
                                        </p:tgtEl>
                                        <p:attrNameLst>
                                          <p:attrName>ppt_x</p:attrName>
                                        </p:attrNameLst>
                                      </p:cBhvr>
                                      <p:tavLst>
                                        <p:tav tm="0">
                                          <p:val>
                                            <p:strVal val="#ppt_x"/>
                                          </p:val>
                                        </p:tav>
                                        <p:tav tm="100000">
                                          <p:val>
                                            <p:strVal val="#ppt_x"/>
                                          </p:val>
                                        </p:tav>
                                      </p:tavLst>
                                    </p:anim>
                                    <p:anim calcmode="lin" valueType="num">
                                      <p:cBhvr>
                                        <p:cTn id="52" dur="500" fill="hold"/>
                                        <p:tgtEl>
                                          <p:spTgt spid="2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build="p"/>
      <p:bldP spid="22" grpId="0"/>
      <p:bldP spid="23"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Rectangle 5"/>
          <p:cNvSpPr/>
          <p:nvPr/>
        </p:nvSpPr>
        <p:spPr>
          <a:xfrm>
            <a:off x="533400" y="4038598"/>
            <a:ext cx="5943600" cy="2286001"/>
          </a:xfrm>
          <a:prstGeom prst="rect">
            <a:avLst/>
          </a:prstGeom>
          <a:blipFill>
            <a:blip r:embed="rId3"/>
            <a:stretch>
              <a:fillRect/>
            </a:stretch>
          </a:blipFill>
          <a:ln w="6350">
            <a:solidFill>
              <a:schemeClr val="bg1">
                <a:alpha val="50000"/>
              </a:schemeClr>
            </a:solid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2946F35A-8A67-4FB5-8EE8-3A90BBFD154F}"/>
              </a:ext>
            </a:extLst>
          </p:cNvPr>
          <p:cNvSpPr/>
          <p:nvPr/>
        </p:nvSpPr>
        <p:spPr>
          <a:xfrm>
            <a:off x="533400" y="1676397"/>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9647AC29-A24D-484E-BB7B-23397300A5B8}"/>
              </a:ext>
            </a:extLst>
          </p:cNvPr>
          <p:cNvSpPr/>
          <p:nvPr/>
        </p:nvSpPr>
        <p:spPr>
          <a:xfrm>
            <a:off x="3581400" y="1676396"/>
            <a:ext cx="2895600" cy="2286001"/>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0634C8C-E078-41D2-B9ED-CE6181D44CD8}"/>
              </a:ext>
            </a:extLst>
          </p:cNvPr>
          <p:cNvSpPr/>
          <p:nvPr/>
        </p:nvSpPr>
        <p:spPr>
          <a:xfrm>
            <a:off x="6553200" y="456856"/>
            <a:ext cx="5105400" cy="5867744"/>
          </a:xfrm>
          <a:prstGeom prst="rect">
            <a:avLst/>
          </a:prstGeom>
          <a:blipFill>
            <a:blip r:embed="rId3"/>
            <a:stretch>
              <a:fillRect/>
            </a:stretch>
          </a:blipFill>
          <a:ln w="6350">
            <a:solidFill>
              <a:schemeClr val="bg1">
                <a:alpha val="50000"/>
              </a:schemeClr>
            </a:solidFill>
          </a:ln>
          <a:effectLst>
            <a:outerShdw blurRad="1016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A4A9A633-A746-4E5E-B155-164FFE299373}"/>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433FCABF-2001-4FC9-892C-07258926940C}"/>
              </a:ext>
            </a:extLst>
          </p:cNvPr>
          <p:cNvGrpSpPr/>
          <p:nvPr/>
        </p:nvGrpSpPr>
        <p:grpSpPr>
          <a:xfrm>
            <a:off x="3581400" y="3049058"/>
            <a:ext cx="2895600" cy="914400"/>
            <a:chOff x="533400" y="3048001"/>
            <a:chExt cx="2895600" cy="914400"/>
          </a:xfrm>
        </p:grpSpPr>
        <p:sp>
          <p:nvSpPr>
            <p:cNvPr id="15" name="Rectangle 14">
              <a:extLst>
                <a:ext uri="{FF2B5EF4-FFF2-40B4-BE49-F238E27FC236}">
                  <a16:creationId xmlns:a16="http://schemas.microsoft.com/office/drawing/2014/main" id="{B1484E95-60E8-4ED0-859B-C3660903425E}"/>
                </a:ext>
              </a:extLst>
            </p:cNvPr>
            <p:cNvSpPr/>
            <p:nvPr/>
          </p:nvSpPr>
          <p:spPr>
            <a:xfrm>
              <a:off x="533400" y="3048001"/>
              <a:ext cx="2895600" cy="914400"/>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CB8DA23D-FD53-4BDC-9640-4E22D3CFDB1C}"/>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6" name="Group 15">
            <a:extLst>
              <a:ext uri="{FF2B5EF4-FFF2-40B4-BE49-F238E27FC236}">
                <a16:creationId xmlns:a16="http://schemas.microsoft.com/office/drawing/2014/main" id="{BDFB7E88-3761-4D12-B26F-9885186D81D9}"/>
              </a:ext>
            </a:extLst>
          </p:cNvPr>
          <p:cNvGrpSpPr/>
          <p:nvPr/>
        </p:nvGrpSpPr>
        <p:grpSpPr>
          <a:xfrm>
            <a:off x="533400" y="3049058"/>
            <a:ext cx="2895600" cy="914400"/>
            <a:chOff x="533400" y="3048001"/>
            <a:chExt cx="2895600" cy="914400"/>
          </a:xfrm>
        </p:grpSpPr>
        <p:sp>
          <p:nvSpPr>
            <p:cNvPr id="17" name="Rectangle 16">
              <a:extLst>
                <a:ext uri="{FF2B5EF4-FFF2-40B4-BE49-F238E27FC236}">
                  <a16:creationId xmlns:a16="http://schemas.microsoft.com/office/drawing/2014/main" id="{8EA36A4C-847C-4F10-9D03-1AE598FF73E8}"/>
                </a:ext>
              </a:extLst>
            </p:cNvPr>
            <p:cNvSpPr/>
            <p:nvPr/>
          </p:nvSpPr>
          <p:spPr>
            <a:xfrm>
              <a:off x="533400" y="3048001"/>
              <a:ext cx="2895600" cy="914400"/>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0DC2AE10-F87A-4747-B360-E8C860203404}"/>
                </a:ext>
              </a:extLst>
            </p:cNvPr>
            <p:cNvSpPr txBox="1"/>
            <p:nvPr/>
          </p:nvSpPr>
          <p:spPr>
            <a:xfrm>
              <a:off x="571500" y="3093461"/>
              <a:ext cx="2247900" cy="83099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a:t>
              </a:r>
            </a:p>
          </p:txBody>
        </p:sp>
      </p:grpSp>
      <p:grpSp>
        <p:nvGrpSpPr>
          <p:cNvPr id="19" name="Group 18">
            <a:extLst>
              <a:ext uri="{FF2B5EF4-FFF2-40B4-BE49-F238E27FC236}">
                <a16:creationId xmlns:a16="http://schemas.microsoft.com/office/drawing/2014/main" id="{4C2201E2-0C44-4575-B6E2-B9BE8615F7AB}"/>
              </a:ext>
            </a:extLst>
          </p:cNvPr>
          <p:cNvGrpSpPr/>
          <p:nvPr/>
        </p:nvGrpSpPr>
        <p:grpSpPr>
          <a:xfrm>
            <a:off x="533400" y="5318759"/>
            <a:ext cx="5943600" cy="1047350"/>
            <a:chOff x="533400" y="3075309"/>
            <a:chExt cx="2895600" cy="1047350"/>
          </a:xfrm>
        </p:grpSpPr>
        <p:sp>
          <p:nvSpPr>
            <p:cNvPr id="20" name="Rectangle 19">
              <a:extLst>
                <a:ext uri="{FF2B5EF4-FFF2-40B4-BE49-F238E27FC236}">
                  <a16:creationId xmlns:a16="http://schemas.microsoft.com/office/drawing/2014/main" id="{312D0D9D-184E-4D2E-9AC9-B86AB93A8706}"/>
                </a:ext>
              </a:extLst>
            </p:cNvPr>
            <p:cNvSpPr/>
            <p:nvPr/>
          </p:nvSpPr>
          <p:spPr>
            <a:xfrm>
              <a:off x="533400" y="3075309"/>
              <a:ext cx="2895600" cy="1005840"/>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EAE7E4B5-54C8-4AE4-A8AC-419712EB9007}"/>
                </a:ext>
              </a:extLst>
            </p:cNvPr>
            <p:cNvSpPr txBox="1"/>
            <p:nvPr/>
          </p:nvSpPr>
          <p:spPr>
            <a:xfrm>
              <a:off x="533400" y="3091608"/>
              <a:ext cx="2524369"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grpSp>
        <p:nvGrpSpPr>
          <p:cNvPr id="22" name="Group 21">
            <a:extLst>
              <a:ext uri="{FF2B5EF4-FFF2-40B4-BE49-F238E27FC236}">
                <a16:creationId xmlns:a16="http://schemas.microsoft.com/office/drawing/2014/main" id="{2C1D5E4A-A133-465A-A246-0B9DA0903021}"/>
              </a:ext>
            </a:extLst>
          </p:cNvPr>
          <p:cNvGrpSpPr/>
          <p:nvPr/>
        </p:nvGrpSpPr>
        <p:grpSpPr>
          <a:xfrm>
            <a:off x="6553200" y="5318759"/>
            <a:ext cx="5105400" cy="1031051"/>
            <a:chOff x="533400" y="3075309"/>
            <a:chExt cx="2524369" cy="1031051"/>
          </a:xfrm>
        </p:grpSpPr>
        <p:sp>
          <p:nvSpPr>
            <p:cNvPr id="23" name="Rectangle 22">
              <a:extLst>
                <a:ext uri="{FF2B5EF4-FFF2-40B4-BE49-F238E27FC236}">
                  <a16:creationId xmlns:a16="http://schemas.microsoft.com/office/drawing/2014/main" id="{483B4E2B-122C-4B27-84E4-1B76A292F196}"/>
                </a:ext>
              </a:extLst>
            </p:cNvPr>
            <p:cNvSpPr/>
            <p:nvPr/>
          </p:nvSpPr>
          <p:spPr>
            <a:xfrm>
              <a:off x="533400" y="3075309"/>
              <a:ext cx="2524369" cy="1005840"/>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Box 23">
              <a:extLst>
                <a:ext uri="{FF2B5EF4-FFF2-40B4-BE49-F238E27FC236}">
                  <a16:creationId xmlns:a16="http://schemas.microsoft.com/office/drawing/2014/main" id="{73DAA7DC-A57E-4762-A666-66C327C91590}"/>
                </a:ext>
              </a:extLst>
            </p:cNvPr>
            <p:cNvSpPr txBox="1"/>
            <p:nvPr/>
          </p:nvSpPr>
          <p:spPr>
            <a:xfrm>
              <a:off x="533400" y="3075309"/>
              <a:ext cx="2335983" cy="10310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spTree>
    <p:extLst>
      <p:ext uri="{BB962C8B-B14F-4D97-AF65-F5344CB8AC3E}">
        <p14:creationId xmlns:p14="http://schemas.microsoft.com/office/powerpoint/2010/main" val="1350467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750" fill="hold"/>
                                        <p:tgtEl>
                                          <p:spTgt spid="8"/>
                                        </p:tgtEl>
                                        <p:attrNameLst>
                                          <p:attrName>ppt_w</p:attrName>
                                        </p:attrNameLst>
                                      </p:cBhvr>
                                      <p:tavLst>
                                        <p:tav tm="0">
                                          <p:val>
                                            <p:fltVal val="0"/>
                                          </p:val>
                                        </p:tav>
                                        <p:tav tm="100000">
                                          <p:val>
                                            <p:strVal val="#ppt_w"/>
                                          </p:val>
                                        </p:tav>
                                      </p:tavLst>
                                    </p:anim>
                                    <p:anim calcmode="lin" valueType="num">
                                      <p:cBhvr>
                                        <p:cTn id="12" dur="750" fill="hold"/>
                                        <p:tgtEl>
                                          <p:spTgt spid="8"/>
                                        </p:tgtEl>
                                        <p:attrNameLst>
                                          <p:attrName>ppt_h</p:attrName>
                                        </p:attrNameLst>
                                      </p:cBhvr>
                                      <p:tavLst>
                                        <p:tav tm="0">
                                          <p:val>
                                            <p:fltVal val="0"/>
                                          </p:val>
                                        </p:tav>
                                        <p:tav tm="100000">
                                          <p:val>
                                            <p:strVal val="#ppt_h"/>
                                          </p:val>
                                        </p:tav>
                                      </p:tavLst>
                                    </p:anim>
                                    <p:animEffect transition="in" filter="fade">
                                      <p:cBhvr>
                                        <p:cTn id="13" dur="750"/>
                                        <p:tgtEl>
                                          <p:spTgt spid="8"/>
                                        </p:tgtEl>
                                      </p:cBhvr>
                                    </p:animEffect>
                                  </p:childTnLst>
                                </p:cTn>
                              </p:par>
                            </p:childTnLst>
                          </p:cTn>
                        </p:par>
                        <p:par>
                          <p:cTn id="14" fill="hold">
                            <p:stCondLst>
                              <p:cond delay="1250"/>
                            </p:stCondLst>
                            <p:childTnLst>
                              <p:par>
                                <p:cTn id="15" presetID="22" presetClass="entr" presetSubtype="8"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left)">
                                      <p:cBhvr>
                                        <p:cTn id="17" dur="750"/>
                                        <p:tgtEl>
                                          <p:spTgt spid="16"/>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p:cTn id="21" dur="750" fill="hold"/>
                                        <p:tgtEl>
                                          <p:spTgt spid="9"/>
                                        </p:tgtEl>
                                        <p:attrNameLst>
                                          <p:attrName>ppt_w</p:attrName>
                                        </p:attrNameLst>
                                      </p:cBhvr>
                                      <p:tavLst>
                                        <p:tav tm="0">
                                          <p:val>
                                            <p:fltVal val="0"/>
                                          </p:val>
                                        </p:tav>
                                        <p:tav tm="100000">
                                          <p:val>
                                            <p:strVal val="#ppt_w"/>
                                          </p:val>
                                        </p:tav>
                                      </p:tavLst>
                                    </p:anim>
                                    <p:anim calcmode="lin" valueType="num">
                                      <p:cBhvr>
                                        <p:cTn id="22" dur="750" fill="hold"/>
                                        <p:tgtEl>
                                          <p:spTgt spid="9"/>
                                        </p:tgtEl>
                                        <p:attrNameLst>
                                          <p:attrName>ppt_h</p:attrName>
                                        </p:attrNameLst>
                                      </p:cBhvr>
                                      <p:tavLst>
                                        <p:tav tm="0">
                                          <p:val>
                                            <p:fltVal val="0"/>
                                          </p:val>
                                        </p:tav>
                                        <p:tav tm="100000">
                                          <p:val>
                                            <p:strVal val="#ppt_h"/>
                                          </p:val>
                                        </p:tav>
                                      </p:tavLst>
                                    </p:anim>
                                    <p:animEffect transition="in" filter="fade">
                                      <p:cBhvr>
                                        <p:cTn id="23" dur="750"/>
                                        <p:tgtEl>
                                          <p:spTgt spid="9"/>
                                        </p:tgtEl>
                                      </p:cBhvr>
                                    </p:animEffect>
                                  </p:childTnLst>
                                </p:cTn>
                              </p:par>
                            </p:childTnLst>
                          </p:cTn>
                        </p:par>
                        <p:par>
                          <p:cTn id="24" fill="hold">
                            <p:stCondLst>
                              <p:cond delay="2750"/>
                            </p:stCondLst>
                            <p:childTnLst>
                              <p:par>
                                <p:cTn id="25" presetID="22" presetClass="entr" presetSubtype="8" fill="hold" nodeType="after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wipe(left)">
                                      <p:cBhvr>
                                        <p:cTn id="27" dur="750"/>
                                        <p:tgtEl>
                                          <p:spTgt spid="2"/>
                                        </p:tgtEl>
                                      </p:cBhvr>
                                    </p:animEffect>
                                  </p:childTnLst>
                                </p:cTn>
                              </p:par>
                            </p:childTnLst>
                          </p:cTn>
                        </p:par>
                        <p:par>
                          <p:cTn id="28" fill="hold">
                            <p:stCondLst>
                              <p:cond delay="3500"/>
                            </p:stCondLst>
                            <p:childTnLst>
                              <p:par>
                                <p:cTn id="29" presetID="53" presetClass="entr" presetSubtype="16" fill="hold" grpId="0" nodeType="afterEffect">
                                  <p:stCondLst>
                                    <p:cond delay="0"/>
                                  </p:stCondLst>
                                  <p:childTnLst>
                                    <p:set>
                                      <p:cBhvr>
                                        <p:cTn id="30" dur="1" fill="hold">
                                          <p:stCondLst>
                                            <p:cond delay="0"/>
                                          </p:stCondLst>
                                        </p:cTn>
                                        <p:tgtEl>
                                          <p:spTgt spid="6"/>
                                        </p:tgtEl>
                                        <p:attrNameLst>
                                          <p:attrName>style.visibility</p:attrName>
                                        </p:attrNameLst>
                                      </p:cBhvr>
                                      <p:to>
                                        <p:strVal val="visible"/>
                                      </p:to>
                                    </p:set>
                                    <p:anim calcmode="lin" valueType="num">
                                      <p:cBhvr>
                                        <p:cTn id="31" dur="750" fill="hold"/>
                                        <p:tgtEl>
                                          <p:spTgt spid="6"/>
                                        </p:tgtEl>
                                        <p:attrNameLst>
                                          <p:attrName>ppt_w</p:attrName>
                                        </p:attrNameLst>
                                      </p:cBhvr>
                                      <p:tavLst>
                                        <p:tav tm="0">
                                          <p:val>
                                            <p:fltVal val="0"/>
                                          </p:val>
                                        </p:tav>
                                        <p:tav tm="100000">
                                          <p:val>
                                            <p:strVal val="#ppt_w"/>
                                          </p:val>
                                        </p:tav>
                                      </p:tavLst>
                                    </p:anim>
                                    <p:anim calcmode="lin" valueType="num">
                                      <p:cBhvr>
                                        <p:cTn id="32" dur="750" fill="hold"/>
                                        <p:tgtEl>
                                          <p:spTgt spid="6"/>
                                        </p:tgtEl>
                                        <p:attrNameLst>
                                          <p:attrName>ppt_h</p:attrName>
                                        </p:attrNameLst>
                                      </p:cBhvr>
                                      <p:tavLst>
                                        <p:tav tm="0">
                                          <p:val>
                                            <p:fltVal val="0"/>
                                          </p:val>
                                        </p:tav>
                                        <p:tav tm="100000">
                                          <p:val>
                                            <p:strVal val="#ppt_h"/>
                                          </p:val>
                                        </p:tav>
                                      </p:tavLst>
                                    </p:anim>
                                    <p:animEffect transition="in" filter="fade">
                                      <p:cBhvr>
                                        <p:cTn id="33" dur="750"/>
                                        <p:tgtEl>
                                          <p:spTgt spid="6"/>
                                        </p:tgtEl>
                                      </p:cBhvr>
                                    </p:animEffect>
                                  </p:childTnLst>
                                </p:cTn>
                              </p:par>
                            </p:childTnLst>
                          </p:cTn>
                        </p:par>
                        <p:par>
                          <p:cTn id="34" fill="hold">
                            <p:stCondLst>
                              <p:cond delay="4250"/>
                            </p:stCondLst>
                            <p:childTnLst>
                              <p:par>
                                <p:cTn id="35" presetID="22" presetClass="entr" presetSubtype="8" fill="hold"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wipe(left)">
                                      <p:cBhvr>
                                        <p:cTn id="37" dur="750"/>
                                        <p:tgtEl>
                                          <p:spTgt spid="19"/>
                                        </p:tgtEl>
                                      </p:cBhvr>
                                    </p:animEffect>
                                  </p:childTnLst>
                                </p:cTn>
                              </p:par>
                            </p:childTnLst>
                          </p:cTn>
                        </p:par>
                        <p:par>
                          <p:cTn id="38" fill="hold">
                            <p:stCondLst>
                              <p:cond delay="5000"/>
                            </p:stCondLst>
                            <p:childTnLst>
                              <p:par>
                                <p:cTn id="39" presetID="53" presetClass="entr" presetSubtype="16" fill="hold" grpId="0" nodeType="afterEffect">
                                  <p:stCondLst>
                                    <p:cond delay="0"/>
                                  </p:stCondLst>
                                  <p:childTnLst>
                                    <p:set>
                                      <p:cBhvr>
                                        <p:cTn id="40" dur="1" fill="hold">
                                          <p:stCondLst>
                                            <p:cond delay="0"/>
                                          </p:stCondLst>
                                        </p:cTn>
                                        <p:tgtEl>
                                          <p:spTgt spid="10"/>
                                        </p:tgtEl>
                                        <p:attrNameLst>
                                          <p:attrName>style.visibility</p:attrName>
                                        </p:attrNameLst>
                                      </p:cBhvr>
                                      <p:to>
                                        <p:strVal val="visible"/>
                                      </p:to>
                                    </p:set>
                                    <p:anim calcmode="lin" valueType="num">
                                      <p:cBhvr>
                                        <p:cTn id="41" dur="750" fill="hold"/>
                                        <p:tgtEl>
                                          <p:spTgt spid="10"/>
                                        </p:tgtEl>
                                        <p:attrNameLst>
                                          <p:attrName>ppt_w</p:attrName>
                                        </p:attrNameLst>
                                      </p:cBhvr>
                                      <p:tavLst>
                                        <p:tav tm="0">
                                          <p:val>
                                            <p:fltVal val="0"/>
                                          </p:val>
                                        </p:tav>
                                        <p:tav tm="100000">
                                          <p:val>
                                            <p:strVal val="#ppt_w"/>
                                          </p:val>
                                        </p:tav>
                                      </p:tavLst>
                                    </p:anim>
                                    <p:anim calcmode="lin" valueType="num">
                                      <p:cBhvr>
                                        <p:cTn id="42" dur="750" fill="hold"/>
                                        <p:tgtEl>
                                          <p:spTgt spid="10"/>
                                        </p:tgtEl>
                                        <p:attrNameLst>
                                          <p:attrName>ppt_h</p:attrName>
                                        </p:attrNameLst>
                                      </p:cBhvr>
                                      <p:tavLst>
                                        <p:tav tm="0">
                                          <p:val>
                                            <p:fltVal val="0"/>
                                          </p:val>
                                        </p:tav>
                                        <p:tav tm="100000">
                                          <p:val>
                                            <p:strVal val="#ppt_h"/>
                                          </p:val>
                                        </p:tav>
                                      </p:tavLst>
                                    </p:anim>
                                    <p:animEffect transition="in" filter="fade">
                                      <p:cBhvr>
                                        <p:cTn id="43" dur="750"/>
                                        <p:tgtEl>
                                          <p:spTgt spid="10"/>
                                        </p:tgtEl>
                                      </p:cBhvr>
                                    </p:animEffect>
                                  </p:childTnLst>
                                </p:cTn>
                              </p:par>
                            </p:childTnLst>
                          </p:cTn>
                        </p:par>
                        <p:par>
                          <p:cTn id="44" fill="hold">
                            <p:stCondLst>
                              <p:cond delay="5750"/>
                            </p:stCondLst>
                            <p:childTnLst>
                              <p:par>
                                <p:cTn id="45" presetID="22" presetClass="entr" presetSubtype="8" fill="hold"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75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2"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5424052" y="1612445"/>
            <a:ext cx="6767945" cy="4191516"/>
          </a:xfrm>
          <a:prstGeom prst="rect">
            <a:avLst/>
          </a:prstGeom>
          <a:blipFill>
            <a:blip r:embed="rId3"/>
            <a:stretch>
              <a:fillRect/>
            </a:stretch>
          </a:blip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867266" y="2115945"/>
            <a:ext cx="4177146" cy="830997"/>
          </a:xfrm>
          <a:prstGeom prst="rect">
            <a:avLst/>
          </a:prstGeom>
          <a:noFill/>
        </p:spPr>
        <p:txBody>
          <a:bodyPr wrap="square" rtlCol="0">
            <a:spAutoFit/>
          </a:bodyPr>
          <a:lstStyle/>
          <a:p>
            <a:pPr algn="r"/>
            <a:r>
              <a:rPr lang="en-US" sz="2400" dirty="0">
                <a:solidFill>
                  <a:srgbClr val="4C4F54"/>
                </a:solidFill>
                <a:latin typeface="Candara" panose="020E0502030303020204" pitchFamily="34" charset="0"/>
              </a:rPr>
              <a:t>Lorem ipsum dolor sit amet, consectetur adipiscing elit.</a:t>
            </a:r>
            <a:endParaRPr lang="en-US" dirty="0">
              <a:solidFill>
                <a:srgbClr val="4C4F54"/>
              </a:solidFill>
              <a:latin typeface="Candara" panose="020E0502030303020204" pitchFamily="34" charset="0"/>
            </a:endParaRPr>
          </a:p>
        </p:txBody>
      </p:sp>
      <p:sp>
        <p:nvSpPr>
          <p:cNvPr id="10" name="Rectangle 9"/>
          <p:cNvSpPr/>
          <p:nvPr/>
        </p:nvSpPr>
        <p:spPr>
          <a:xfrm>
            <a:off x="1064694" y="4585382"/>
            <a:ext cx="3979718" cy="1600438"/>
          </a:xfrm>
          <a:prstGeom prst="rect">
            <a:avLst/>
          </a:prstGeom>
        </p:spPr>
        <p:txBody>
          <a:bodyPr wrap="square">
            <a:spAutoFit/>
          </a:bodyPr>
          <a:lstStyle/>
          <a:p>
            <a:pPr algn="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grpSp>
        <p:nvGrpSpPr>
          <p:cNvPr id="14" name="Group 13"/>
          <p:cNvGrpSpPr/>
          <p:nvPr/>
        </p:nvGrpSpPr>
        <p:grpSpPr>
          <a:xfrm>
            <a:off x="1379885" y="3041131"/>
            <a:ext cx="3664527" cy="1423349"/>
            <a:chOff x="1379885" y="2951923"/>
            <a:chExt cx="3664527" cy="1423349"/>
          </a:xfrm>
        </p:grpSpPr>
        <p:sp>
          <p:nvSpPr>
            <p:cNvPr id="3" name="Rectangle 2"/>
            <p:cNvSpPr/>
            <p:nvPr/>
          </p:nvSpPr>
          <p:spPr>
            <a:xfrm>
              <a:off x="1379885" y="3063433"/>
              <a:ext cx="3664527"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 name="Straight Connector 11"/>
            <p:cNvCxnSpPr/>
            <p:nvPr/>
          </p:nvCxnSpPr>
          <p:spPr>
            <a:xfrm>
              <a:off x="1742382" y="2951923"/>
              <a:ext cx="32004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a:off x="1733036" y="4375272"/>
              <a:ext cx="3200400" cy="0"/>
            </a:xfrm>
            <a:prstGeom prst="line">
              <a:avLst/>
            </a:prstGeom>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4126767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anim calcmode="lin" valueType="num">
                                      <p:cBhvr>
                                        <p:cTn id="16" dur="1000" fill="hold"/>
                                        <p:tgtEl>
                                          <p:spTgt spid="9"/>
                                        </p:tgtEl>
                                        <p:attrNameLst>
                                          <p:attrName>ppt_x</p:attrName>
                                        </p:attrNameLst>
                                      </p:cBhvr>
                                      <p:tavLst>
                                        <p:tav tm="0">
                                          <p:val>
                                            <p:strVal val="#ppt_x"/>
                                          </p:val>
                                        </p:tav>
                                        <p:tav tm="100000">
                                          <p:val>
                                            <p:strVal val="#ppt_x"/>
                                          </p:val>
                                        </p:tav>
                                      </p:tavLst>
                                    </p:anim>
                                    <p:anim calcmode="lin" valueType="num">
                                      <p:cBhvr>
                                        <p:cTn id="17" dur="900" decel="100000" fill="hold"/>
                                        <p:tgtEl>
                                          <p:spTgt spid="9"/>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2" fill="hold" nodeType="after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wipe(right)">
                                      <p:cBhvr>
                                        <p:cTn id="22" dur="500"/>
                                        <p:tgtEl>
                                          <p:spTgt spid="14"/>
                                        </p:tgtEl>
                                      </p:cBhvr>
                                    </p:animEffect>
                                  </p:childTnLst>
                                </p:cTn>
                              </p:par>
                            </p:childTnLst>
                          </p:cTn>
                        </p:par>
                        <p:par>
                          <p:cTn id="23" fill="hold">
                            <p:stCondLst>
                              <p:cond delay="2750"/>
                            </p:stCondLst>
                            <p:childTnLst>
                              <p:par>
                                <p:cTn id="24" presetID="37" presetClass="entr" presetSubtype="0" fill="hold" grpId="0" nodeType="after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900" decel="100000" fill="hold"/>
                                        <p:tgtEl>
                                          <p:spTgt spid="10"/>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76D504E8-2BA7-4C84-87BD-6531B6FA6A1F}"/>
              </a:ext>
            </a:extLst>
          </p:cNvPr>
          <p:cNvSpPr>
            <a:spLocks noChangeAspect="1"/>
          </p:cNvSpPr>
          <p:nvPr/>
        </p:nvSpPr>
        <p:spPr>
          <a:xfrm>
            <a:off x="9907469" y="1988450"/>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84%</a:t>
            </a:r>
          </a:p>
        </p:txBody>
      </p:sp>
      <p:sp>
        <p:nvSpPr>
          <p:cNvPr id="2" name="Rectangle 1">
            <a:extLst>
              <a:ext uri="{FF2B5EF4-FFF2-40B4-BE49-F238E27FC236}">
                <a16:creationId xmlns:a16="http://schemas.microsoft.com/office/drawing/2014/main" id="{3DC7627B-2E65-4E12-8873-77B76473DCAE}"/>
              </a:ext>
            </a:extLst>
          </p:cNvPr>
          <p:cNvSpPr/>
          <p:nvPr/>
        </p:nvSpPr>
        <p:spPr>
          <a:xfrm>
            <a:off x="970414" y="1779363"/>
            <a:ext cx="5105400" cy="4129046"/>
          </a:xfrm>
          <a:prstGeom prst="rect">
            <a:avLst/>
          </a:prstGeom>
          <a:blipFill>
            <a:blip r:embed="rId3"/>
            <a:stretch>
              <a:fillRect l="-3000" t="-3000" r="-3000" b="-3000"/>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585F8729-11C5-445D-84A8-27E011E0B7CC}"/>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13" name="Rectangle 12">
            <a:extLst>
              <a:ext uri="{FF2B5EF4-FFF2-40B4-BE49-F238E27FC236}">
                <a16:creationId xmlns:a16="http://schemas.microsoft.com/office/drawing/2014/main" id="{EABA0A73-22A1-46EC-A0D1-BBACFF7F41CB}"/>
              </a:ext>
            </a:extLst>
          </p:cNvPr>
          <p:cNvSpPr/>
          <p:nvPr/>
        </p:nvSpPr>
        <p:spPr>
          <a:xfrm>
            <a:off x="970414" y="4870828"/>
            <a:ext cx="5105400" cy="1046441"/>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99AE597E-8F44-4DA2-B774-45D590ABAA9C}"/>
              </a:ext>
            </a:extLst>
          </p:cNvPr>
          <p:cNvSpPr txBox="1"/>
          <p:nvPr/>
        </p:nvSpPr>
        <p:spPr>
          <a:xfrm>
            <a:off x="1122814" y="4936848"/>
            <a:ext cx="4800600" cy="91440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a:p>
            <a:endParaRPr lang="en-US" sz="400" dirty="0">
              <a:solidFill>
                <a:schemeClr val="bg1"/>
              </a:solidFill>
              <a:latin typeface="Candara" panose="020E0502030303020204" pitchFamily="34" charset="0"/>
            </a:endParaRPr>
          </a:p>
          <a:p>
            <a:endParaRPr lang="en-US" sz="1000" dirty="0">
              <a:solidFill>
                <a:schemeClr val="bg1"/>
              </a:solidFill>
              <a:latin typeface="Candara" panose="020E0502030303020204" pitchFamily="34" charset="0"/>
            </a:endParaRPr>
          </a:p>
        </p:txBody>
      </p:sp>
      <p:sp>
        <p:nvSpPr>
          <p:cNvPr id="15" name="TextBox 14">
            <a:extLst>
              <a:ext uri="{FF2B5EF4-FFF2-40B4-BE49-F238E27FC236}">
                <a16:creationId xmlns:a16="http://schemas.microsoft.com/office/drawing/2014/main" id="{CFAEBC7A-CA2C-4DC2-9786-50D136721C8F}"/>
              </a:ext>
            </a:extLst>
          </p:cNvPr>
          <p:cNvSpPr txBox="1"/>
          <p:nvPr/>
        </p:nvSpPr>
        <p:spPr>
          <a:xfrm>
            <a:off x="9161428" y="3791198"/>
            <a:ext cx="2406452" cy="2603790"/>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16" name="Block Arc 15">
            <a:extLst>
              <a:ext uri="{FF2B5EF4-FFF2-40B4-BE49-F238E27FC236}">
                <a16:creationId xmlns:a16="http://schemas.microsoft.com/office/drawing/2014/main" id="{D9F64CC0-9DFB-49D1-91BC-DB9525D4FA94}"/>
              </a:ext>
            </a:extLst>
          </p:cNvPr>
          <p:cNvSpPr>
            <a:spLocks noChangeAspect="1"/>
          </p:cNvSpPr>
          <p:nvPr/>
        </p:nvSpPr>
        <p:spPr>
          <a:xfrm rot="16200000" flipH="1">
            <a:off x="6697967" y="1348407"/>
            <a:ext cx="2194560" cy="2194489"/>
          </a:xfrm>
          <a:prstGeom prst="blockArc">
            <a:avLst>
              <a:gd name="adj1" fmla="val 17257438"/>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7" name="Oval 16">
            <a:extLst>
              <a:ext uri="{FF2B5EF4-FFF2-40B4-BE49-F238E27FC236}">
                <a16:creationId xmlns:a16="http://schemas.microsoft.com/office/drawing/2014/main" id="{21985190-4A9F-4D90-A084-38EB694CF1FD}"/>
              </a:ext>
            </a:extLst>
          </p:cNvPr>
          <p:cNvSpPr>
            <a:spLocks noChangeAspect="1"/>
          </p:cNvSpPr>
          <p:nvPr/>
        </p:nvSpPr>
        <p:spPr>
          <a:xfrm>
            <a:off x="7338062" y="1988451"/>
            <a:ext cx="914370" cy="914400"/>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Lato"/>
              </a:rPr>
              <a:t>77%</a:t>
            </a:r>
          </a:p>
        </p:txBody>
      </p:sp>
      <p:sp>
        <p:nvSpPr>
          <p:cNvPr id="18" name="Oval 17">
            <a:extLst>
              <a:ext uri="{FF2B5EF4-FFF2-40B4-BE49-F238E27FC236}">
                <a16:creationId xmlns:a16="http://schemas.microsoft.com/office/drawing/2014/main" id="{CD5794DD-FB3F-40B4-9DE0-539E862534C7}"/>
              </a:ext>
            </a:extLst>
          </p:cNvPr>
          <p:cNvSpPr>
            <a:spLocks noChangeAspect="1"/>
          </p:cNvSpPr>
          <p:nvPr/>
        </p:nvSpPr>
        <p:spPr>
          <a:xfrm>
            <a:off x="7033493" y="1003297"/>
            <a:ext cx="822960" cy="822987"/>
          </a:xfrm>
          <a:prstGeom prst="ellipse">
            <a:avLst/>
          </a:prstGeom>
          <a:solidFill>
            <a:srgbClr val="34738D"/>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9B053A39-58A8-4D74-B952-324429CECA94}"/>
              </a:ext>
            </a:extLst>
          </p:cNvPr>
          <p:cNvSpPr txBox="1"/>
          <p:nvPr/>
        </p:nvSpPr>
        <p:spPr>
          <a:xfrm>
            <a:off x="6592021" y="3791199"/>
            <a:ext cx="2406452" cy="2603790"/>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pPr defTabSz="1219170">
              <a:spcBef>
                <a:spcPct val="20000"/>
              </a:spcBef>
              <a:defRPr/>
            </a:pPr>
            <a:endParaRPr lang="en-US" sz="4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endParaRPr lang="en-US" sz="1000" dirty="0">
              <a:solidFill>
                <a:schemeClr val="bg1"/>
              </a:solidFill>
              <a:latin typeface="Candara" panose="020E0502030303020204" pitchFamily="34" charset="0"/>
            </a:endParaRPr>
          </a:p>
        </p:txBody>
      </p:sp>
      <p:sp>
        <p:nvSpPr>
          <p:cNvPr id="20" name="Block Arc 19">
            <a:extLst>
              <a:ext uri="{FF2B5EF4-FFF2-40B4-BE49-F238E27FC236}">
                <a16:creationId xmlns:a16="http://schemas.microsoft.com/office/drawing/2014/main" id="{D3E7D151-B67E-415C-AE05-407385112D21}"/>
              </a:ext>
            </a:extLst>
          </p:cNvPr>
          <p:cNvSpPr>
            <a:spLocks noChangeAspect="1"/>
          </p:cNvSpPr>
          <p:nvPr/>
        </p:nvSpPr>
        <p:spPr>
          <a:xfrm rot="16200000" flipH="1">
            <a:off x="9267374" y="1348405"/>
            <a:ext cx="2194560" cy="2194489"/>
          </a:xfrm>
          <a:prstGeom prst="blockArc">
            <a:avLst>
              <a:gd name="adj1" fmla="val 15168802"/>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 name="Oval 9">
            <a:extLst>
              <a:ext uri="{FF2B5EF4-FFF2-40B4-BE49-F238E27FC236}">
                <a16:creationId xmlns:a16="http://schemas.microsoft.com/office/drawing/2014/main" id="{C744E1D0-3722-4346-991F-0C5D45833E77}"/>
              </a:ext>
            </a:extLst>
          </p:cNvPr>
          <p:cNvSpPr>
            <a:spLocks noChangeAspect="1"/>
          </p:cNvSpPr>
          <p:nvPr/>
        </p:nvSpPr>
        <p:spPr>
          <a:xfrm>
            <a:off x="9606648" y="1003298"/>
            <a:ext cx="822960" cy="822987"/>
          </a:xfrm>
          <a:prstGeom prst="ellipse">
            <a:avLst/>
          </a:prstGeom>
          <a:solidFill>
            <a:srgbClr val="189A80"/>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02</a:t>
            </a:r>
          </a:p>
        </p:txBody>
      </p:sp>
    </p:spTree>
    <p:extLst>
      <p:ext uri="{BB962C8B-B14F-4D97-AF65-F5344CB8AC3E}">
        <p14:creationId xmlns:p14="http://schemas.microsoft.com/office/powerpoint/2010/main" val="106073687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250"/>
                            </p:stCondLst>
                            <p:childTnLst>
                              <p:par>
                                <p:cTn id="15" presetID="22" presetClass="entr" presetSubtype="4"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wipe(down)">
                                      <p:cBhvr>
                                        <p:cTn id="17" dur="750"/>
                                        <p:tgtEl>
                                          <p:spTgt spid="13"/>
                                        </p:tgtEl>
                                      </p:cBhvr>
                                    </p:animEffect>
                                  </p:childTnLst>
                                </p:cTn>
                              </p:par>
                              <p:par>
                                <p:cTn id="18" presetID="22" presetClass="entr" presetSubtype="4" fill="hold" grpId="0"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wipe(down)">
                                      <p:cBhvr>
                                        <p:cTn id="20" dur="750"/>
                                        <p:tgtEl>
                                          <p:spTgt spid="14"/>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 calcmode="lin" valueType="num">
                                      <p:cBhvr>
                                        <p:cTn id="24" dur="500" fill="hold"/>
                                        <p:tgtEl>
                                          <p:spTgt spid="18"/>
                                        </p:tgtEl>
                                        <p:attrNameLst>
                                          <p:attrName>ppt_w</p:attrName>
                                        </p:attrNameLst>
                                      </p:cBhvr>
                                      <p:tavLst>
                                        <p:tav tm="0">
                                          <p:val>
                                            <p:fltVal val="0"/>
                                          </p:val>
                                        </p:tav>
                                        <p:tav tm="100000">
                                          <p:val>
                                            <p:strVal val="#ppt_w"/>
                                          </p:val>
                                        </p:tav>
                                      </p:tavLst>
                                    </p:anim>
                                    <p:anim calcmode="lin" valueType="num">
                                      <p:cBhvr>
                                        <p:cTn id="25" dur="500" fill="hold"/>
                                        <p:tgtEl>
                                          <p:spTgt spid="18"/>
                                        </p:tgtEl>
                                        <p:attrNameLst>
                                          <p:attrName>ppt_h</p:attrName>
                                        </p:attrNameLst>
                                      </p:cBhvr>
                                      <p:tavLst>
                                        <p:tav tm="0">
                                          <p:val>
                                            <p:fltVal val="0"/>
                                          </p:val>
                                        </p:tav>
                                        <p:tav tm="100000">
                                          <p:val>
                                            <p:strVal val="#ppt_h"/>
                                          </p:val>
                                        </p:tav>
                                      </p:tavLst>
                                    </p:anim>
                                    <p:animEffect transition="in" filter="fade">
                                      <p:cBhvr>
                                        <p:cTn id="26" dur="500"/>
                                        <p:tgtEl>
                                          <p:spTgt spid="18"/>
                                        </p:tgtEl>
                                      </p:cBhvr>
                                    </p:animEffect>
                                  </p:childTnLst>
                                </p:cTn>
                              </p:par>
                            </p:childTnLst>
                          </p:cTn>
                        </p:par>
                        <p:par>
                          <p:cTn id="27" fill="hold">
                            <p:stCondLst>
                              <p:cond delay="2500"/>
                            </p:stCondLst>
                            <p:childTnLst>
                              <p:par>
                                <p:cTn id="28" presetID="21"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heel(1)">
                                      <p:cBhvr>
                                        <p:cTn id="30" dur="2000"/>
                                        <p:tgtEl>
                                          <p:spTgt spid="16"/>
                                        </p:tgtEl>
                                      </p:cBhvr>
                                    </p:animEffect>
                                  </p:childTnLst>
                                </p:cTn>
                              </p:par>
                            </p:childTnLst>
                          </p:cTn>
                        </p:par>
                        <p:par>
                          <p:cTn id="31" fill="hold">
                            <p:stCondLst>
                              <p:cond delay="4500"/>
                            </p:stCondLst>
                            <p:childTnLst>
                              <p:par>
                                <p:cTn id="32" presetID="53" presetClass="entr" presetSubtype="16" fill="hold" grpId="0" nodeType="after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childTnLst>
                          </p:cTn>
                        </p:par>
                        <p:par>
                          <p:cTn id="37" fill="hold">
                            <p:stCondLst>
                              <p:cond delay="5000"/>
                            </p:stCondLst>
                            <p:childTnLst>
                              <p:par>
                                <p:cTn id="38" presetID="42" presetClass="entr" presetSubtype="0" fill="hold" grpId="0" nodeType="afterEffect">
                                  <p:stCondLst>
                                    <p:cond delay="0"/>
                                  </p:stCondLst>
                                  <p:childTnLst>
                                    <p:set>
                                      <p:cBhvr>
                                        <p:cTn id="39" dur="1" fill="hold">
                                          <p:stCondLst>
                                            <p:cond delay="0"/>
                                          </p:stCondLst>
                                        </p:cTn>
                                        <p:tgtEl>
                                          <p:spTgt spid="19"/>
                                        </p:tgtEl>
                                        <p:attrNameLst>
                                          <p:attrName>style.visibility</p:attrName>
                                        </p:attrNameLst>
                                      </p:cBhvr>
                                      <p:to>
                                        <p:strVal val="visible"/>
                                      </p:to>
                                    </p:set>
                                    <p:animEffect transition="in" filter="fade">
                                      <p:cBhvr>
                                        <p:cTn id="40" dur="1000"/>
                                        <p:tgtEl>
                                          <p:spTgt spid="19"/>
                                        </p:tgtEl>
                                      </p:cBhvr>
                                    </p:animEffect>
                                    <p:anim calcmode="lin" valueType="num">
                                      <p:cBhvr>
                                        <p:cTn id="41" dur="1000" fill="hold"/>
                                        <p:tgtEl>
                                          <p:spTgt spid="19"/>
                                        </p:tgtEl>
                                        <p:attrNameLst>
                                          <p:attrName>ppt_x</p:attrName>
                                        </p:attrNameLst>
                                      </p:cBhvr>
                                      <p:tavLst>
                                        <p:tav tm="0">
                                          <p:val>
                                            <p:strVal val="#ppt_x"/>
                                          </p:val>
                                        </p:tav>
                                        <p:tav tm="100000">
                                          <p:val>
                                            <p:strVal val="#ppt_x"/>
                                          </p:val>
                                        </p:tav>
                                      </p:tavLst>
                                    </p:anim>
                                    <p:anim calcmode="lin" valueType="num">
                                      <p:cBhvr>
                                        <p:cTn id="42" dur="1000" fill="hold"/>
                                        <p:tgtEl>
                                          <p:spTgt spid="19"/>
                                        </p:tgtEl>
                                        <p:attrNameLst>
                                          <p:attrName>ppt_y</p:attrName>
                                        </p:attrNameLst>
                                      </p:cBhvr>
                                      <p:tavLst>
                                        <p:tav tm="0">
                                          <p:val>
                                            <p:strVal val="#ppt_y+.1"/>
                                          </p:val>
                                        </p:tav>
                                        <p:tav tm="100000">
                                          <p:val>
                                            <p:strVal val="#ppt_y"/>
                                          </p:val>
                                        </p:tav>
                                      </p:tavLst>
                                    </p:anim>
                                  </p:childTnLst>
                                </p:cTn>
                              </p:par>
                            </p:childTnLst>
                          </p:cTn>
                        </p:par>
                        <p:par>
                          <p:cTn id="43" fill="hold">
                            <p:stCondLst>
                              <p:cond delay="6000"/>
                            </p:stCondLst>
                            <p:childTnLst>
                              <p:par>
                                <p:cTn id="44" presetID="53" presetClass="entr" presetSubtype="16"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p:cTn id="46" dur="500" fill="hold"/>
                                        <p:tgtEl>
                                          <p:spTgt spid="10"/>
                                        </p:tgtEl>
                                        <p:attrNameLst>
                                          <p:attrName>ppt_w</p:attrName>
                                        </p:attrNameLst>
                                      </p:cBhvr>
                                      <p:tavLst>
                                        <p:tav tm="0">
                                          <p:val>
                                            <p:fltVal val="0"/>
                                          </p:val>
                                        </p:tav>
                                        <p:tav tm="100000">
                                          <p:val>
                                            <p:strVal val="#ppt_w"/>
                                          </p:val>
                                        </p:tav>
                                      </p:tavLst>
                                    </p:anim>
                                    <p:anim calcmode="lin" valueType="num">
                                      <p:cBhvr>
                                        <p:cTn id="47" dur="500" fill="hold"/>
                                        <p:tgtEl>
                                          <p:spTgt spid="10"/>
                                        </p:tgtEl>
                                        <p:attrNameLst>
                                          <p:attrName>ppt_h</p:attrName>
                                        </p:attrNameLst>
                                      </p:cBhvr>
                                      <p:tavLst>
                                        <p:tav tm="0">
                                          <p:val>
                                            <p:fltVal val="0"/>
                                          </p:val>
                                        </p:tav>
                                        <p:tav tm="100000">
                                          <p:val>
                                            <p:strVal val="#ppt_h"/>
                                          </p:val>
                                        </p:tav>
                                      </p:tavLst>
                                    </p:anim>
                                    <p:animEffect transition="in" filter="fade">
                                      <p:cBhvr>
                                        <p:cTn id="48" dur="500"/>
                                        <p:tgtEl>
                                          <p:spTgt spid="10"/>
                                        </p:tgtEl>
                                      </p:cBhvr>
                                    </p:animEffect>
                                  </p:childTnLst>
                                </p:cTn>
                              </p:par>
                            </p:childTnLst>
                          </p:cTn>
                        </p:par>
                        <p:par>
                          <p:cTn id="49" fill="hold">
                            <p:stCondLst>
                              <p:cond delay="6500"/>
                            </p:stCondLst>
                            <p:childTnLst>
                              <p:par>
                                <p:cTn id="50" presetID="21" presetClass="entr" presetSubtype="1" fill="hold" grpId="0" nodeType="after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wheel(1)">
                                      <p:cBhvr>
                                        <p:cTn id="52" dur="2000"/>
                                        <p:tgtEl>
                                          <p:spTgt spid="20"/>
                                        </p:tgtEl>
                                      </p:cBhvr>
                                    </p:animEffect>
                                  </p:childTnLst>
                                </p:cTn>
                              </p:par>
                            </p:childTnLst>
                          </p:cTn>
                        </p:par>
                        <p:par>
                          <p:cTn id="53" fill="hold">
                            <p:stCondLst>
                              <p:cond delay="8500"/>
                            </p:stCondLst>
                            <p:childTnLst>
                              <p:par>
                                <p:cTn id="54" presetID="53" presetClass="entr" presetSubtype="16" fill="hold" grpId="0" nodeType="afterEffect">
                                  <p:stCondLst>
                                    <p:cond delay="0"/>
                                  </p:stCondLst>
                                  <p:childTnLst>
                                    <p:set>
                                      <p:cBhvr>
                                        <p:cTn id="55" dur="1" fill="hold">
                                          <p:stCondLst>
                                            <p:cond delay="0"/>
                                          </p:stCondLst>
                                        </p:cTn>
                                        <p:tgtEl>
                                          <p:spTgt spid="9"/>
                                        </p:tgtEl>
                                        <p:attrNameLst>
                                          <p:attrName>style.visibility</p:attrName>
                                        </p:attrNameLst>
                                      </p:cBhvr>
                                      <p:to>
                                        <p:strVal val="visible"/>
                                      </p:to>
                                    </p:set>
                                    <p:anim calcmode="lin" valueType="num">
                                      <p:cBhvr>
                                        <p:cTn id="56" dur="500" fill="hold"/>
                                        <p:tgtEl>
                                          <p:spTgt spid="9"/>
                                        </p:tgtEl>
                                        <p:attrNameLst>
                                          <p:attrName>ppt_w</p:attrName>
                                        </p:attrNameLst>
                                      </p:cBhvr>
                                      <p:tavLst>
                                        <p:tav tm="0">
                                          <p:val>
                                            <p:fltVal val="0"/>
                                          </p:val>
                                        </p:tav>
                                        <p:tav tm="100000">
                                          <p:val>
                                            <p:strVal val="#ppt_w"/>
                                          </p:val>
                                        </p:tav>
                                      </p:tavLst>
                                    </p:anim>
                                    <p:anim calcmode="lin" valueType="num">
                                      <p:cBhvr>
                                        <p:cTn id="57" dur="500" fill="hold"/>
                                        <p:tgtEl>
                                          <p:spTgt spid="9"/>
                                        </p:tgtEl>
                                        <p:attrNameLst>
                                          <p:attrName>ppt_h</p:attrName>
                                        </p:attrNameLst>
                                      </p:cBhvr>
                                      <p:tavLst>
                                        <p:tav tm="0">
                                          <p:val>
                                            <p:fltVal val="0"/>
                                          </p:val>
                                        </p:tav>
                                        <p:tav tm="100000">
                                          <p:val>
                                            <p:strVal val="#ppt_h"/>
                                          </p:val>
                                        </p:tav>
                                      </p:tavLst>
                                    </p:anim>
                                    <p:animEffect transition="in" filter="fade">
                                      <p:cBhvr>
                                        <p:cTn id="58" dur="500"/>
                                        <p:tgtEl>
                                          <p:spTgt spid="9"/>
                                        </p:tgtEl>
                                      </p:cBhvr>
                                    </p:animEffect>
                                  </p:childTnLst>
                                </p:cTn>
                              </p:par>
                            </p:childTnLst>
                          </p:cTn>
                        </p:par>
                        <p:par>
                          <p:cTn id="59" fill="hold">
                            <p:stCondLst>
                              <p:cond delay="9000"/>
                            </p:stCondLst>
                            <p:childTnLst>
                              <p:par>
                                <p:cTn id="60" presetID="42" presetClass="entr" presetSubtype="0" fill="hold" grpId="0" nodeType="afterEffect">
                                  <p:stCondLst>
                                    <p:cond delay="0"/>
                                  </p:stCondLst>
                                  <p:childTnLst>
                                    <p:set>
                                      <p:cBhvr>
                                        <p:cTn id="61" dur="1" fill="hold">
                                          <p:stCondLst>
                                            <p:cond delay="0"/>
                                          </p:stCondLst>
                                        </p:cTn>
                                        <p:tgtEl>
                                          <p:spTgt spid="15"/>
                                        </p:tgtEl>
                                        <p:attrNameLst>
                                          <p:attrName>style.visibility</p:attrName>
                                        </p:attrNameLst>
                                      </p:cBhvr>
                                      <p:to>
                                        <p:strVal val="visible"/>
                                      </p:to>
                                    </p:set>
                                    <p:animEffect transition="in" filter="fade">
                                      <p:cBhvr>
                                        <p:cTn id="62" dur="1000"/>
                                        <p:tgtEl>
                                          <p:spTgt spid="15"/>
                                        </p:tgtEl>
                                      </p:cBhvr>
                                    </p:animEffect>
                                    <p:anim calcmode="lin" valueType="num">
                                      <p:cBhvr>
                                        <p:cTn id="63" dur="1000" fill="hold"/>
                                        <p:tgtEl>
                                          <p:spTgt spid="15"/>
                                        </p:tgtEl>
                                        <p:attrNameLst>
                                          <p:attrName>ppt_x</p:attrName>
                                        </p:attrNameLst>
                                      </p:cBhvr>
                                      <p:tavLst>
                                        <p:tav tm="0">
                                          <p:val>
                                            <p:strVal val="#ppt_x"/>
                                          </p:val>
                                        </p:tav>
                                        <p:tav tm="100000">
                                          <p:val>
                                            <p:strVal val="#ppt_x"/>
                                          </p:val>
                                        </p:tav>
                                      </p:tavLst>
                                    </p:anim>
                                    <p:anim calcmode="lin" valueType="num">
                                      <p:cBhvr>
                                        <p:cTn id="6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 grpId="0" animBg="1"/>
      <p:bldP spid="12" grpId="0"/>
      <p:bldP spid="13" grpId="0" animBg="1"/>
      <p:bldP spid="14" grpId="0"/>
      <p:bldP spid="15" grpId="0"/>
      <p:bldP spid="16" grpId="0" animBg="1"/>
      <p:bldP spid="17" grpId="0" animBg="1"/>
      <p:bldP spid="18" grpId="0" animBg="1"/>
      <p:bldP spid="19" grpId="0"/>
      <p:bldP spid="20" grpId="0" animBg="1"/>
      <p:bldP spid="10"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3810000"/>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34738D"/>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189A80"/>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4C4F54"/>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EF9D27"/>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rgbClr val="564267"/>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dirty="0">
                  <a:solidFill>
                    <a:srgbClr val="4F4F4F"/>
                  </a:solidFill>
                  <a:latin typeface="Bernard MT Condensed" panose="02050806060905020404" pitchFamily="18"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chemeClr val="bg2">
              <a:lumMod val="10000"/>
            </a:schemeClr>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Bernard MT Condensed" panose="02050806060905020404" pitchFamily="18" charset="0"/>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34738D"/>
                </a:solidFill>
                <a:latin typeface="Bernard MT Condensed" panose="02050806060905020404" pitchFamily="18" charset="0"/>
              </a:rPr>
              <a:t>Package #1</a:t>
            </a:r>
          </a:p>
          <a:p>
            <a:pPr algn="ctr"/>
            <a:r>
              <a:rPr lang="en-US" sz="3200" dirty="0">
                <a:solidFill>
                  <a:srgbClr val="34738D"/>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189A80"/>
                </a:solidFill>
                <a:latin typeface="Bernard MT Condensed" panose="02050806060905020404" pitchFamily="18" charset="0"/>
              </a:rPr>
              <a:t>Package #2</a:t>
            </a:r>
          </a:p>
          <a:p>
            <a:pPr algn="ctr"/>
            <a:r>
              <a:rPr lang="en-US" sz="3200" dirty="0">
                <a:solidFill>
                  <a:srgbClr val="189A80"/>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8218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Freeform 17"/>
          <p:cNvSpPr/>
          <p:nvPr/>
        </p:nvSpPr>
        <p:spPr>
          <a:xfrm>
            <a:off x="2630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15" name="TextBox 14"/>
          <p:cNvSpPr txBox="1"/>
          <p:nvPr/>
        </p:nvSpPr>
        <p:spPr>
          <a:xfrm>
            <a:off x="112239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16" name="TextBox 15"/>
          <p:cNvSpPr txBox="1"/>
          <p:nvPr/>
        </p:nvSpPr>
        <p:spPr>
          <a:xfrm>
            <a:off x="4634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19" name="TextBox 18"/>
          <p:cNvSpPr txBox="1"/>
          <p:nvPr/>
        </p:nvSpPr>
        <p:spPr>
          <a:xfrm>
            <a:off x="2969555" y="5312248"/>
            <a:ext cx="7697654" cy="738664"/>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rgbClr val="4C4F54"/>
              </a:solidFill>
              <a:latin typeface="Candara" panose="020E0502030303020204" pitchFamily="34" charset="0"/>
            </a:endParaRPr>
          </a:p>
        </p:txBody>
      </p:sp>
      <p:sp>
        <p:nvSpPr>
          <p:cNvPr id="21" name="Freeform 20"/>
          <p:cNvSpPr/>
          <p:nvPr/>
        </p:nvSpPr>
        <p:spPr>
          <a:xfrm>
            <a:off x="419298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2288"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3" name="TextBox 22"/>
          <p:cNvSpPr txBox="1"/>
          <p:nvPr/>
        </p:nvSpPr>
        <p:spPr>
          <a:xfrm>
            <a:off x="439333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sp>
        <p:nvSpPr>
          <p:cNvPr id="25" name="Freeform 24"/>
          <p:cNvSpPr/>
          <p:nvPr/>
        </p:nvSpPr>
        <p:spPr>
          <a:xfrm>
            <a:off x="8129199" y="1969327"/>
            <a:ext cx="3749040" cy="291934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p:cNvSpPr txBox="1"/>
          <p:nvPr/>
        </p:nvSpPr>
        <p:spPr>
          <a:xfrm>
            <a:off x="9045377" y="2290449"/>
            <a:ext cx="213360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a:t>
            </a:r>
          </a:p>
        </p:txBody>
      </p:sp>
      <p:sp>
        <p:nvSpPr>
          <p:cNvPr id="27" name="TextBox 26"/>
          <p:cNvSpPr txBox="1"/>
          <p:nvPr/>
        </p:nvSpPr>
        <p:spPr>
          <a:xfrm>
            <a:off x="8329540" y="2845216"/>
            <a:ext cx="3487671" cy="1815882"/>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quis nostrud exercitation. Lorem ipsum dolor sit amet, consectetur adipiscing elit, sed do eiusmod tempor incididunt </a:t>
            </a:r>
            <a:endParaRPr lang="en-US" dirty="0">
              <a:solidFill>
                <a:schemeClr val="bg1"/>
              </a:solidFill>
              <a:latin typeface="Candara" panose="020E0502030303020204" pitchFamily="34" charset="0"/>
            </a:endParaRPr>
          </a:p>
        </p:txBody>
      </p:sp>
      <p:pic>
        <p:nvPicPr>
          <p:cNvPr id="39" name="Picture 38"/>
          <p:cNvPicPr>
            <a:picLocks noChangeAspect="1"/>
          </p:cNvPicPr>
          <p:nvPr/>
        </p:nvPicPr>
        <p:blipFill>
          <a:blip r:embed="rId3"/>
          <a:stretch>
            <a:fillRect/>
          </a:stretch>
        </p:blipFill>
        <p:spPr>
          <a:xfrm>
            <a:off x="573758" y="2264446"/>
            <a:ext cx="548640" cy="548640"/>
          </a:xfrm>
          <a:prstGeom prst="rect">
            <a:avLst/>
          </a:prstGeom>
          <a:effectLst>
            <a:outerShdw blurRad="50800" dist="38100" dir="2700000" algn="tl" rotWithShape="0">
              <a:prstClr val="black">
                <a:alpha val="40000"/>
              </a:prstClr>
            </a:outerShdw>
          </a:effectLst>
        </p:spPr>
      </p:pic>
      <p:pic>
        <p:nvPicPr>
          <p:cNvPr id="40" name="Picture 39"/>
          <p:cNvPicPr>
            <a:picLocks noChangeAspect="1"/>
          </p:cNvPicPr>
          <p:nvPr/>
        </p:nvPicPr>
        <p:blipFill>
          <a:blip r:embed="rId4"/>
          <a:stretch>
            <a:fillRect/>
          </a:stretch>
        </p:blipFill>
        <p:spPr>
          <a:xfrm>
            <a:off x="4497504" y="2264446"/>
            <a:ext cx="554784" cy="554784"/>
          </a:xfrm>
          <a:prstGeom prst="rect">
            <a:avLst/>
          </a:prstGeom>
          <a:effectLst>
            <a:outerShdw blurRad="50800" dist="38100" dir="2700000" algn="tl" rotWithShape="0">
              <a:prstClr val="black">
                <a:alpha val="40000"/>
              </a:prstClr>
            </a:outerShdw>
          </a:effectLst>
        </p:spPr>
      </p:pic>
      <p:pic>
        <p:nvPicPr>
          <p:cNvPr id="41" name="Picture 40"/>
          <p:cNvPicPr>
            <a:picLocks noChangeAspect="1"/>
          </p:cNvPicPr>
          <p:nvPr/>
        </p:nvPicPr>
        <p:blipFill>
          <a:blip r:embed="rId5"/>
          <a:stretch>
            <a:fillRect/>
          </a:stretch>
        </p:blipFill>
        <p:spPr>
          <a:xfrm>
            <a:off x="8426779" y="2313320"/>
            <a:ext cx="640080" cy="457200"/>
          </a:xfrm>
          <a:prstGeom prst="rect">
            <a:avLst/>
          </a:prstGeom>
          <a:effectLst>
            <a:outerShdw blurRad="50800" dist="38100" dir="2700000" algn="tl" rotWithShape="0">
              <a:prstClr val="black">
                <a:alpha val="40000"/>
              </a:prstClr>
            </a:outerShdw>
          </a:effectLst>
        </p:spPr>
      </p:pic>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pic>
        <p:nvPicPr>
          <p:cNvPr id="2" name="Picture 1"/>
          <p:cNvPicPr>
            <a:picLocks noChangeAspect="1"/>
          </p:cNvPicPr>
          <p:nvPr/>
        </p:nvPicPr>
        <p:blipFill>
          <a:blip r:embed="rId8"/>
          <a:stretch>
            <a:fillRect/>
          </a:stretch>
        </p:blipFill>
        <p:spPr>
          <a:xfrm>
            <a:off x="2293378" y="5434670"/>
            <a:ext cx="573074" cy="493819"/>
          </a:xfrm>
          <a:prstGeom prst="rect">
            <a:avLst/>
          </a:prstGeom>
          <a:solidFill>
            <a:schemeClr val="bg1"/>
          </a:solidFill>
        </p:spPr>
      </p:pic>
    </p:spTree>
    <p:extLst>
      <p:ext uri="{BB962C8B-B14F-4D97-AF65-F5344CB8AC3E}">
        <p14:creationId xmlns:p14="http://schemas.microsoft.com/office/powerpoint/2010/main" val="20221793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p:cTn id="11" dur="500" fill="hold"/>
                                        <p:tgtEl>
                                          <p:spTgt spid="18"/>
                                        </p:tgtEl>
                                        <p:attrNameLst>
                                          <p:attrName>ppt_w</p:attrName>
                                        </p:attrNameLst>
                                      </p:cBhvr>
                                      <p:tavLst>
                                        <p:tav tm="0">
                                          <p:val>
                                            <p:fltVal val="0"/>
                                          </p:val>
                                        </p:tav>
                                        <p:tav tm="100000">
                                          <p:val>
                                            <p:strVal val="#ppt_w"/>
                                          </p:val>
                                        </p:tav>
                                      </p:tavLst>
                                    </p:anim>
                                    <p:anim calcmode="lin" valueType="num">
                                      <p:cBhvr>
                                        <p:cTn id="12" dur="500" fill="hold"/>
                                        <p:tgtEl>
                                          <p:spTgt spid="18"/>
                                        </p:tgtEl>
                                        <p:attrNameLst>
                                          <p:attrName>ppt_h</p:attrName>
                                        </p:attrNameLst>
                                      </p:cBhvr>
                                      <p:tavLst>
                                        <p:tav tm="0">
                                          <p:val>
                                            <p:fltVal val="0"/>
                                          </p:val>
                                        </p:tav>
                                        <p:tav tm="100000">
                                          <p:val>
                                            <p:strVal val="#ppt_h"/>
                                          </p:val>
                                        </p:tav>
                                      </p:tavLst>
                                    </p:anim>
                                    <p:animEffect transition="in" filter="fade">
                                      <p:cBhvr>
                                        <p:cTn id="13" dur="500"/>
                                        <p:tgtEl>
                                          <p:spTgt spid="18"/>
                                        </p:tgtEl>
                                      </p:cBhvr>
                                    </p:animEffect>
                                    <p:anim calcmode="lin" valueType="num">
                                      <p:cBhvr>
                                        <p:cTn id="14" dur="500" fill="hold"/>
                                        <p:tgtEl>
                                          <p:spTgt spid="18"/>
                                        </p:tgtEl>
                                        <p:attrNameLst>
                                          <p:attrName>ppt_x</p:attrName>
                                        </p:attrNameLst>
                                      </p:cBhvr>
                                      <p:tavLst>
                                        <p:tav tm="0">
                                          <p:val>
                                            <p:fltVal val="0.5"/>
                                          </p:val>
                                        </p:tav>
                                        <p:tav tm="100000">
                                          <p:val>
                                            <p:strVal val="#ppt_x"/>
                                          </p:val>
                                        </p:tav>
                                      </p:tavLst>
                                    </p:anim>
                                    <p:anim calcmode="lin" valueType="num">
                                      <p:cBhvr>
                                        <p:cTn id="15" dur="500" fill="hold"/>
                                        <p:tgtEl>
                                          <p:spTgt spid="1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39"/>
                                        </p:tgtEl>
                                        <p:attrNameLst>
                                          <p:attrName>style.visibility</p:attrName>
                                        </p:attrNameLst>
                                      </p:cBhvr>
                                      <p:to>
                                        <p:strVal val="visible"/>
                                      </p:to>
                                    </p:set>
                                    <p:anim calcmode="lin" valueType="num">
                                      <p:cBhvr>
                                        <p:cTn id="19" dur="500" fill="hold"/>
                                        <p:tgtEl>
                                          <p:spTgt spid="39"/>
                                        </p:tgtEl>
                                        <p:attrNameLst>
                                          <p:attrName>ppt_w</p:attrName>
                                        </p:attrNameLst>
                                      </p:cBhvr>
                                      <p:tavLst>
                                        <p:tav tm="0">
                                          <p:val>
                                            <p:fltVal val="0"/>
                                          </p:val>
                                        </p:tav>
                                        <p:tav tm="100000">
                                          <p:val>
                                            <p:strVal val="#ppt_w"/>
                                          </p:val>
                                        </p:tav>
                                      </p:tavLst>
                                    </p:anim>
                                    <p:anim calcmode="lin" valueType="num">
                                      <p:cBhvr>
                                        <p:cTn id="20" dur="500" fill="hold"/>
                                        <p:tgtEl>
                                          <p:spTgt spid="39"/>
                                        </p:tgtEl>
                                        <p:attrNameLst>
                                          <p:attrName>ppt_h</p:attrName>
                                        </p:attrNameLst>
                                      </p:cBhvr>
                                      <p:tavLst>
                                        <p:tav tm="0">
                                          <p:val>
                                            <p:fltVal val="0"/>
                                          </p:val>
                                        </p:tav>
                                        <p:tav tm="100000">
                                          <p:val>
                                            <p:strVal val="#ppt_h"/>
                                          </p:val>
                                        </p:tav>
                                      </p:tavLst>
                                    </p:anim>
                                    <p:animEffect transition="in" filter="fade">
                                      <p:cBhvr>
                                        <p:cTn id="21" dur="500"/>
                                        <p:tgtEl>
                                          <p:spTgt spid="39"/>
                                        </p:tgtEl>
                                      </p:cBhvr>
                                    </p:animEffect>
                                    <p:anim calcmode="lin" valueType="num">
                                      <p:cBhvr>
                                        <p:cTn id="22" dur="500" fill="hold"/>
                                        <p:tgtEl>
                                          <p:spTgt spid="39"/>
                                        </p:tgtEl>
                                        <p:attrNameLst>
                                          <p:attrName>ppt_x</p:attrName>
                                        </p:attrNameLst>
                                      </p:cBhvr>
                                      <p:tavLst>
                                        <p:tav tm="0">
                                          <p:val>
                                            <p:fltVal val="0.5"/>
                                          </p:val>
                                        </p:tav>
                                        <p:tav tm="100000">
                                          <p:val>
                                            <p:strVal val="#ppt_x"/>
                                          </p:val>
                                        </p:tav>
                                      </p:tavLst>
                                    </p:anim>
                                    <p:anim calcmode="lin" valueType="num">
                                      <p:cBhvr>
                                        <p:cTn id="23" dur="500" fill="hold"/>
                                        <p:tgtEl>
                                          <p:spTgt spid="39"/>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left)">
                                      <p:cBhvr>
                                        <p:cTn id="27" dur="500"/>
                                        <p:tgtEl>
                                          <p:spTgt spid="15"/>
                                        </p:tgtEl>
                                      </p:cBhvr>
                                    </p:animEffect>
                                  </p:childTnLst>
                                </p:cTn>
                              </p:par>
                            </p:childTnLst>
                          </p:cTn>
                        </p:par>
                        <p:par>
                          <p:cTn id="28" fill="hold">
                            <p:stCondLst>
                              <p:cond delay="2250"/>
                            </p:stCondLst>
                            <p:childTnLst>
                              <p:par>
                                <p:cTn id="29" presetID="37" presetClass="entr" presetSubtype="0" fill="hold" grpId="0" nodeType="afterEffect">
                                  <p:stCondLst>
                                    <p:cond delay="0"/>
                                  </p:stCondLst>
                                  <p:childTnLst>
                                    <p:set>
                                      <p:cBhvr>
                                        <p:cTn id="30" dur="1" fill="hold">
                                          <p:stCondLst>
                                            <p:cond delay="0"/>
                                          </p:stCondLst>
                                        </p:cTn>
                                        <p:tgtEl>
                                          <p:spTgt spid="16"/>
                                        </p:tgtEl>
                                        <p:attrNameLst>
                                          <p:attrName>style.visibility</p:attrName>
                                        </p:attrNameLst>
                                      </p:cBhvr>
                                      <p:to>
                                        <p:strVal val="visible"/>
                                      </p:to>
                                    </p:set>
                                    <p:animEffect transition="in" filter="fade">
                                      <p:cBhvr>
                                        <p:cTn id="31" dur="1000"/>
                                        <p:tgtEl>
                                          <p:spTgt spid="16"/>
                                        </p:tgtEl>
                                      </p:cBhvr>
                                    </p:animEffect>
                                    <p:anim calcmode="lin" valueType="num">
                                      <p:cBhvr>
                                        <p:cTn id="32" dur="1000" fill="hold"/>
                                        <p:tgtEl>
                                          <p:spTgt spid="16"/>
                                        </p:tgtEl>
                                        <p:attrNameLst>
                                          <p:attrName>ppt_x</p:attrName>
                                        </p:attrNameLst>
                                      </p:cBhvr>
                                      <p:tavLst>
                                        <p:tav tm="0">
                                          <p:val>
                                            <p:strVal val="#ppt_x"/>
                                          </p:val>
                                        </p:tav>
                                        <p:tav tm="100000">
                                          <p:val>
                                            <p:strVal val="#ppt_x"/>
                                          </p:val>
                                        </p:tav>
                                      </p:tavLst>
                                    </p:anim>
                                    <p:anim calcmode="lin" valueType="num">
                                      <p:cBhvr>
                                        <p:cTn id="33" dur="900" decel="100000" fill="hold"/>
                                        <p:tgtEl>
                                          <p:spTgt spid="16"/>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35" fill="hold">
                            <p:stCondLst>
                              <p:cond delay="3250"/>
                            </p:stCondLst>
                            <p:childTnLst>
                              <p:par>
                                <p:cTn id="36" presetID="53" presetClass="entr" presetSubtype="528" fill="hold" grpId="0"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anim calcmode="lin" valueType="num">
                                      <p:cBhvr>
                                        <p:cTn id="41" dur="500" fill="hold"/>
                                        <p:tgtEl>
                                          <p:spTgt spid="21"/>
                                        </p:tgtEl>
                                        <p:attrNameLst>
                                          <p:attrName>ppt_x</p:attrName>
                                        </p:attrNameLst>
                                      </p:cBhvr>
                                      <p:tavLst>
                                        <p:tav tm="0">
                                          <p:val>
                                            <p:fltVal val="0.5"/>
                                          </p:val>
                                        </p:tav>
                                        <p:tav tm="100000">
                                          <p:val>
                                            <p:strVal val="#ppt_x"/>
                                          </p:val>
                                        </p:tav>
                                      </p:tavLst>
                                    </p:anim>
                                    <p:anim calcmode="lin" valueType="num">
                                      <p:cBhvr>
                                        <p:cTn id="42" dur="500" fill="hold"/>
                                        <p:tgtEl>
                                          <p:spTgt spid="21"/>
                                        </p:tgtEl>
                                        <p:attrNameLst>
                                          <p:attrName>ppt_y</p:attrName>
                                        </p:attrNameLst>
                                      </p:cBhvr>
                                      <p:tavLst>
                                        <p:tav tm="0">
                                          <p:val>
                                            <p:fltVal val="0.5"/>
                                          </p:val>
                                        </p:tav>
                                        <p:tav tm="100000">
                                          <p:val>
                                            <p:strVal val="#ppt_y"/>
                                          </p:val>
                                        </p:tav>
                                      </p:tavLst>
                                    </p:anim>
                                  </p:childTnLst>
                                </p:cTn>
                              </p:par>
                            </p:childTnLst>
                          </p:cTn>
                        </p:par>
                        <p:par>
                          <p:cTn id="43" fill="hold">
                            <p:stCondLst>
                              <p:cond delay="3750"/>
                            </p:stCondLst>
                            <p:childTnLst>
                              <p:par>
                                <p:cTn id="44" presetID="53" presetClass="entr" presetSubtype="528" fill="hold" nodeType="afterEffect">
                                  <p:stCondLst>
                                    <p:cond delay="0"/>
                                  </p:stCondLst>
                                  <p:childTnLst>
                                    <p:set>
                                      <p:cBhvr>
                                        <p:cTn id="45" dur="1" fill="hold">
                                          <p:stCondLst>
                                            <p:cond delay="0"/>
                                          </p:stCondLst>
                                        </p:cTn>
                                        <p:tgtEl>
                                          <p:spTgt spid="40"/>
                                        </p:tgtEl>
                                        <p:attrNameLst>
                                          <p:attrName>style.visibility</p:attrName>
                                        </p:attrNameLst>
                                      </p:cBhvr>
                                      <p:to>
                                        <p:strVal val="visible"/>
                                      </p:to>
                                    </p:set>
                                    <p:anim calcmode="lin" valueType="num">
                                      <p:cBhvr>
                                        <p:cTn id="46" dur="500" fill="hold"/>
                                        <p:tgtEl>
                                          <p:spTgt spid="40"/>
                                        </p:tgtEl>
                                        <p:attrNameLst>
                                          <p:attrName>ppt_w</p:attrName>
                                        </p:attrNameLst>
                                      </p:cBhvr>
                                      <p:tavLst>
                                        <p:tav tm="0">
                                          <p:val>
                                            <p:fltVal val="0"/>
                                          </p:val>
                                        </p:tav>
                                        <p:tav tm="100000">
                                          <p:val>
                                            <p:strVal val="#ppt_w"/>
                                          </p:val>
                                        </p:tav>
                                      </p:tavLst>
                                    </p:anim>
                                    <p:anim calcmode="lin" valueType="num">
                                      <p:cBhvr>
                                        <p:cTn id="47" dur="500" fill="hold"/>
                                        <p:tgtEl>
                                          <p:spTgt spid="40"/>
                                        </p:tgtEl>
                                        <p:attrNameLst>
                                          <p:attrName>ppt_h</p:attrName>
                                        </p:attrNameLst>
                                      </p:cBhvr>
                                      <p:tavLst>
                                        <p:tav tm="0">
                                          <p:val>
                                            <p:fltVal val="0"/>
                                          </p:val>
                                        </p:tav>
                                        <p:tav tm="100000">
                                          <p:val>
                                            <p:strVal val="#ppt_h"/>
                                          </p:val>
                                        </p:tav>
                                      </p:tavLst>
                                    </p:anim>
                                    <p:animEffect transition="in" filter="fade">
                                      <p:cBhvr>
                                        <p:cTn id="48" dur="500"/>
                                        <p:tgtEl>
                                          <p:spTgt spid="40"/>
                                        </p:tgtEl>
                                      </p:cBhvr>
                                    </p:animEffect>
                                    <p:anim calcmode="lin" valueType="num">
                                      <p:cBhvr>
                                        <p:cTn id="49" dur="500" fill="hold"/>
                                        <p:tgtEl>
                                          <p:spTgt spid="40"/>
                                        </p:tgtEl>
                                        <p:attrNameLst>
                                          <p:attrName>ppt_x</p:attrName>
                                        </p:attrNameLst>
                                      </p:cBhvr>
                                      <p:tavLst>
                                        <p:tav tm="0">
                                          <p:val>
                                            <p:fltVal val="0.5"/>
                                          </p:val>
                                        </p:tav>
                                        <p:tav tm="100000">
                                          <p:val>
                                            <p:strVal val="#ppt_x"/>
                                          </p:val>
                                        </p:tav>
                                      </p:tavLst>
                                    </p:anim>
                                    <p:anim calcmode="lin" valueType="num">
                                      <p:cBhvr>
                                        <p:cTn id="50" dur="500" fill="hold"/>
                                        <p:tgtEl>
                                          <p:spTgt spid="40"/>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22" presetClass="entr" presetSubtype="8" fill="hold" grpId="0" nodeType="after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wipe(left)">
                                      <p:cBhvr>
                                        <p:cTn id="54" dur="500"/>
                                        <p:tgtEl>
                                          <p:spTgt spid="22"/>
                                        </p:tgtEl>
                                      </p:cBhvr>
                                    </p:animEffect>
                                  </p:childTnLst>
                                </p:cTn>
                              </p:par>
                            </p:childTnLst>
                          </p:cTn>
                        </p:par>
                        <p:par>
                          <p:cTn id="55" fill="hold">
                            <p:stCondLst>
                              <p:cond delay="4750"/>
                            </p:stCondLst>
                            <p:childTnLst>
                              <p:par>
                                <p:cTn id="56" presetID="37" presetClass="entr" presetSubtype="0"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Effect transition="in" filter="fade">
                                      <p:cBhvr>
                                        <p:cTn id="58" dur="1000"/>
                                        <p:tgtEl>
                                          <p:spTgt spid="23"/>
                                        </p:tgtEl>
                                      </p:cBhvr>
                                    </p:animEffect>
                                    <p:anim calcmode="lin" valueType="num">
                                      <p:cBhvr>
                                        <p:cTn id="59" dur="1000" fill="hold"/>
                                        <p:tgtEl>
                                          <p:spTgt spid="23"/>
                                        </p:tgtEl>
                                        <p:attrNameLst>
                                          <p:attrName>ppt_x</p:attrName>
                                        </p:attrNameLst>
                                      </p:cBhvr>
                                      <p:tavLst>
                                        <p:tav tm="0">
                                          <p:val>
                                            <p:strVal val="#ppt_x"/>
                                          </p:val>
                                        </p:tav>
                                        <p:tav tm="100000">
                                          <p:val>
                                            <p:strVal val="#ppt_x"/>
                                          </p:val>
                                        </p:tav>
                                      </p:tavLst>
                                    </p:anim>
                                    <p:anim calcmode="lin" valueType="num">
                                      <p:cBhvr>
                                        <p:cTn id="60" dur="900" decel="100000" fill="hold"/>
                                        <p:tgtEl>
                                          <p:spTgt spid="2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2" fill="hold">
                            <p:stCondLst>
                              <p:cond delay="5750"/>
                            </p:stCondLst>
                            <p:childTnLst>
                              <p:par>
                                <p:cTn id="63" presetID="53" presetClass="entr" presetSubtype="528" fill="hold" grpId="0" nodeType="afterEffect">
                                  <p:stCondLst>
                                    <p:cond delay="0"/>
                                  </p:stCondLst>
                                  <p:childTnLst>
                                    <p:set>
                                      <p:cBhvr>
                                        <p:cTn id="64" dur="1" fill="hold">
                                          <p:stCondLst>
                                            <p:cond delay="0"/>
                                          </p:stCondLst>
                                        </p:cTn>
                                        <p:tgtEl>
                                          <p:spTgt spid="25"/>
                                        </p:tgtEl>
                                        <p:attrNameLst>
                                          <p:attrName>style.visibility</p:attrName>
                                        </p:attrNameLst>
                                      </p:cBhvr>
                                      <p:to>
                                        <p:strVal val="visible"/>
                                      </p:to>
                                    </p:set>
                                    <p:anim calcmode="lin" valueType="num">
                                      <p:cBhvr>
                                        <p:cTn id="65" dur="500" fill="hold"/>
                                        <p:tgtEl>
                                          <p:spTgt spid="25"/>
                                        </p:tgtEl>
                                        <p:attrNameLst>
                                          <p:attrName>ppt_w</p:attrName>
                                        </p:attrNameLst>
                                      </p:cBhvr>
                                      <p:tavLst>
                                        <p:tav tm="0">
                                          <p:val>
                                            <p:fltVal val="0"/>
                                          </p:val>
                                        </p:tav>
                                        <p:tav tm="100000">
                                          <p:val>
                                            <p:strVal val="#ppt_w"/>
                                          </p:val>
                                        </p:tav>
                                      </p:tavLst>
                                    </p:anim>
                                    <p:anim calcmode="lin" valueType="num">
                                      <p:cBhvr>
                                        <p:cTn id="66" dur="500" fill="hold"/>
                                        <p:tgtEl>
                                          <p:spTgt spid="25"/>
                                        </p:tgtEl>
                                        <p:attrNameLst>
                                          <p:attrName>ppt_h</p:attrName>
                                        </p:attrNameLst>
                                      </p:cBhvr>
                                      <p:tavLst>
                                        <p:tav tm="0">
                                          <p:val>
                                            <p:fltVal val="0"/>
                                          </p:val>
                                        </p:tav>
                                        <p:tav tm="100000">
                                          <p:val>
                                            <p:strVal val="#ppt_h"/>
                                          </p:val>
                                        </p:tav>
                                      </p:tavLst>
                                    </p:anim>
                                    <p:animEffect transition="in" filter="fade">
                                      <p:cBhvr>
                                        <p:cTn id="67" dur="500"/>
                                        <p:tgtEl>
                                          <p:spTgt spid="25"/>
                                        </p:tgtEl>
                                      </p:cBhvr>
                                    </p:animEffect>
                                    <p:anim calcmode="lin" valueType="num">
                                      <p:cBhvr>
                                        <p:cTn id="68" dur="500" fill="hold"/>
                                        <p:tgtEl>
                                          <p:spTgt spid="25"/>
                                        </p:tgtEl>
                                        <p:attrNameLst>
                                          <p:attrName>ppt_x</p:attrName>
                                        </p:attrNameLst>
                                      </p:cBhvr>
                                      <p:tavLst>
                                        <p:tav tm="0">
                                          <p:val>
                                            <p:fltVal val="0.5"/>
                                          </p:val>
                                        </p:tav>
                                        <p:tav tm="100000">
                                          <p:val>
                                            <p:strVal val="#ppt_x"/>
                                          </p:val>
                                        </p:tav>
                                      </p:tavLst>
                                    </p:anim>
                                    <p:anim calcmode="lin" valueType="num">
                                      <p:cBhvr>
                                        <p:cTn id="69" dur="500" fill="hold"/>
                                        <p:tgtEl>
                                          <p:spTgt spid="25"/>
                                        </p:tgtEl>
                                        <p:attrNameLst>
                                          <p:attrName>ppt_y</p:attrName>
                                        </p:attrNameLst>
                                      </p:cBhvr>
                                      <p:tavLst>
                                        <p:tav tm="0">
                                          <p:val>
                                            <p:fltVal val="0.5"/>
                                          </p:val>
                                        </p:tav>
                                        <p:tav tm="100000">
                                          <p:val>
                                            <p:strVal val="#ppt_y"/>
                                          </p:val>
                                        </p:tav>
                                      </p:tavLst>
                                    </p:anim>
                                  </p:childTnLst>
                                </p:cTn>
                              </p:par>
                            </p:childTnLst>
                          </p:cTn>
                        </p:par>
                        <p:par>
                          <p:cTn id="70" fill="hold">
                            <p:stCondLst>
                              <p:cond delay="6250"/>
                            </p:stCondLst>
                            <p:childTnLst>
                              <p:par>
                                <p:cTn id="71" presetID="53" presetClass="entr" presetSubtype="528" fill="hold" nodeType="afterEffect">
                                  <p:stCondLst>
                                    <p:cond delay="0"/>
                                  </p:stCondLst>
                                  <p:childTnLst>
                                    <p:set>
                                      <p:cBhvr>
                                        <p:cTn id="72" dur="1" fill="hold">
                                          <p:stCondLst>
                                            <p:cond delay="0"/>
                                          </p:stCondLst>
                                        </p:cTn>
                                        <p:tgtEl>
                                          <p:spTgt spid="41"/>
                                        </p:tgtEl>
                                        <p:attrNameLst>
                                          <p:attrName>style.visibility</p:attrName>
                                        </p:attrNameLst>
                                      </p:cBhvr>
                                      <p:to>
                                        <p:strVal val="visible"/>
                                      </p:to>
                                    </p:set>
                                    <p:anim calcmode="lin" valueType="num">
                                      <p:cBhvr>
                                        <p:cTn id="73" dur="500" fill="hold"/>
                                        <p:tgtEl>
                                          <p:spTgt spid="41"/>
                                        </p:tgtEl>
                                        <p:attrNameLst>
                                          <p:attrName>ppt_w</p:attrName>
                                        </p:attrNameLst>
                                      </p:cBhvr>
                                      <p:tavLst>
                                        <p:tav tm="0">
                                          <p:val>
                                            <p:fltVal val="0"/>
                                          </p:val>
                                        </p:tav>
                                        <p:tav tm="100000">
                                          <p:val>
                                            <p:strVal val="#ppt_w"/>
                                          </p:val>
                                        </p:tav>
                                      </p:tavLst>
                                    </p:anim>
                                    <p:anim calcmode="lin" valueType="num">
                                      <p:cBhvr>
                                        <p:cTn id="74" dur="500" fill="hold"/>
                                        <p:tgtEl>
                                          <p:spTgt spid="41"/>
                                        </p:tgtEl>
                                        <p:attrNameLst>
                                          <p:attrName>ppt_h</p:attrName>
                                        </p:attrNameLst>
                                      </p:cBhvr>
                                      <p:tavLst>
                                        <p:tav tm="0">
                                          <p:val>
                                            <p:fltVal val="0"/>
                                          </p:val>
                                        </p:tav>
                                        <p:tav tm="100000">
                                          <p:val>
                                            <p:strVal val="#ppt_h"/>
                                          </p:val>
                                        </p:tav>
                                      </p:tavLst>
                                    </p:anim>
                                    <p:animEffect transition="in" filter="fade">
                                      <p:cBhvr>
                                        <p:cTn id="75" dur="500"/>
                                        <p:tgtEl>
                                          <p:spTgt spid="41"/>
                                        </p:tgtEl>
                                      </p:cBhvr>
                                    </p:animEffect>
                                    <p:anim calcmode="lin" valueType="num">
                                      <p:cBhvr>
                                        <p:cTn id="76" dur="500" fill="hold"/>
                                        <p:tgtEl>
                                          <p:spTgt spid="41"/>
                                        </p:tgtEl>
                                        <p:attrNameLst>
                                          <p:attrName>ppt_x</p:attrName>
                                        </p:attrNameLst>
                                      </p:cBhvr>
                                      <p:tavLst>
                                        <p:tav tm="0">
                                          <p:val>
                                            <p:fltVal val="0.5"/>
                                          </p:val>
                                        </p:tav>
                                        <p:tav tm="100000">
                                          <p:val>
                                            <p:strVal val="#ppt_x"/>
                                          </p:val>
                                        </p:tav>
                                      </p:tavLst>
                                    </p:anim>
                                    <p:anim calcmode="lin" valueType="num">
                                      <p:cBhvr>
                                        <p:cTn id="77" dur="500" fill="hold"/>
                                        <p:tgtEl>
                                          <p:spTgt spid="41"/>
                                        </p:tgtEl>
                                        <p:attrNameLst>
                                          <p:attrName>ppt_y</p:attrName>
                                        </p:attrNameLst>
                                      </p:cBhvr>
                                      <p:tavLst>
                                        <p:tav tm="0">
                                          <p:val>
                                            <p:fltVal val="0.5"/>
                                          </p:val>
                                        </p:tav>
                                        <p:tav tm="100000">
                                          <p:val>
                                            <p:strVal val="#ppt_y"/>
                                          </p:val>
                                        </p:tav>
                                      </p:tavLst>
                                    </p:anim>
                                  </p:childTnLst>
                                </p:cTn>
                              </p:par>
                            </p:childTnLst>
                          </p:cTn>
                        </p:par>
                        <p:par>
                          <p:cTn id="78" fill="hold">
                            <p:stCondLst>
                              <p:cond delay="6750"/>
                            </p:stCondLst>
                            <p:childTnLst>
                              <p:par>
                                <p:cTn id="79" presetID="22" presetClass="entr" presetSubtype="8"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wipe(left)">
                                      <p:cBhvr>
                                        <p:cTn id="81" dur="500"/>
                                        <p:tgtEl>
                                          <p:spTgt spid="26"/>
                                        </p:tgtEl>
                                      </p:cBhvr>
                                    </p:animEffect>
                                  </p:childTnLst>
                                </p:cTn>
                              </p:par>
                            </p:childTnLst>
                          </p:cTn>
                        </p:par>
                        <p:par>
                          <p:cTn id="82" fill="hold">
                            <p:stCondLst>
                              <p:cond delay="7250"/>
                            </p:stCondLst>
                            <p:childTnLst>
                              <p:par>
                                <p:cTn id="83" presetID="37"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fade">
                                      <p:cBhvr>
                                        <p:cTn id="85" dur="1000"/>
                                        <p:tgtEl>
                                          <p:spTgt spid="27"/>
                                        </p:tgtEl>
                                      </p:cBhvr>
                                    </p:animEffect>
                                    <p:anim calcmode="lin" valueType="num">
                                      <p:cBhvr>
                                        <p:cTn id="86" dur="1000" fill="hold"/>
                                        <p:tgtEl>
                                          <p:spTgt spid="27"/>
                                        </p:tgtEl>
                                        <p:attrNameLst>
                                          <p:attrName>ppt_x</p:attrName>
                                        </p:attrNameLst>
                                      </p:cBhvr>
                                      <p:tavLst>
                                        <p:tav tm="0">
                                          <p:val>
                                            <p:strVal val="#ppt_x"/>
                                          </p:val>
                                        </p:tav>
                                        <p:tav tm="100000">
                                          <p:val>
                                            <p:strVal val="#ppt_x"/>
                                          </p:val>
                                        </p:tav>
                                      </p:tavLst>
                                    </p:anim>
                                    <p:anim calcmode="lin" valueType="num">
                                      <p:cBhvr>
                                        <p:cTn id="87" dur="900" decel="100000" fill="hold"/>
                                        <p:tgtEl>
                                          <p:spTgt spid="27"/>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89" fill="hold">
                            <p:stCondLst>
                              <p:cond delay="8250"/>
                            </p:stCondLst>
                            <p:childTnLst>
                              <p:par>
                                <p:cTn id="90" presetID="53" presetClass="entr" presetSubtype="16" fill="hold" nodeType="afterEffect">
                                  <p:stCondLst>
                                    <p:cond delay="0"/>
                                  </p:stCondLst>
                                  <p:childTnLst>
                                    <p:set>
                                      <p:cBhvr>
                                        <p:cTn id="91" dur="1" fill="hold">
                                          <p:stCondLst>
                                            <p:cond delay="0"/>
                                          </p:stCondLst>
                                        </p:cTn>
                                        <p:tgtEl>
                                          <p:spTgt spid="2"/>
                                        </p:tgtEl>
                                        <p:attrNameLst>
                                          <p:attrName>style.visibility</p:attrName>
                                        </p:attrNameLst>
                                      </p:cBhvr>
                                      <p:to>
                                        <p:strVal val="visible"/>
                                      </p:to>
                                    </p:set>
                                    <p:anim calcmode="lin" valueType="num">
                                      <p:cBhvr>
                                        <p:cTn id="92" dur="500" fill="hold"/>
                                        <p:tgtEl>
                                          <p:spTgt spid="2"/>
                                        </p:tgtEl>
                                        <p:attrNameLst>
                                          <p:attrName>ppt_w</p:attrName>
                                        </p:attrNameLst>
                                      </p:cBhvr>
                                      <p:tavLst>
                                        <p:tav tm="0">
                                          <p:val>
                                            <p:fltVal val="0"/>
                                          </p:val>
                                        </p:tav>
                                        <p:tav tm="100000">
                                          <p:val>
                                            <p:strVal val="#ppt_w"/>
                                          </p:val>
                                        </p:tav>
                                      </p:tavLst>
                                    </p:anim>
                                    <p:anim calcmode="lin" valueType="num">
                                      <p:cBhvr>
                                        <p:cTn id="93" dur="500" fill="hold"/>
                                        <p:tgtEl>
                                          <p:spTgt spid="2"/>
                                        </p:tgtEl>
                                        <p:attrNameLst>
                                          <p:attrName>ppt_h</p:attrName>
                                        </p:attrNameLst>
                                      </p:cBhvr>
                                      <p:tavLst>
                                        <p:tav tm="0">
                                          <p:val>
                                            <p:fltVal val="0"/>
                                          </p:val>
                                        </p:tav>
                                        <p:tav tm="100000">
                                          <p:val>
                                            <p:strVal val="#ppt_h"/>
                                          </p:val>
                                        </p:tav>
                                      </p:tavLst>
                                    </p:anim>
                                    <p:animEffect transition="in" filter="fade">
                                      <p:cBhvr>
                                        <p:cTn id="94" dur="500"/>
                                        <p:tgtEl>
                                          <p:spTgt spid="2"/>
                                        </p:tgtEl>
                                      </p:cBhvr>
                                    </p:animEffect>
                                  </p:childTnLst>
                                </p:cTn>
                              </p:par>
                            </p:childTnLst>
                          </p:cTn>
                        </p:par>
                        <p:par>
                          <p:cTn id="95" fill="hold">
                            <p:stCondLst>
                              <p:cond delay="8750"/>
                            </p:stCondLst>
                            <p:childTnLst>
                              <p:par>
                                <p:cTn id="96" presetID="22" presetClass="entr" presetSubtype="8" fill="hold" grpId="0" nodeType="afterEffect">
                                  <p:stCondLst>
                                    <p:cond delay="0"/>
                                  </p:stCondLst>
                                  <p:childTnLst>
                                    <p:set>
                                      <p:cBhvr>
                                        <p:cTn id="97" dur="1" fill="hold">
                                          <p:stCondLst>
                                            <p:cond delay="0"/>
                                          </p:stCondLst>
                                        </p:cTn>
                                        <p:tgtEl>
                                          <p:spTgt spid="19"/>
                                        </p:tgtEl>
                                        <p:attrNameLst>
                                          <p:attrName>style.visibility</p:attrName>
                                        </p:attrNameLst>
                                      </p:cBhvr>
                                      <p:to>
                                        <p:strVal val="visible"/>
                                      </p:to>
                                    </p:set>
                                    <p:animEffect transition="in" filter="wipe(left)">
                                      <p:cBhvr>
                                        <p:cTn id="98" dur="10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5" grpId="0"/>
      <p:bldP spid="16" grpId="0"/>
      <p:bldP spid="19" grpId="0"/>
      <p:bldP spid="21" grpId="0" animBg="1"/>
      <p:bldP spid="22" grpId="0"/>
      <p:bldP spid="23" grpId="0"/>
      <p:bldP spid="25" grpId="0" animBg="1"/>
      <p:bldP spid="26" grpId="0"/>
      <p:bldP spid="27"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2" name="Shape 4482"/>
          <p:cNvSpPr/>
          <p:nvPr/>
        </p:nvSpPr>
        <p:spPr>
          <a:xfrm>
            <a:off x="4173359" y="1159450"/>
            <a:ext cx="1114826" cy="755712"/>
          </a:xfrm>
          <a:custGeom>
            <a:avLst/>
            <a:gdLst/>
            <a:ahLst/>
            <a:cxnLst>
              <a:cxn ang="0">
                <a:pos x="wd2" y="hd2"/>
              </a:cxn>
              <a:cxn ang="5400000">
                <a:pos x="wd2" y="hd2"/>
              </a:cxn>
              <a:cxn ang="10800000">
                <a:pos x="wd2" y="hd2"/>
              </a:cxn>
              <a:cxn ang="16200000">
                <a:pos x="wd2" y="hd2"/>
              </a:cxn>
            </a:cxnLst>
            <a:rect l="0" t="0" r="r" b="b"/>
            <a:pathLst>
              <a:path w="21600" h="21600" extrusionOk="0">
                <a:moveTo>
                  <a:pt x="21600" y="5425"/>
                </a:moveTo>
                <a:lnTo>
                  <a:pt x="18158" y="21600"/>
                </a:lnTo>
                <a:lnTo>
                  <a:pt x="13118" y="19486"/>
                </a:lnTo>
                <a:cubicBezTo>
                  <a:pt x="12954" y="19361"/>
                  <a:pt x="12774" y="19293"/>
                  <a:pt x="12590" y="19288"/>
                </a:cubicBezTo>
                <a:cubicBezTo>
                  <a:pt x="12376" y="19281"/>
                  <a:pt x="12164" y="19359"/>
                  <a:pt x="11977" y="19513"/>
                </a:cubicBezTo>
                <a:lnTo>
                  <a:pt x="11424" y="19538"/>
                </a:lnTo>
                <a:lnTo>
                  <a:pt x="10607" y="19649"/>
                </a:lnTo>
                <a:lnTo>
                  <a:pt x="9431" y="19543"/>
                </a:lnTo>
                <a:lnTo>
                  <a:pt x="8311" y="19285"/>
                </a:lnTo>
                <a:lnTo>
                  <a:pt x="7638" y="19089"/>
                </a:lnTo>
                <a:lnTo>
                  <a:pt x="6996" y="19154"/>
                </a:lnTo>
                <a:lnTo>
                  <a:pt x="6324" y="18662"/>
                </a:lnTo>
                <a:lnTo>
                  <a:pt x="6092" y="18145"/>
                </a:lnTo>
                <a:lnTo>
                  <a:pt x="5589" y="18145"/>
                </a:lnTo>
                <a:cubicBezTo>
                  <a:pt x="5445" y="18206"/>
                  <a:pt x="5296" y="18240"/>
                  <a:pt x="5146" y="18244"/>
                </a:cubicBezTo>
                <a:cubicBezTo>
                  <a:pt x="4853" y="18254"/>
                  <a:pt x="4563" y="18155"/>
                  <a:pt x="4302" y="17957"/>
                </a:cubicBezTo>
                <a:lnTo>
                  <a:pt x="3452" y="17416"/>
                </a:lnTo>
                <a:lnTo>
                  <a:pt x="3130" y="16899"/>
                </a:lnTo>
                <a:lnTo>
                  <a:pt x="3350" y="16007"/>
                </a:lnTo>
                <a:lnTo>
                  <a:pt x="3093" y="15381"/>
                </a:lnTo>
                <a:lnTo>
                  <a:pt x="3168" y="14674"/>
                </a:lnTo>
                <a:lnTo>
                  <a:pt x="2777" y="13937"/>
                </a:lnTo>
                <a:lnTo>
                  <a:pt x="1812" y="13075"/>
                </a:lnTo>
                <a:lnTo>
                  <a:pt x="1004" y="12251"/>
                </a:lnTo>
                <a:lnTo>
                  <a:pt x="370" y="12313"/>
                </a:lnTo>
                <a:lnTo>
                  <a:pt x="0" y="11881"/>
                </a:lnTo>
                <a:lnTo>
                  <a:pt x="199" y="10874"/>
                </a:lnTo>
                <a:cubicBezTo>
                  <a:pt x="173" y="10722"/>
                  <a:pt x="147" y="10571"/>
                  <a:pt x="121" y="10419"/>
                </a:cubicBezTo>
                <a:cubicBezTo>
                  <a:pt x="96" y="10267"/>
                  <a:pt x="70" y="10115"/>
                  <a:pt x="44" y="9963"/>
                </a:cubicBezTo>
                <a:lnTo>
                  <a:pt x="42" y="9204"/>
                </a:lnTo>
                <a:lnTo>
                  <a:pt x="621" y="9378"/>
                </a:lnTo>
                <a:cubicBezTo>
                  <a:pt x="475" y="9627"/>
                  <a:pt x="408" y="9954"/>
                  <a:pt x="436" y="10280"/>
                </a:cubicBezTo>
                <a:cubicBezTo>
                  <a:pt x="462" y="10589"/>
                  <a:pt x="572" y="10869"/>
                  <a:pt x="741" y="11057"/>
                </a:cubicBezTo>
                <a:cubicBezTo>
                  <a:pt x="845" y="11034"/>
                  <a:pt x="946" y="10985"/>
                  <a:pt x="1040" y="10914"/>
                </a:cubicBezTo>
                <a:cubicBezTo>
                  <a:pt x="1154" y="10826"/>
                  <a:pt x="1256" y="10706"/>
                  <a:pt x="1338" y="10559"/>
                </a:cubicBezTo>
                <a:cubicBezTo>
                  <a:pt x="1428" y="10379"/>
                  <a:pt x="1469" y="10157"/>
                  <a:pt x="1454" y="9935"/>
                </a:cubicBezTo>
                <a:cubicBezTo>
                  <a:pt x="1437" y="9688"/>
                  <a:pt x="1352" y="9462"/>
                  <a:pt x="1219" y="9310"/>
                </a:cubicBezTo>
                <a:cubicBezTo>
                  <a:pt x="1319" y="9289"/>
                  <a:pt x="1419" y="9267"/>
                  <a:pt x="1520" y="9245"/>
                </a:cubicBezTo>
                <a:cubicBezTo>
                  <a:pt x="1620" y="9223"/>
                  <a:pt x="1721" y="9202"/>
                  <a:pt x="1821" y="9180"/>
                </a:cubicBezTo>
                <a:cubicBezTo>
                  <a:pt x="1763" y="8975"/>
                  <a:pt x="1672" y="8794"/>
                  <a:pt x="1556" y="8652"/>
                </a:cubicBezTo>
                <a:cubicBezTo>
                  <a:pt x="1415" y="8479"/>
                  <a:pt x="1244" y="8369"/>
                  <a:pt x="1062" y="8337"/>
                </a:cubicBezTo>
                <a:cubicBezTo>
                  <a:pt x="1100" y="8644"/>
                  <a:pt x="878" y="8879"/>
                  <a:pt x="693" y="8726"/>
                </a:cubicBezTo>
                <a:cubicBezTo>
                  <a:pt x="629" y="8673"/>
                  <a:pt x="589" y="8575"/>
                  <a:pt x="586" y="8467"/>
                </a:cubicBezTo>
                <a:lnTo>
                  <a:pt x="1156" y="7624"/>
                </a:lnTo>
                <a:lnTo>
                  <a:pt x="1288" y="6846"/>
                </a:lnTo>
                <a:lnTo>
                  <a:pt x="1506" y="5709"/>
                </a:lnTo>
                <a:lnTo>
                  <a:pt x="1506" y="4730"/>
                </a:lnTo>
                <a:lnTo>
                  <a:pt x="1727" y="3713"/>
                </a:lnTo>
                <a:lnTo>
                  <a:pt x="1418" y="3063"/>
                </a:lnTo>
                <a:lnTo>
                  <a:pt x="1124" y="2561"/>
                </a:lnTo>
                <a:lnTo>
                  <a:pt x="1401" y="1970"/>
                </a:lnTo>
                <a:lnTo>
                  <a:pt x="1650" y="1072"/>
                </a:lnTo>
                <a:lnTo>
                  <a:pt x="1650" y="68"/>
                </a:lnTo>
                <a:cubicBezTo>
                  <a:pt x="1739" y="427"/>
                  <a:pt x="1853" y="771"/>
                  <a:pt x="1992" y="1095"/>
                </a:cubicBezTo>
                <a:cubicBezTo>
                  <a:pt x="2153" y="1471"/>
                  <a:pt x="2344" y="1816"/>
                  <a:pt x="2562" y="2122"/>
                </a:cubicBezTo>
                <a:lnTo>
                  <a:pt x="3305" y="2508"/>
                </a:lnTo>
                <a:lnTo>
                  <a:pt x="3803" y="2982"/>
                </a:lnTo>
                <a:lnTo>
                  <a:pt x="4299" y="3256"/>
                </a:lnTo>
                <a:cubicBezTo>
                  <a:pt x="4434" y="3243"/>
                  <a:pt x="4569" y="3238"/>
                  <a:pt x="4704" y="3240"/>
                </a:cubicBezTo>
                <a:cubicBezTo>
                  <a:pt x="4867" y="3243"/>
                  <a:pt x="5031" y="3258"/>
                  <a:pt x="5193" y="3284"/>
                </a:cubicBezTo>
                <a:lnTo>
                  <a:pt x="5549" y="4121"/>
                </a:lnTo>
                <a:lnTo>
                  <a:pt x="5877" y="3308"/>
                </a:lnTo>
                <a:cubicBezTo>
                  <a:pt x="5845" y="3544"/>
                  <a:pt x="5846" y="3787"/>
                  <a:pt x="5881" y="4022"/>
                </a:cubicBezTo>
                <a:cubicBezTo>
                  <a:pt x="5920" y="4283"/>
                  <a:pt x="5999" y="4528"/>
                  <a:pt x="6113" y="4736"/>
                </a:cubicBezTo>
                <a:lnTo>
                  <a:pt x="6539" y="3879"/>
                </a:lnTo>
                <a:lnTo>
                  <a:pt x="5669" y="6109"/>
                </a:lnTo>
                <a:cubicBezTo>
                  <a:pt x="5769" y="5764"/>
                  <a:pt x="6032" y="5590"/>
                  <a:pt x="6273" y="5711"/>
                </a:cubicBezTo>
                <a:cubicBezTo>
                  <a:pt x="6384" y="5766"/>
                  <a:pt x="6476" y="5883"/>
                  <a:pt x="6530" y="6036"/>
                </a:cubicBezTo>
                <a:lnTo>
                  <a:pt x="6135" y="7121"/>
                </a:lnTo>
                <a:lnTo>
                  <a:pt x="5698" y="7766"/>
                </a:lnTo>
                <a:lnTo>
                  <a:pt x="5654" y="8821"/>
                </a:lnTo>
                <a:lnTo>
                  <a:pt x="6080" y="9343"/>
                </a:lnTo>
                <a:lnTo>
                  <a:pt x="6417" y="8612"/>
                </a:lnTo>
                <a:cubicBezTo>
                  <a:pt x="6357" y="8413"/>
                  <a:pt x="6335" y="8194"/>
                  <a:pt x="6352" y="7978"/>
                </a:cubicBezTo>
                <a:cubicBezTo>
                  <a:pt x="6376" y="7685"/>
                  <a:pt x="6470" y="7414"/>
                  <a:pt x="6618" y="7216"/>
                </a:cubicBezTo>
                <a:lnTo>
                  <a:pt x="6867" y="6721"/>
                </a:lnTo>
                <a:cubicBezTo>
                  <a:pt x="6831" y="6477"/>
                  <a:pt x="6899" y="6226"/>
                  <a:pt x="7039" y="6085"/>
                </a:cubicBezTo>
                <a:cubicBezTo>
                  <a:pt x="7166" y="5956"/>
                  <a:pt x="7332" y="5943"/>
                  <a:pt x="7468" y="6052"/>
                </a:cubicBezTo>
                <a:lnTo>
                  <a:pt x="7603" y="7026"/>
                </a:lnTo>
                <a:lnTo>
                  <a:pt x="7763" y="5225"/>
                </a:lnTo>
                <a:lnTo>
                  <a:pt x="7459" y="4540"/>
                </a:lnTo>
                <a:lnTo>
                  <a:pt x="7022" y="4496"/>
                </a:lnTo>
                <a:lnTo>
                  <a:pt x="7109" y="3588"/>
                </a:lnTo>
                <a:lnTo>
                  <a:pt x="7592" y="3177"/>
                </a:lnTo>
                <a:lnTo>
                  <a:pt x="7620" y="2723"/>
                </a:lnTo>
                <a:lnTo>
                  <a:pt x="7413" y="2225"/>
                </a:lnTo>
                <a:lnTo>
                  <a:pt x="8010" y="1687"/>
                </a:lnTo>
                <a:lnTo>
                  <a:pt x="7778" y="1325"/>
                </a:lnTo>
                <a:lnTo>
                  <a:pt x="7218" y="1844"/>
                </a:lnTo>
                <a:lnTo>
                  <a:pt x="7042" y="1501"/>
                </a:lnTo>
                <a:lnTo>
                  <a:pt x="7350" y="900"/>
                </a:lnTo>
                <a:lnTo>
                  <a:pt x="7350" y="424"/>
                </a:lnTo>
                <a:lnTo>
                  <a:pt x="7308" y="0"/>
                </a:lnTo>
                <a:lnTo>
                  <a:pt x="21600" y="5425"/>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3" name="Shape 4483"/>
          <p:cNvSpPr/>
          <p:nvPr/>
        </p:nvSpPr>
        <p:spPr>
          <a:xfrm>
            <a:off x="3822799" y="1601667"/>
            <a:ext cx="1349746" cy="1078621"/>
          </a:xfrm>
          <a:custGeom>
            <a:avLst/>
            <a:gdLst/>
            <a:ahLst/>
            <a:cxnLst>
              <a:cxn ang="0">
                <a:pos x="wd2" y="hd2"/>
              </a:cxn>
              <a:cxn ang="5400000">
                <a:pos x="wd2" y="hd2"/>
              </a:cxn>
              <a:cxn ang="10800000">
                <a:pos x="wd2" y="hd2"/>
              </a:cxn>
              <a:cxn ang="16200000">
                <a:pos x="wd2" y="hd2"/>
              </a:cxn>
            </a:cxnLst>
            <a:rect l="0" t="0" r="r" b="b"/>
            <a:pathLst>
              <a:path w="21600" h="21600" extrusionOk="0">
                <a:moveTo>
                  <a:pt x="20628" y="6272"/>
                </a:moveTo>
                <a:lnTo>
                  <a:pt x="16372" y="4666"/>
                </a:lnTo>
                <a:lnTo>
                  <a:pt x="15898" y="4527"/>
                </a:lnTo>
                <a:lnTo>
                  <a:pt x="15116" y="4785"/>
                </a:lnTo>
                <a:lnTo>
                  <a:pt x="14044" y="4769"/>
                </a:lnTo>
                <a:lnTo>
                  <a:pt x="13205" y="4634"/>
                </a:lnTo>
                <a:lnTo>
                  <a:pt x="12116" y="4407"/>
                </a:lnTo>
                <a:lnTo>
                  <a:pt x="11450" y="4454"/>
                </a:lnTo>
                <a:lnTo>
                  <a:pt x="10924" y="4141"/>
                </a:lnTo>
                <a:lnTo>
                  <a:pt x="10757" y="3669"/>
                </a:lnTo>
                <a:lnTo>
                  <a:pt x="10231" y="3647"/>
                </a:lnTo>
                <a:lnTo>
                  <a:pt x="9738" y="3808"/>
                </a:lnTo>
                <a:lnTo>
                  <a:pt x="8635" y="3307"/>
                </a:lnTo>
                <a:lnTo>
                  <a:pt x="8325" y="3034"/>
                </a:lnTo>
                <a:lnTo>
                  <a:pt x="8585" y="2277"/>
                </a:lnTo>
                <a:lnTo>
                  <a:pt x="8100" y="1453"/>
                </a:lnTo>
                <a:lnTo>
                  <a:pt x="7369" y="840"/>
                </a:lnTo>
                <a:lnTo>
                  <a:pt x="6565" y="490"/>
                </a:lnTo>
                <a:lnTo>
                  <a:pt x="5744" y="0"/>
                </a:lnTo>
                <a:lnTo>
                  <a:pt x="5425" y="208"/>
                </a:lnTo>
                <a:lnTo>
                  <a:pt x="5441" y="884"/>
                </a:lnTo>
                <a:lnTo>
                  <a:pt x="5278" y="1795"/>
                </a:lnTo>
                <a:lnTo>
                  <a:pt x="4864" y="2342"/>
                </a:lnTo>
                <a:lnTo>
                  <a:pt x="4614" y="2796"/>
                </a:lnTo>
                <a:lnTo>
                  <a:pt x="4618" y="3316"/>
                </a:lnTo>
                <a:lnTo>
                  <a:pt x="4393" y="3661"/>
                </a:lnTo>
                <a:lnTo>
                  <a:pt x="3986" y="4069"/>
                </a:lnTo>
                <a:lnTo>
                  <a:pt x="3761" y="5119"/>
                </a:lnTo>
                <a:lnTo>
                  <a:pt x="3507" y="5788"/>
                </a:lnTo>
                <a:lnTo>
                  <a:pt x="3214" y="6409"/>
                </a:lnTo>
                <a:lnTo>
                  <a:pt x="3404" y="6979"/>
                </a:lnTo>
                <a:lnTo>
                  <a:pt x="3171" y="7413"/>
                </a:lnTo>
                <a:lnTo>
                  <a:pt x="2907" y="7836"/>
                </a:lnTo>
                <a:lnTo>
                  <a:pt x="2713" y="8322"/>
                </a:lnTo>
                <a:lnTo>
                  <a:pt x="2280" y="8915"/>
                </a:lnTo>
                <a:lnTo>
                  <a:pt x="2131" y="9342"/>
                </a:lnTo>
                <a:lnTo>
                  <a:pt x="1774" y="9795"/>
                </a:lnTo>
                <a:lnTo>
                  <a:pt x="1550" y="10340"/>
                </a:lnTo>
                <a:lnTo>
                  <a:pt x="1410" y="11085"/>
                </a:lnTo>
                <a:lnTo>
                  <a:pt x="1244" y="11602"/>
                </a:lnTo>
                <a:lnTo>
                  <a:pt x="608" y="11647"/>
                </a:lnTo>
                <a:lnTo>
                  <a:pt x="0" y="11767"/>
                </a:lnTo>
                <a:lnTo>
                  <a:pt x="42" y="12354"/>
                </a:lnTo>
                <a:lnTo>
                  <a:pt x="317" y="13008"/>
                </a:lnTo>
                <a:lnTo>
                  <a:pt x="607" y="13736"/>
                </a:lnTo>
                <a:lnTo>
                  <a:pt x="534" y="14311"/>
                </a:lnTo>
                <a:lnTo>
                  <a:pt x="304" y="15097"/>
                </a:lnTo>
                <a:lnTo>
                  <a:pt x="543" y="15592"/>
                </a:lnTo>
                <a:lnTo>
                  <a:pt x="17713" y="21600"/>
                </a:lnTo>
                <a:lnTo>
                  <a:pt x="19347" y="14221"/>
                </a:lnTo>
                <a:lnTo>
                  <a:pt x="19251" y="13684"/>
                </a:lnTo>
                <a:lnTo>
                  <a:pt x="19372" y="12759"/>
                </a:lnTo>
                <a:lnTo>
                  <a:pt x="19806" y="12396"/>
                </a:lnTo>
                <a:lnTo>
                  <a:pt x="19953" y="11824"/>
                </a:lnTo>
                <a:lnTo>
                  <a:pt x="20233" y="10776"/>
                </a:lnTo>
                <a:lnTo>
                  <a:pt x="20440" y="9834"/>
                </a:lnTo>
                <a:lnTo>
                  <a:pt x="20887" y="9499"/>
                </a:lnTo>
                <a:lnTo>
                  <a:pt x="21419" y="9015"/>
                </a:lnTo>
                <a:lnTo>
                  <a:pt x="21600" y="8436"/>
                </a:lnTo>
                <a:lnTo>
                  <a:pt x="21286" y="7965"/>
                </a:lnTo>
                <a:lnTo>
                  <a:pt x="20974" y="7106"/>
                </a:lnTo>
                <a:lnTo>
                  <a:pt x="20628" y="627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4" name="Shape 4484"/>
          <p:cNvSpPr/>
          <p:nvPr/>
        </p:nvSpPr>
        <p:spPr>
          <a:xfrm>
            <a:off x="4921611" y="1348680"/>
            <a:ext cx="957784" cy="1519390"/>
          </a:xfrm>
          <a:custGeom>
            <a:avLst/>
            <a:gdLst/>
            <a:ahLst/>
            <a:cxnLst>
              <a:cxn ang="0">
                <a:pos x="wd2" y="hd2"/>
              </a:cxn>
              <a:cxn ang="5400000">
                <a:pos x="wd2" y="hd2"/>
              </a:cxn>
              <a:cxn ang="10800000">
                <a:pos x="wd2" y="hd2"/>
              </a:cxn>
              <a:cxn ang="16200000">
                <a:pos x="wd2" y="hd2"/>
              </a:cxn>
            </a:cxnLst>
            <a:rect l="0" t="0" r="r" b="b"/>
            <a:pathLst>
              <a:path w="21600" h="21600" extrusionOk="0">
                <a:moveTo>
                  <a:pt x="11081" y="421"/>
                </a:moveTo>
                <a:lnTo>
                  <a:pt x="8090" y="0"/>
                </a:lnTo>
                <a:lnTo>
                  <a:pt x="4106" y="8069"/>
                </a:lnTo>
                <a:lnTo>
                  <a:pt x="5078" y="9207"/>
                </a:lnTo>
                <a:lnTo>
                  <a:pt x="5572" y="9678"/>
                </a:lnTo>
                <a:lnTo>
                  <a:pt x="5181" y="10043"/>
                </a:lnTo>
                <a:lnTo>
                  <a:pt x="3864" y="10520"/>
                </a:lnTo>
                <a:lnTo>
                  <a:pt x="2946" y="12367"/>
                </a:lnTo>
                <a:lnTo>
                  <a:pt x="2458" y="12560"/>
                </a:lnTo>
                <a:lnTo>
                  <a:pt x="2203" y="13249"/>
                </a:lnTo>
                <a:lnTo>
                  <a:pt x="2365" y="13830"/>
                </a:lnTo>
                <a:lnTo>
                  <a:pt x="0" y="18916"/>
                </a:lnTo>
                <a:cubicBezTo>
                  <a:pt x="3203" y="19472"/>
                  <a:pt x="6429" y="19976"/>
                  <a:pt x="9674" y="20427"/>
                </a:cubicBezTo>
                <a:cubicBezTo>
                  <a:pt x="12849" y="20869"/>
                  <a:pt x="16042" y="21260"/>
                  <a:pt x="19249" y="21600"/>
                </a:cubicBezTo>
                <a:lnTo>
                  <a:pt x="21600" y="14719"/>
                </a:lnTo>
                <a:lnTo>
                  <a:pt x="20883" y="14838"/>
                </a:lnTo>
                <a:lnTo>
                  <a:pt x="20370" y="14689"/>
                </a:lnTo>
                <a:lnTo>
                  <a:pt x="20044" y="14398"/>
                </a:lnTo>
                <a:lnTo>
                  <a:pt x="18871" y="14398"/>
                </a:lnTo>
                <a:lnTo>
                  <a:pt x="18212" y="14333"/>
                </a:lnTo>
                <a:lnTo>
                  <a:pt x="17836" y="14035"/>
                </a:lnTo>
                <a:lnTo>
                  <a:pt x="17081" y="14164"/>
                </a:lnTo>
                <a:lnTo>
                  <a:pt x="16160" y="14229"/>
                </a:lnTo>
                <a:lnTo>
                  <a:pt x="15407" y="13809"/>
                </a:lnTo>
                <a:lnTo>
                  <a:pt x="14851" y="13520"/>
                </a:lnTo>
                <a:lnTo>
                  <a:pt x="14493" y="12984"/>
                </a:lnTo>
                <a:lnTo>
                  <a:pt x="14201" y="12597"/>
                </a:lnTo>
                <a:lnTo>
                  <a:pt x="13656" y="12140"/>
                </a:lnTo>
                <a:lnTo>
                  <a:pt x="13450" y="11353"/>
                </a:lnTo>
                <a:lnTo>
                  <a:pt x="13399" y="10729"/>
                </a:lnTo>
                <a:lnTo>
                  <a:pt x="13072" y="10459"/>
                </a:lnTo>
                <a:lnTo>
                  <a:pt x="13225" y="10118"/>
                </a:lnTo>
                <a:lnTo>
                  <a:pt x="13019" y="9743"/>
                </a:lnTo>
                <a:lnTo>
                  <a:pt x="12577" y="10000"/>
                </a:lnTo>
                <a:lnTo>
                  <a:pt x="12064" y="10150"/>
                </a:lnTo>
                <a:lnTo>
                  <a:pt x="12012" y="9754"/>
                </a:lnTo>
                <a:lnTo>
                  <a:pt x="12205" y="9056"/>
                </a:lnTo>
                <a:lnTo>
                  <a:pt x="12617" y="8517"/>
                </a:lnTo>
                <a:lnTo>
                  <a:pt x="13199" y="8111"/>
                </a:lnTo>
                <a:lnTo>
                  <a:pt x="13553" y="7596"/>
                </a:lnTo>
                <a:lnTo>
                  <a:pt x="13113" y="7350"/>
                </a:lnTo>
                <a:lnTo>
                  <a:pt x="12650" y="7026"/>
                </a:lnTo>
                <a:lnTo>
                  <a:pt x="13145" y="6417"/>
                </a:lnTo>
                <a:lnTo>
                  <a:pt x="12581" y="6031"/>
                </a:lnTo>
                <a:lnTo>
                  <a:pt x="12223" y="5545"/>
                </a:lnTo>
                <a:lnTo>
                  <a:pt x="12326" y="5255"/>
                </a:lnTo>
                <a:lnTo>
                  <a:pt x="11881" y="4686"/>
                </a:lnTo>
                <a:lnTo>
                  <a:pt x="11079" y="4588"/>
                </a:lnTo>
                <a:lnTo>
                  <a:pt x="10924" y="4172"/>
                </a:lnTo>
                <a:lnTo>
                  <a:pt x="10772" y="3689"/>
                </a:lnTo>
                <a:lnTo>
                  <a:pt x="10124" y="2738"/>
                </a:lnTo>
                <a:lnTo>
                  <a:pt x="10362" y="1995"/>
                </a:lnTo>
                <a:lnTo>
                  <a:pt x="11081" y="42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5" name="Shape 4485"/>
          <p:cNvSpPr/>
          <p:nvPr/>
        </p:nvSpPr>
        <p:spPr>
          <a:xfrm>
            <a:off x="5365496" y="1377552"/>
            <a:ext cx="1583205" cy="1053323"/>
          </a:xfrm>
          <a:custGeom>
            <a:avLst/>
            <a:gdLst/>
            <a:ahLst/>
            <a:cxnLst>
              <a:cxn ang="0">
                <a:pos x="wd2" y="hd2"/>
              </a:cxn>
              <a:cxn ang="5400000">
                <a:pos x="wd2" y="hd2"/>
              </a:cxn>
              <a:cxn ang="10800000">
                <a:pos x="wd2" y="hd2"/>
              </a:cxn>
              <a:cxn ang="16200000">
                <a:pos x="wd2" y="hd2"/>
              </a:cxn>
            </a:cxnLst>
            <a:rect l="0" t="0" r="r" b="b"/>
            <a:pathLst>
              <a:path w="21600" h="21600" extrusionOk="0">
                <a:moveTo>
                  <a:pt x="21600" y="5496"/>
                </a:moveTo>
                <a:lnTo>
                  <a:pt x="20227" y="21600"/>
                </a:lnTo>
                <a:lnTo>
                  <a:pt x="7314" y="18640"/>
                </a:lnTo>
                <a:lnTo>
                  <a:pt x="6940" y="20905"/>
                </a:lnTo>
                <a:lnTo>
                  <a:pt x="6646" y="21028"/>
                </a:lnTo>
                <a:lnTo>
                  <a:pt x="6233" y="20749"/>
                </a:lnTo>
                <a:lnTo>
                  <a:pt x="6022" y="20312"/>
                </a:lnTo>
                <a:lnTo>
                  <a:pt x="4981" y="20219"/>
                </a:lnTo>
                <a:lnTo>
                  <a:pt x="4651" y="19816"/>
                </a:lnTo>
                <a:lnTo>
                  <a:pt x="3760" y="20033"/>
                </a:lnTo>
                <a:lnTo>
                  <a:pt x="2795" y="18989"/>
                </a:lnTo>
                <a:lnTo>
                  <a:pt x="2138" y="16931"/>
                </a:lnTo>
                <a:lnTo>
                  <a:pt x="1977" y="14961"/>
                </a:lnTo>
                <a:lnTo>
                  <a:pt x="1763" y="14515"/>
                </a:lnTo>
                <a:lnTo>
                  <a:pt x="1892" y="13927"/>
                </a:lnTo>
                <a:lnTo>
                  <a:pt x="1137" y="14171"/>
                </a:lnTo>
                <a:lnTo>
                  <a:pt x="1110" y="13100"/>
                </a:lnTo>
                <a:lnTo>
                  <a:pt x="1382" y="11798"/>
                </a:lnTo>
                <a:lnTo>
                  <a:pt x="2114" y="10446"/>
                </a:lnTo>
                <a:lnTo>
                  <a:pt x="1567" y="9716"/>
                </a:lnTo>
                <a:lnTo>
                  <a:pt x="1544" y="9273"/>
                </a:lnTo>
                <a:lnTo>
                  <a:pt x="1845" y="8574"/>
                </a:lnTo>
                <a:lnTo>
                  <a:pt x="1423" y="7802"/>
                </a:lnTo>
                <a:lnTo>
                  <a:pt x="1247" y="7259"/>
                </a:lnTo>
                <a:lnTo>
                  <a:pt x="1128" y="6317"/>
                </a:lnTo>
                <a:lnTo>
                  <a:pt x="606" y="6178"/>
                </a:lnTo>
                <a:lnTo>
                  <a:pt x="348" y="4554"/>
                </a:lnTo>
                <a:lnTo>
                  <a:pt x="0" y="3324"/>
                </a:lnTo>
                <a:lnTo>
                  <a:pt x="611" y="0"/>
                </a:lnTo>
                <a:cubicBezTo>
                  <a:pt x="4085" y="1130"/>
                  <a:pt x="7573" y="2153"/>
                  <a:pt x="11074" y="3070"/>
                </a:cubicBezTo>
                <a:cubicBezTo>
                  <a:pt x="14572" y="3986"/>
                  <a:pt x="18081" y="4795"/>
                  <a:pt x="21600" y="5496"/>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6" name="Shape 4486"/>
          <p:cNvSpPr/>
          <p:nvPr/>
        </p:nvSpPr>
        <p:spPr>
          <a:xfrm>
            <a:off x="6861519" y="1643730"/>
            <a:ext cx="1051496" cy="656659"/>
          </a:xfrm>
          <a:custGeom>
            <a:avLst/>
            <a:gdLst/>
            <a:ahLst/>
            <a:cxnLst>
              <a:cxn ang="0">
                <a:pos x="wd2" y="hd2"/>
              </a:cxn>
              <a:cxn ang="5400000">
                <a:pos x="wd2" y="hd2"/>
              </a:cxn>
              <a:cxn ang="10800000">
                <a:pos x="wd2" y="hd2"/>
              </a:cxn>
              <a:cxn ang="16200000">
                <a:pos x="wd2" y="hd2"/>
              </a:cxn>
            </a:cxnLst>
            <a:rect l="0" t="0" r="r" b="b"/>
            <a:pathLst>
              <a:path w="21600" h="21600" extrusionOk="0">
                <a:moveTo>
                  <a:pt x="20146" y="1928"/>
                </a:moveTo>
                <a:cubicBezTo>
                  <a:pt x="17058" y="1835"/>
                  <a:pt x="13971" y="1629"/>
                  <a:pt x="10888" y="1308"/>
                </a:cubicBezTo>
                <a:cubicBezTo>
                  <a:pt x="7796" y="987"/>
                  <a:pt x="4709" y="550"/>
                  <a:pt x="1630" y="0"/>
                </a:cubicBezTo>
                <a:lnTo>
                  <a:pt x="0" y="19701"/>
                </a:lnTo>
                <a:cubicBezTo>
                  <a:pt x="3625" y="20161"/>
                  <a:pt x="7253" y="20551"/>
                  <a:pt x="10884" y="20870"/>
                </a:cubicBezTo>
                <a:cubicBezTo>
                  <a:pt x="14419" y="21180"/>
                  <a:pt x="17956" y="21424"/>
                  <a:pt x="21494" y="21600"/>
                </a:cubicBezTo>
                <a:lnTo>
                  <a:pt x="21455" y="19030"/>
                </a:lnTo>
                <a:lnTo>
                  <a:pt x="21600" y="17115"/>
                </a:lnTo>
                <a:lnTo>
                  <a:pt x="21272" y="15515"/>
                </a:lnTo>
                <a:lnTo>
                  <a:pt x="21039" y="13218"/>
                </a:lnTo>
                <a:lnTo>
                  <a:pt x="20777" y="9149"/>
                </a:lnTo>
                <a:lnTo>
                  <a:pt x="20511" y="8053"/>
                </a:lnTo>
                <a:lnTo>
                  <a:pt x="20058" y="7133"/>
                </a:lnTo>
                <a:lnTo>
                  <a:pt x="20371" y="6335"/>
                </a:lnTo>
                <a:lnTo>
                  <a:pt x="20230" y="5543"/>
                </a:lnTo>
                <a:lnTo>
                  <a:pt x="19872" y="5142"/>
                </a:lnTo>
                <a:lnTo>
                  <a:pt x="20009" y="4478"/>
                </a:lnTo>
                <a:lnTo>
                  <a:pt x="19837" y="3830"/>
                </a:lnTo>
                <a:lnTo>
                  <a:pt x="20146" y="192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7" name="Shape 4487"/>
          <p:cNvSpPr/>
          <p:nvPr/>
        </p:nvSpPr>
        <p:spPr>
          <a:xfrm>
            <a:off x="7817597" y="1699152"/>
            <a:ext cx="1040554" cy="1096387"/>
          </a:xfrm>
          <a:custGeom>
            <a:avLst/>
            <a:gdLst/>
            <a:ahLst/>
            <a:cxnLst>
              <a:cxn ang="0">
                <a:pos x="wd2" y="hd2"/>
              </a:cxn>
              <a:cxn ang="5400000">
                <a:pos x="wd2" y="hd2"/>
              </a:cxn>
              <a:cxn ang="10800000">
                <a:pos x="wd2" y="hd2"/>
              </a:cxn>
              <a:cxn ang="16200000">
                <a:pos x="wd2" y="hd2"/>
              </a:cxn>
            </a:cxnLst>
            <a:rect l="0" t="0" r="r" b="b"/>
            <a:pathLst>
              <a:path w="21600" h="21600" extrusionOk="0">
                <a:moveTo>
                  <a:pt x="17461" y="21600"/>
                </a:moveTo>
                <a:lnTo>
                  <a:pt x="1906" y="21540"/>
                </a:lnTo>
                <a:lnTo>
                  <a:pt x="2014" y="14253"/>
                </a:lnTo>
                <a:lnTo>
                  <a:pt x="1841" y="13448"/>
                </a:lnTo>
                <a:lnTo>
                  <a:pt x="1903" y="11699"/>
                </a:lnTo>
                <a:lnTo>
                  <a:pt x="1730" y="10455"/>
                </a:lnTo>
                <a:lnTo>
                  <a:pt x="1874" y="9105"/>
                </a:lnTo>
                <a:lnTo>
                  <a:pt x="1509" y="7902"/>
                </a:lnTo>
                <a:lnTo>
                  <a:pt x="1084" y="4760"/>
                </a:lnTo>
                <a:lnTo>
                  <a:pt x="584" y="3495"/>
                </a:lnTo>
                <a:lnTo>
                  <a:pt x="208" y="3194"/>
                </a:lnTo>
                <a:lnTo>
                  <a:pt x="542" y="2698"/>
                </a:lnTo>
                <a:lnTo>
                  <a:pt x="328" y="2279"/>
                </a:lnTo>
                <a:lnTo>
                  <a:pt x="0" y="1992"/>
                </a:lnTo>
                <a:lnTo>
                  <a:pt x="281" y="1549"/>
                </a:lnTo>
                <a:lnTo>
                  <a:pt x="22" y="1138"/>
                </a:lnTo>
                <a:lnTo>
                  <a:pt x="443" y="4"/>
                </a:lnTo>
                <a:lnTo>
                  <a:pt x="5380" y="0"/>
                </a:lnTo>
                <a:lnTo>
                  <a:pt x="6141" y="1007"/>
                </a:lnTo>
                <a:lnTo>
                  <a:pt x="6311" y="398"/>
                </a:lnTo>
                <a:lnTo>
                  <a:pt x="6929" y="788"/>
                </a:lnTo>
                <a:lnTo>
                  <a:pt x="7543" y="1474"/>
                </a:lnTo>
                <a:lnTo>
                  <a:pt x="8732" y="1474"/>
                </a:lnTo>
                <a:lnTo>
                  <a:pt x="9473" y="1699"/>
                </a:lnTo>
                <a:lnTo>
                  <a:pt x="10119" y="1817"/>
                </a:lnTo>
                <a:lnTo>
                  <a:pt x="10845" y="1892"/>
                </a:lnTo>
                <a:lnTo>
                  <a:pt x="11691" y="2250"/>
                </a:lnTo>
                <a:lnTo>
                  <a:pt x="12287" y="2372"/>
                </a:lnTo>
                <a:cubicBezTo>
                  <a:pt x="12347" y="2261"/>
                  <a:pt x="12406" y="2150"/>
                  <a:pt x="12466" y="2039"/>
                </a:cubicBezTo>
                <a:cubicBezTo>
                  <a:pt x="12526" y="1928"/>
                  <a:pt x="12585" y="1817"/>
                  <a:pt x="12645" y="1706"/>
                </a:cubicBezTo>
                <a:lnTo>
                  <a:pt x="13162" y="1858"/>
                </a:lnTo>
                <a:lnTo>
                  <a:pt x="13162" y="2646"/>
                </a:lnTo>
                <a:cubicBezTo>
                  <a:pt x="13110" y="2717"/>
                  <a:pt x="13058" y="2789"/>
                  <a:pt x="13006" y="2861"/>
                </a:cubicBezTo>
                <a:cubicBezTo>
                  <a:pt x="12954" y="2933"/>
                  <a:pt x="12902" y="3005"/>
                  <a:pt x="12850" y="3077"/>
                </a:cubicBezTo>
                <a:lnTo>
                  <a:pt x="13634" y="2974"/>
                </a:lnTo>
                <a:lnTo>
                  <a:pt x="14436" y="3210"/>
                </a:lnTo>
                <a:lnTo>
                  <a:pt x="15078" y="3120"/>
                </a:lnTo>
                <a:lnTo>
                  <a:pt x="15532" y="3508"/>
                </a:lnTo>
                <a:lnTo>
                  <a:pt x="16455" y="3731"/>
                </a:lnTo>
                <a:lnTo>
                  <a:pt x="17622" y="3600"/>
                </a:lnTo>
                <a:lnTo>
                  <a:pt x="19682" y="3141"/>
                </a:lnTo>
                <a:lnTo>
                  <a:pt x="20265" y="3184"/>
                </a:lnTo>
                <a:lnTo>
                  <a:pt x="20940" y="3334"/>
                </a:lnTo>
                <a:lnTo>
                  <a:pt x="21600" y="3585"/>
                </a:lnTo>
                <a:lnTo>
                  <a:pt x="21551" y="4078"/>
                </a:lnTo>
                <a:lnTo>
                  <a:pt x="20719" y="4164"/>
                </a:lnTo>
                <a:lnTo>
                  <a:pt x="19084" y="4820"/>
                </a:lnTo>
                <a:lnTo>
                  <a:pt x="17083" y="6196"/>
                </a:lnTo>
                <a:lnTo>
                  <a:pt x="16356" y="7164"/>
                </a:lnTo>
                <a:lnTo>
                  <a:pt x="15335" y="7672"/>
                </a:lnTo>
                <a:lnTo>
                  <a:pt x="14691" y="8137"/>
                </a:lnTo>
                <a:lnTo>
                  <a:pt x="14689" y="8735"/>
                </a:lnTo>
                <a:lnTo>
                  <a:pt x="14316" y="9211"/>
                </a:lnTo>
                <a:lnTo>
                  <a:pt x="14393" y="10107"/>
                </a:lnTo>
                <a:lnTo>
                  <a:pt x="14253" y="11907"/>
                </a:lnTo>
                <a:lnTo>
                  <a:pt x="13721" y="12250"/>
                </a:lnTo>
                <a:lnTo>
                  <a:pt x="13052" y="12413"/>
                </a:lnTo>
                <a:lnTo>
                  <a:pt x="12518" y="12413"/>
                </a:lnTo>
                <a:lnTo>
                  <a:pt x="12797" y="13110"/>
                </a:lnTo>
                <a:lnTo>
                  <a:pt x="12892" y="13690"/>
                </a:lnTo>
                <a:lnTo>
                  <a:pt x="13346" y="14286"/>
                </a:lnTo>
                <a:lnTo>
                  <a:pt x="13222" y="14998"/>
                </a:lnTo>
                <a:lnTo>
                  <a:pt x="12846" y="15382"/>
                </a:lnTo>
                <a:lnTo>
                  <a:pt x="12706" y="15994"/>
                </a:lnTo>
                <a:lnTo>
                  <a:pt x="13133" y="16695"/>
                </a:lnTo>
                <a:lnTo>
                  <a:pt x="13622" y="17295"/>
                </a:lnTo>
                <a:lnTo>
                  <a:pt x="13923" y="17861"/>
                </a:lnTo>
                <a:lnTo>
                  <a:pt x="15169" y="17936"/>
                </a:lnTo>
                <a:lnTo>
                  <a:pt x="15455" y="18798"/>
                </a:lnTo>
                <a:lnTo>
                  <a:pt x="15927" y="19278"/>
                </a:lnTo>
                <a:lnTo>
                  <a:pt x="16775" y="19353"/>
                </a:lnTo>
                <a:lnTo>
                  <a:pt x="17010" y="20064"/>
                </a:lnTo>
                <a:lnTo>
                  <a:pt x="17369" y="20583"/>
                </a:lnTo>
                <a:lnTo>
                  <a:pt x="17461"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8" name="Shape 4488"/>
          <p:cNvSpPr/>
          <p:nvPr/>
        </p:nvSpPr>
        <p:spPr>
          <a:xfrm>
            <a:off x="5726384" y="2278395"/>
            <a:ext cx="1126523" cy="927514"/>
          </a:xfrm>
          <a:custGeom>
            <a:avLst/>
            <a:gdLst/>
            <a:ahLst/>
            <a:cxnLst>
              <a:cxn ang="0">
                <a:pos x="wd2" y="hd2"/>
              </a:cxn>
              <a:cxn ang="5400000">
                <a:pos x="wd2" y="hd2"/>
              </a:cxn>
              <a:cxn ang="10800000">
                <a:pos x="wd2" y="hd2"/>
              </a:cxn>
              <a:cxn ang="16200000">
                <a:pos x="wd2" y="hd2"/>
              </a:cxn>
            </a:cxnLst>
            <a:rect l="0" t="0" r="r" b="b"/>
            <a:pathLst>
              <a:path w="21600" h="21600" extrusionOk="0">
                <a:moveTo>
                  <a:pt x="3229" y="0"/>
                </a:moveTo>
                <a:lnTo>
                  <a:pt x="0" y="18133"/>
                </a:lnTo>
                <a:cubicBezTo>
                  <a:pt x="3351" y="18854"/>
                  <a:pt x="6713" y="19507"/>
                  <a:pt x="10082" y="20090"/>
                </a:cubicBezTo>
                <a:cubicBezTo>
                  <a:pt x="13368" y="20659"/>
                  <a:pt x="16661" y="21163"/>
                  <a:pt x="19960" y="21600"/>
                </a:cubicBezTo>
                <a:lnTo>
                  <a:pt x="21600" y="3346"/>
                </a:lnTo>
                <a:lnTo>
                  <a:pt x="3229"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19" name="Shape 4489"/>
          <p:cNvSpPr/>
          <p:nvPr/>
        </p:nvSpPr>
        <p:spPr>
          <a:xfrm>
            <a:off x="6799292" y="2241937"/>
            <a:ext cx="1127028" cy="755921"/>
          </a:xfrm>
          <a:custGeom>
            <a:avLst/>
            <a:gdLst/>
            <a:ahLst/>
            <a:cxnLst>
              <a:cxn ang="0">
                <a:pos x="wd2" y="hd2"/>
              </a:cxn>
              <a:cxn ang="5400000">
                <a:pos x="wd2" y="hd2"/>
              </a:cxn>
              <a:cxn ang="10800000">
                <a:pos x="wd2" y="hd2"/>
              </a:cxn>
              <a:cxn ang="16200000">
                <a:pos x="wd2" y="hd2"/>
              </a:cxn>
            </a:cxnLst>
            <a:rect l="0" t="0" r="r" b="b"/>
            <a:pathLst>
              <a:path w="21600" h="21600" extrusionOk="0">
                <a:moveTo>
                  <a:pt x="1220" y="0"/>
                </a:moveTo>
                <a:lnTo>
                  <a:pt x="0" y="16615"/>
                </a:lnTo>
                <a:lnTo>
                  <a:pt x="11710" y="17818"/>
                </a:lnTo>
                <a:lnTo>
                  <a:pt x="12469" y="18312"/>
                </a:lnTo>
                <a:lnTo>
                  <a:pt x="13100" y="18503"/>
                </a:lnTo>
                <a:lnTo>
                  <a:pt x="13695" y="19343"/>
                </a:lnTo>
                <a:lnTo>
                  <a:pt x="14831" y="19517"/>
                </a:lnTo>
                <a:lnTo>
                  <a:pt x="15442" y="19844"/>
                </a:lnTo>
                <a:lnTo>
                  <a:pt x="16636" y="20735"/>
                </a:lnTo>
                <a:lnTo>
                  <a:pt x="17229" y="20561"/>
                </a:lnTo>
                <a:lnTo>
                  <a:pt x="18029" y="19803"/>
                </a:lnTo>
                <a:lnTo>
                  <a:pt x="18494" y="19610"/>
                </a:lnTo>
                <a:lnTo>
                  <a:pt x="18970" y="19977"/>
                </a:lnTo>
                <a:lnTo>
                  <a:pt x="19521" y="20172"/>
                </a:lnTo>
                <a:lnTo>
                  <a:pt x="20249" y="20300"/>
                </a:lnTo>
                <a:lnTo>
                  <a:pt x="21124" y="21083"/>
                </a:lnTo>
                <a:lnTo>
                  <a:pt x="21600" y="21600"/>
                </a:lnTo>
                <a:lnTo>
                  <a:pt x="21228" y="19808"/>
                </a:lnTo>
                <a:lnTo>
                  <a:pt x="21359" y="18598"/>
                </a:lnTo>
                <a:lnTo>
                  <a:pt x="21359" y="17078"/>
                </a:lnTo>
                <a:lnTo>
                  <a:pt x="20673" y="15544"/>
                </a:lnTo>
                <a:lnTo>
                  <a:pt x="21500" y="15719"/>
                </a:lnTo>
                <a:lnTo>
                  <a:pt x="21543" y="5243"/>
                </a:lnTo>
                <a:lnTo>
                  <a:pt x="21412" y="4253"/>
                </a:lnTo>
                <a:lnTo>
                  <a:pt x="21456" y="1591"/>
                </a:lnTo>
                <a:cubicBezTo>
                  <a:pt x="18158" y="1431"/>
                  <a:pt x="14861" y="1223"/>
                  <a:pt x="11566" y="967"/>
                </a:cubicBezTo>
                <a:cubicBezTo>
                  <a:pt x="8115" y="698"/>
                  <a:pt x="4666" y="375"/>
                  <a:pt x="1220"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0" name="Shape 4490"/>
          <p:cNvSpPr/>
          <p:nvPr/>
        </p:nvSpPr>
        <p:spPr>
          <a:xfrm>
            <a:off x="6764293" y="2812305"/>
            <a:ext cx="1313612" cy="655453"/>
          </a:xfrm>
          <a:custGeom>
            <a:avLst/>
            <a:gdLst/>
            <a:ahLst/>
            <a:cxnLst>
              <a:cxn ang="0">
                <a:pos x="wd2" y="hd2"/>
              </a:cxn>
              <a:cxn ang="5400000">
                <a:pos x="wd2" y="hd2"/>
              </a:cxn>
              <a:cxn ang="10800000">
                <a:pos x="wd2" y="hd2"/>
              </a:cxn>
              <a:cxn ang="16200000">
                <a:pos x="wd2" y="hd2"/>
              </a:cxn>
            </a:cxnLst>
            <a:rect l="0" t="0" r="r" b="b"/>
            <a:pathLst>
              <a:path w="21600" h="21598" extrusionOk="0">
                <a:moveTo>
                  <a:pt x="21600" y="21598"/>
                </a:moveTo>
                <a:cubicBezTo>
                  <a:pt x="18799" y="21600"/>
                  <a:pt x="15998" y="21481"/>
                  <a:pt x="13200" y="21242"/>
                </a:cubicBezTo>
                <a:cubicBezTo>
                  <a:pt x="10355" y="20999"/>
                  <a:pt x="7514" y="20632"/>
                  <a:pt x="4677" y="20140"/>
                </a:cubicBezTo>
                <a:lnTo>
                  <a:pt x="4873" y="14332"/>
                </a:lnTo>
                <a:lnTo>
                  <a:pt x="0" y="12910"/>
                </a:lnTo>
                <a:lnTo>
                  <a:pt x="632" y="0"/>
                </a:lnTo>
                <a:lnTo>
                  <a:pt x="10656" y="1485"/>
                </a:lnTo>
                <a:lnTo>
                  <a:pt x="11302" y="2075"/>
                </a:lnTo>
                <a:lnTo>
                  <a:pt x="12077" y="2301"/>
                </a:lnTo>
                <a:lnTo>
                  <a:pt x="12504" y="3245"/>
                </a:lnTo>
                <a:lnTo>
                  <a:pt x="13629" y="3471"/>
                </a:lnTo>
                <a:lnTo>
                  <a:pt x="14939" y="4922"/>
                </a:lnTo>
                <a:lnTo>
                  <a:pt x="15519" y="4499"/>
                </a:lnTo>
                <a:lnTo>
                  <a:pt x="16172" y="3555"/>
                </a:lnTo>
                <a:lnTo>
                  <a:pt x="16694" y="3480"/>
                </a:lnTo>
                <a:lnTo>
                  <a:pt x="17117" y="4000"/>
                </a:lnTo>
                <a:lnTo>
                  <a:pt x="18073" y="4298"/>
                </a:lnTo>
                <a:lnTo>
                  <a:pt x="18974" y="5791"/>
                </a:lnTo>
                <a:lnTo>
                  <a:pt x="19074" y="7490"/>
                </a:lnTo>
                <a:lnTo>
                  <a:pt x="19432" y="8441"/>
                </a:lnTo>
                <a:lnTo>
                  <a:pt x="19432" y="9390"/>
                </a:lnTo>
                <a:lnTo>
                  <a:pt x="19706" y="10234"/>
                </a:lnTo>
                <a:lnTo>
                  <a:pt x="19780" y="11620"/>
                </a:lnTo>
                <a:lnTo>
                  <a:pt x="20030" y="12733"/>
                </a:lnTo>
                <a:lnTo>
                  <a:pt x="20368" y="13756"/>
                </a:lnTo>
                <a:lnTo>
                  <a:pt x="20294" y="14932"/>
                </a:lnTo>
                <a:lnTo>
                  <a:pt x="20294" y="16393"/>
                </a:lnTo>
                <a:lnTo>
                  <a:pt x="20507" y="17641"/>
                </a:lnTo>
                <a:lnTo>
                  <a:pt x="20862" y="18453"/>
                </a:lnTo>
                <a:lnTo>
                  <a:pt x="21059" y="19275"/>
                </a:lnTo>
                <a:lnTo>
                  <a:pt x="20984" y="20121"/>
                </a:lnTo>
                <a:cubicBezTo>
                  <a:pt x="21001" y="20477"/>
                  <a:pt x="21073" y="20813"/>
                  <a:pt x="21190" y="21082"/>
                </a:cubicBezTo>
                <a:cubicBezTo>
                  <a:pt x="21299" y="21330"/>
                  <a:pt x="21441" y="21510"/>
                  <a:pt x="21600" y="215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1" name="Shape 4491"/>
          <p:cNvSpPr/>
          <p:nvPr/>
        </p:nvSpPr>
        <p:spPr>
          <a:xfrm>
            <a:off x="7874353" y="2776924"/>
            <a:ext cx="968302" cy="6616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84" y="239"/>
                </a:lnTo>
                <a:lnTo>
                  <a:pt x="17538" y="345"/>
                </a:lnTo>
                <a:lnTo>
                  <a:pt x="18079" y="1664"/>
                </a:lnTo>
                <a:lnTo>
                  <a:pt x="17877" y="2780"/>
                </a:lnTo>
                <a:lnTo>
                  <a:pt x="17729" y="4240"/>
                </a:lnTo>
                <a:lnTo>
                  <a:pt x="18382" y="5740"/>
                </a:lnTo>
                <a:lnTo>
                  <a:pt x="19637" y="7098"/>
                </a:lnTo>
                <a:lnTo>
                  <a:pt x="20634" y="8173"/>
                </a:lnTo>
                <a:lnTo>
                  <a:pt x="20921" y="9415"/>
                </a:lnTo>
                <a:lnTo>
                  <a:pt x="21443" y="10161"/>
                </a:lnTo>
                <a:lnTo>
                  <a:pt x="21600" y="11096"/>
                </a:lnTo>
                <a:lnTo>
                  <a:pt x="21095" y="12007"/>
                </a:lnTo>
                <a:lnTo>
                  <a:pt x="20265" y="13144"/>
                </a:lnTo>
                <a:lnTo>
                  <a:pt x="19622" y="13293"/>
                </a:lnTo>
                <a:lnTo>
                  <a:pt x="19722" y="14309"/>
                </a:lnTo>
                <a:lnTo>
                  <a:pt x="18860" y="14902"/>
                </a:lnTo>
                <a:lnTo>
                  <a:pt x="18758" y="15741"/>
                </a:lnTo>
                <a:lnTo>
                  <a:pt x="18554" y="17602"/>
                </a:lnTo>
                <a:lnTo>
                  <a:pt x="18096" y="18441"/>
                </a:lnTo>
                <a:lnTo>
                  <a:pt x="17775" y="19901"/>
                </a:lnTo>
                <a:lnTo>
                  <a:pt x="17540" y="21600"/>
                </a:lnTo>
                <a:lnTo>
                  <a:pt x="17049" y="20926"/>
                </a:lnTo>
                <a:lnTo>
                  <a:pt x="16759" y="19935"/>
                </a:lnTo>
                <a:lnTo>
                  <a:pt x="16275" y="19226"/>
                </a:lnTo>
                <a:lnTo>
                  <a:pt x="3250" y="19348"/>
                </a:lnTo>
                <a:lnTo>
                  <a:pt x="2798" y="18357"/>
                </a:lnTo>
                <a:lnTo>
                  <a:pt x="2594" y="17216"/>
                </a:lnTo>
                <a:lnTo>
                  <a:pt x="2702" y="14635"/>
                </a:lnTo>
                <a:lnTo>
                  <a:pt x="2044" y="13327"/>
                </a:lnTo>
                <a:lnTo>
                  <a:pt x="1828" y="11363"/>
                </a:lnTo>
                <a:lnTo>
                  <a:pt x="1475" y="10652"/>
                </a:lnTo>
                <a:lnTo>
                  <a:pt x="1460" y="9518"/>
                </a:lnTo>
                <a:lnTo>
                  <a:pt x="917" y="8701"/>
                </a:lnTo>
                <a:lnTo>
                  <a:pt x="866" y="6538"/>
                </a:lnTo>
                <a:lnTo>
                  <a:pt x="509" y="5013"/>
                </a:lnTo>
                <a:lnTo>
                  <a:pt x="730" y="2043"/>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 name="Shape 4492"/>
          <p:cNvSpPr/>
          <p:nvPr/>
        </p:nvSpPr>
        <p:spPr>
          <a:xfrm>
            <a:off x="8411422" y="2113640"/>
            <a:ext cx="827786" cy="871319"/>
          </a:xfrm>
          <a:custGeom>
            <a:avLst/>
            <a:gdLst/>
            <a:ahLst/>
            <a:cxnLst>
              <a:cxn ang="0">
                <a:pos x="wd2" y="hd2"/>
              </a:cxn>
              <a:cxn ang="5400000">
                <a:pos x="wd2" y="hd2"/>
              </a:cxn>
              <a:cxn ang="10800000">
                <a:pos x="wd2" y="hd2"/>
              </a:cxn>
              <a:cxn ang="16200000">
                <a:pos x="wd2" y="hd2"/>
              </a:cxn>
            </a:cxnLst>
            <a:rect l="0" t="0" r="r" b="b"/>
            <a:pathLst>
              <a:path w="21600" h="21600" extrusionOk="0">
                <a:moveTo>
                  <a:pt x="21600" y="6510"/>
                </a:moveTo>
                <a:cubicBezTo>
                  <a:pt x="21458" y="6661"/>
                  <a:pt x="21316" y="6811"/>
                  <a:pt x="21174" y="6961"/>
                </a:cubicBezTo>
                <a:cubicBezTo>
                  <a:pt x="21032" y="7111"/>
                  <a:pt x="20890" y="7261"/>
                  <a:pt x="20748" y="7411"/>
                </a:cubicBezTo>
                <a:lnTo>
                  <a:pt x="20422" y="8309"/>
                </a:lnTo>
                <a:lnTo>
                  <a:pt x="20096" y="9416"/>
                </a:lnTo>
                <a:lnTo>
                  <a:pt x="19181" y="9940"/>
                </a:lnTo>
                <a:lnTo>
                  <a:pt x="18465" y="10518"/>
                </a:lnTo>
                <a:lnTo>
                  <a:pt x="18135" y="11655"/>
                </a:lnTo>
                <a:lnTo>
                  <a:pt x="17746" y="12443"/>
                </a:lnTo>
                <a:lnTo>
                  <a:pt x="17174" y="12391"/>
                </a:lnTo>
                <a:lnTo>
                  <a:pt x="17455" y="11136"/>
                </a:lnTo>
                <a:lnTo>
                  <a:pt x="18269" y="9981"/>
                </a:lnTo>
                <a:lnTo>
                  <a:pt x="19228" y="9202"/>
                </a:lnTo>
                <a:lnTo>
                  <a:pt x="19540" y="8591"/>
                </a:lnTo>
                <a:lnTo>
                  <a:pt x="18972" y="8199"/>
                </a:lnTo>
                <a:lnTo>
                  <a:pt x="18758" y="7239"/>
                </a:lnTo>
                <a:lnTo>
                  <a:pt x="18480" y="6017"/>
                </a:lnTo>
                <a:lnTo>
                  <a:pt x="18011" y="5617"/>
                </a:lnTo>
                <a:lnTo>
                  <a:pt x="17199" y="5137"/>
                </a:lnTo>
                <a:lnTo>
                  <a:pt x="16447" y="4690"/>
                </a:lnTo>
                <a:lnTo>
                  <a:pt x="16075" y="4350"/>
                </a:lnTo>
                <a:lnTo>
                  <a:pt x="15072" y="4060"/>
                </a:lnTo>
                <a:lnTo>
                  <a:pt x="14314" y="3808"/>
                </a:lnTo>
                <a:lnTo>
                  <a:pt x="13780" y="3357"/>
                </a:lnTo>
                <a:lnTo>
                  <a:pt x="13265" y="3120"/>
                </a:lnTo>
                <a:lnTo>
                  <a:pt x="12659" y="3128"/>
                </a:lnTo>
                <a:lnTo>
                  <a:pt x="12046" y="2910"/>
                </a:lnTo>
                <a:lnTo>
                  <a:pt x="10958" y="2906"/>
                </a:lnTo>
                <a:lnTo>
                  <a:pt x="10007" y="2292"/>
                </a:lnTo>
                <a:lnTo>
                  <a:pt x="8875" y="1568"/>
                </a:lnTo>
                <a:lnTo>
                  <a:pt x="7891" y="1624"/>
                </a:lnTo>
                <a:lnTo>
                  <a:pt x="7294" y="1239"/>
                </a:lnTo>
                <a:lnTo>
                  <a:pt x="7720" y="688"/>
                </a:lnTo>
                <a:lnTo>
                  <a:pt x="7511" y="17"/>
                </a:lnTo>
                <a:lnTo>
                  <a:pt x="6781" y="0"/>
                </a:lnTo>
                <a:lnTo>
                  <a:pt x="5931" y="489"/>
                </a:lnTo>
                <a:lnTo>
                  <a:pt x="5309" y="713"/>
                </a:lnTo>
                <a:lnTo>
                  <a:pt x="4709" y="883"/>
                </a:lnTo>
                <a:lnTo>
                  <a:pt x="4052" y="1166"/>
                </a:lnTo>
                <a:lnTo>
                  <a:pt x="2830" y="1563"/>
                </a:lnTo>
                <a:lnTo>
                  <a:pt x="2257" y="1841"/>
                </a:lnTo>
                <a:lnTo>
                  <a:pt x="2319" y="4565"/>
                </a:lnTo>
                <a:lnTo>
                  <a:pt x="1541" y="5049"/>
                </a:lnTo>
                <a:lnTo>
                  <a:pt x="0" y="5216"/>
                </a:lnTo>
                <a:lnTo>
                  <a:pt x="472" y="6231"/>
                </a:lnTo>
                <a:lnTo>
                  <a:pt x="584" y="7101"/>
                </a:lnTo>
                <a:lnTo>
                  <a:pt x="1212" y="7828"/>
                </a:lnTo>
                <a:lnTo>
                  <a:pt x="1033" y="8465"/>
                </a:lnTo>
                <a:lnTo>
                  <a:pt x="432" y="9026"/>
                </a:lnTo>
                <a:lnTo>
                  <a:pt x="256" y="9843"/>
                </a:lnTo>
                <a:lnTo>
                  <a:pt x="2093" y="12511"/>
                </a:lnTo>
                <a:lnTo>
                  <a:pt x="3578" y="12511"/>
                </a:lnTo>
                <a:lnTo>
                  <a:pt x="3859" y="13525"/>
                </a:lnTo>
                <a:lnTo>
                  <a:pt x="4628" y="14200"/>
                </a:lnTo>
                <a:lnTo>
                  <a:pt x="5604" y="14306"/>
                </a:lnTo>
                <a:lnTo>
                  <a:pt x="5847" y="15160"/>
                </a:lnTo>
                <a:lnTo>
                  <a:pt x="6381" y="15896"/>
                </a:lnTo>
                <a:lnTo>
                  <a:pt x="6337" y="16908"/>
                </a:lnTo>
                <a:lnTo>
                  <a:pt x="7069" y="17861"/>
                </a:lnTo>
                <a:lnTo>
                  <a:pt x="6523" y="19644"/>
                </a:lnTo>
                <a:lnTo>
                  <a:pt x="7367" y="20902"/>
                </a:lnTo>
                <a:lnTo>
                  <a:pt x="8385" y="21600"/>
                </a:lnTo>
                <a:lnTo>
                  <a:pt x="19534" y="21359"/>
                </a:lnTo>
                <a:lnTo>
                  <a:pt x="19358" y="20765"/>
                </a:lnTo>
                <a:lnTo>
                  <a:pt x="19872" y="19845"/>
                </a:lnTo>
                <a:lnTo>
                  <a:pt x="19579" y="18481"/>
                </a:lnTo>
                <a:lnTo>
                  <a:pt x="19070" y="17361"/>
                </a:lnTo>
                <a:lnTo>
                  <a:pt x="18951" y="16355"/>
                </a:lnTo>
                <a:lnTo>
                  <a:pt x="18772" y="15244"/>
                </a:lnTo>
                <a:lnTo>
                  <a:pt x="18772" y="13971"/>
                </a:lnTo>
                <a:lnTo>
                  <a:pt x="19070" y="13109"/>
                </a:lnTo>
                <a:lnTo>
                  <a:pt x="19467" y="12642"/>
                </a:lnTo>
                <a:lnTo>
                  <a:pt x="20001" y="12251"/>
                </a:lnTo>
                <a:lnTo>
                  <a:pt x="20177" y="11411"/>
                </a:lnTo>
                <a:lnTo>
                  <a:pt x="20453" y="10663"/>
                </a:lnTo>
                <a:lnTo>
                  <a:pt x="21202" y="8656"/>
                </a:lnTo>
                <a:lnTo>
                  <a:pt x="21600" y="651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3" name="Shape 4493"/>
          <p:cNvSpPr/>
          <p:nvPr/>
        </p:nvSpPr>
        <p:spPr>
          <a:xfrm>
            <a:off x="8744951" y="1960907"/>
            <a:ext cx="1227887" cy="1124789"/>
          </a:xfrm>
          <a:custGeom>
            <a:avLst/>
            <a:gdLst/>
            <a:ahLst/>
            <a:cxnLst>
              <a:cxn ang="0">
                <a:pos x="wd2" y="hd2"/>
              </a:cxn>
              <a:cxn ang="5400000">
                <a:pos x="wd2" y="hd2"/>
              </a:cxn>
              <a:cxn ang="10800000">
                <a:pos x="wd2" y="hd2"/>
              </a:cxn>
              <a:cxn ang="16200000">
                <a:pos x="wd2" y="hd2"/>
              </a:cxn>
            </a:cxnLst>
            <a:rect l="0" t="0" r="r" b="b"/>
            <a:pathLst>
              <a:path w="21600" h="21600" extrusionOk="0">
                <a:moveTo>
                  <a:pt x="19920" y="20917"/>
                </a:moveTo>
                <a:lnTo>
                  <a:pt x="15488" y="21513"/>
                </a:lnTo>
                <a:lnTo>
                  <a:pt x="15459" y="21121"/>
                </a:lnTo>
                <a:lnTo>
                  <a:pt x="9753" y="21600"/>
                </a:lnTo>
                <a:lnTo>
                  <a:pt x="10722" y="20595"/>
                </a:lnTo>
                <a:lnTo>
                  <a:pt x="11451" y="18749"/>
                </a:lnTo>
                <a:lnTo>
                  <a:pt x="11492" y="16692"/>
                </a:lnTo>
                <a:lnTo>
                  <a:pt x="11348" y="16084"/>
                </a:lnTo>
                <a:lnTo>
                  <a:pt x="10973" y="15570"/>
                </a:lnTo>
                <a:lnTo>
                  <a:pt x="10531" y="14914"/>
                </a:lnTo>
                <a:lnTo>
                  <a:pt x="10383" y="14363"/>
                </a:lnTo>
                <a:lnTo>
                  <a:pt x="10318" y="13729"/>
                </a:lnTo>
                <a:lnTo>
                  <a:pt x="10079" y="13292"/>
                </a:lnTo>
                <a:lnTo>
                  <a:pt x="10594" y="12349"/>
                </a:lnTo>
                <a:lnTo>
                  <a:pt x="10675" y="11534"/>
                </a:lnTo>
                <a:lnTo>
                  <a:pt x="10474" y="10949"/>
                </a:lnTo>
                <a:lnTo>
                  <a:pt x="10604" y="10303"/>
                </a:lnTo>
                <a:lnTo>
                  <a:pt x="11379" y="9700"/>
                </a:lnTo>
                <a:lnTo>
                  <a:pt x="11860" y="9170"/>
                </a:lnTo>
                <a:lnTo>
                  <a:pt x="12203" y="8662"/>
                </a:lnTo>
                <a:lnTo>
                  <a:pt x="12521" y="8179"/>
                </a:lnTo>
                <a:cubicBezTo>
                  <a:pt x="12532" y="8248"/>
                  <a:pt x="12542" y="8317"/>
                  <a:pt x="12553" y="8385"/>
                </a:cubicBezTo>
                <a:cubicBezTo>
                  <a:pt x="12563" y="8454"/>
                  <a:pt x="12574" y="8523"/>
                  <a:pt x="12584" y="8592"/>
                </a:cubicBezTo>
                <a:cubicBezTo>
                  <a:pt x="12606" y="8729"/>
                  <a:pt x="12627" y="8867"/>
                  <a:pt x="12648" y="9005"/>
                </a:cubicBezTo>
                <a:lnTo>
                  <a:pt x="12794" y="9741"/>
                </a:lnTo>
                <a:lnTo>
                  <a:pt x="13217" y="9247"/>
                </a:lnTo>
                <a:lnTo>
                  <a:pt x="13036" y="7964"/>
                </a:lnTo>
                <a:lnTo>
                  <a:pt x="13421" y="7501"/>
                </a:lnTo>
                <a:lnTo>
                  <a:pt x="13756" y="6812"/>
                </a:lnTo>
                <a:lnTo>
                  <a:pt x="13584" y="6330"/>
                </a:lnTo>
                <a:lnTo>
                  <a:pt x="13878" y="5932"/>
                </a:lnTo>
                <a:lnTo>
                  <a:pt x="13438" y="5901"/>
                </a:lnTo>
                <a:lnTo>
                  <a:pt x="13542" y="5398"/>
                </a:lnTo>
                <a:lnTo>
                  <a:pt x="13073" y="5031"/>
                </a:lnTo>
                <a:lnTo>
                  <a:pt x="12357" y="4882"/>
                </a:lnTo>
                <a:lnTo>
                  <a:pt x="11840" y="4845"/>
                </a:lnTo>
                <a:lnTo>
                  <a:pt x="11270" y="5338"/>
                </a:lnTo>
                <a:lnTo>
                  <a:pt x="10502" y="5599"/>
                </a:lnTo>
                <a:lnTo>
                  <a:pt x="9930" y="5731"/>
                </a:lnTo>
                <a:lnTo>
                  <a:pt x="9849" y="6456"/>
                </a:lnTo>
                <a:lnTo>
                  <a:pt x="9509" y="6829"/>
                </a:lnTo>
                <a:lnTo>
                  <a:pt x="9511" y="7461"/>
                </a:lnTo>
                <a:lnTo>
                  <a:pt x="9100" y="7419"/>
                </a:lnTo>
                <a:lnTo>
                  <a:pt x="9037" y="6897"/>
                </a:lnTo>
                <a:lnTo>
                  <a:pt x="9231" y="6434"/>
                </a:lnTo>
                <a:lnTo>
                  <a:pt x="9162" y="5939"/>
                </a:lnTo>
                <a:lnTo>
                  <a:pt x="8578" y="6303"/>
                </a:lnTo>
                <a:lnTo>
                  <a:pt x="7944" y="6785"/>
                </a:lnTo>
                <a:lnTo>
                  <a:pt x="7556" y="7481"/>
                </a:lnTo>
                <a:lnTo>
                  <a:pt x="7051" y="9526"/>
                </a:lnTo>
                <a:lnTo>
                  <a:pt x="6719" y="9265"/>
                </a:lnTo>
                <a:lnTo>
                  <a:pt x="6500" y="7706"/>
                </a:lnTo>
                <a:lnTo>
                  <a:pt x="5249" y="6829"/>
                </a:lnTo>
                <a:lnTo>
                  <a:pt x="4898" y="6476"/>
                </a:lnTo>
                <a:lnTo>
                  <a:pt x="3756" y="6043"/>
                </a:lnTo>
                <a:lnTo>
                  <a:pt x="3168" y="5563"/>
                </a:lnTo>
                <a:lnTo>
                  <a:pt x="2419" y="5539"/>
                </a:lnTo>
                <a:lnTo>
                  <a:pt x="1903" y="5409"/>
                </a:lnTo>
                <a:lnTo>
                  <a:pt x="1211" y="5279"/>
                </a:lnTo>
                <a:lnTo>
                  <a:pt x="0" y="4291"/>
                </a:lnTo>
                <a:lnTo>
                  <a:pt x="388" y="4078"/>
                </a:lnTo>
                <a:lnTo>
                  <a:pt x="558" y="3577"/>
                </a:lnTo>
                <a:lnTo>
                  <a:pt x="945" y="3118"/>
                </a:lnTo>
                <a:lnTo>
                  <a:pt x="1462" y="3132"/>
                </a:lnTo>
                <a:lnTo>
                  <a:pt x="1847" y="2770"/>
                </a:lnTo>
                <a:lnTo>
                  <a:pt x="2582" y="2716"/>
                </a:lnTo>
                <a:lnTo>
                  <a:pt x="3057" y="2509"/>
                </a:lnTo>
                <a:lnTo>
                  <a:pt x="3484" y="2170"/>
                </a:lnTo>
                <a:lnTo>
                  <a:pt x="3566" y="1533"/>
                </a:lnTo>
                <a:lnTo>
                  <a:pt x="4246" y="1331"/>
                </a:lnTo>
                <a:lnTo>
                  <a:pt x="4313" y="945"/>
                </a:lnTo>
                <a:lnTo>
                  <a:pt x="4550" y="534"/>
                </a:lnTo>
                <a:lnTo>
                  <a:pt x="5224" y="117"/>
                </a:lnTo>
                <a:lnTo>
                  <a:pt x="5781" y="0"/>
                </a:lnTo>
                <a:lnTo>
                  <a:pt x="6151" y="745"/>
                </a:lnTo>
                <a:lnTo>
                  <a:pt x="5645" y="924"/>
                </a:lnTo>
                <a:lnTo>
                  <a:pt x="5260" y="1270"/>
                </a:lnTo>
                <a:lnTo>
                  <a:pt x="4967" y="1516"/>
                </a:lnTo>
                <a:lnTo>
                  <a:pt x="4756" y="1862"/>
                </a:lnTo>
                <a:lnTo>
                  <a:pt x="4586" y="2671"/>
                </a:lnTo>
                <a:lnTo>
                  <a:pt x="4465" y="3282"/>
                </a:lnTo>
                <a:lnTo>
                  <a:pt x="4932" y="3326"/>
                </a:lnTo>
                <a:lnTo>
                  <a:pt x="5053" y="2860"/>
                </a:lnTo>
                <a:lnTo>
                  <a:pt x="5292" y="2394"/>
                </a:lnTo>
                <a:lnTo>
                  <a:pt x="5744" y="2540"/>
                </a:lnTo>
                <a:lnTo>
                  <a:pt x="6293" y="3057"/>
                </a:lnTo>
                <a:lnTo>
                  <a:pt x="6974" y="3366"/>
                </a:lnTo>
                <a:lnTo>
                  <a:pt x="7080" y="4022"/>
                </a:lnTo>
                <a:lnTo>
                  <a:pt x="7662" y="3890"/>
                </a:lnTo>
                <a:lnTo>
                  <a:pt x="8384" y="3936"/>
                </a:lnTo>
                <a:lnTo>
                  <a:pt x="9021" y="4197"/>
                </a:lnTo>
                <a:lnTo>
                  <a:pt x="9297" y="3561"/>
                </a:lnTo>
                <a:lnTo>
                  <a:pt x="9616" y="3256"/>
                </a:lnTo>
                <a:lnTo>
                  <a:pt x="9974" y="3009"/>
                </a:lnTo>
                <a:lnTo>
                  <a:pt x="11348" y="2733"/>
                </a:lnTo>
                <a:lnTo>
                  <a:pt x="12023" y="2514"/>
                </a:lnTo>
                <a:lnTo>
                  <a:pt x="12222" y="2032"/>
                </a:lnTo>
                <a:lnTo>
                  <a:pt x="12768" y="1858"/>
                </a:lnTo>
                <a:lnTo>
                  <a:pt x="12806" y="2889"/>
                </a:lnTo>
                <a:lnTo>
                  <a:pt x="13296" y="3554"/>
                </a:lnTo>
                <a:lnTo>
                  <a:pt x="13693" y="3351"/>
                </a:lnTo>
                <a:lnTo>
                  <a:pt x="14759" y="3044"/>
                </a:lnTo>
                <a:lnTo>
                  <a:pt x="14893" y="3890"/>
                </a:lnTo>
                <a:lnTo>
                  <a:pt x="15291" y="4269"/>
                </a:lnTo>
                <a:lnTo>
                  <a:pt x="16013" y="4837"/>
                </a:lnTo>
                <a:lnTo>
                  <a:pt x="16440" y="4400"/>
                </a:lnTo>
                <a:lnTo>
                  <a:pt x="16997" y="4612"/>
                </a:lnTo>
                <a:lnTo>
                  <a:pt x="17036" y="5118"/>
                </a:lnTo>
                <a:lnTo>
                  <a:pt x="16421" y="5184"/>
                </a:lnTo>
                <a:lnTo>
                  <a:pt x="15596" y="5098"/>
                </a:lnTo>
                <a:lnTo>
                  <a:pt x="14649" y="4908"/>
                </a:lnTo>
                <a:lnTo>
                  <a:pt x="14168" y="4992"/>
                </a:lnTo>
                <a:lnTo>
                  <a:pt x="14376" y="5664"/>
                </a:lnTo>
                <a:lnTo>
                  <a:pt x="15027" y="6271"/>
                </a:lnTo>
                <a:lnTo>
                  <a:pt x="15767" y="6823"/>
                </a:lnTo>
                <a:lnTo>
                  <a:pt x="16754" y="6823"/>
                </a:lnTo>
                <a:lnTo>
                  <a:pt x="17071" y="7242"/>
                </a:lnTo>
                <a:lnTo>
                  <a:pt x="17663" y="7154"/>
                </a:lnTo>
                <a:lnTo>
                  <a:pt x="18036" y="7909"/>
                </a:lnTo>
                <a:lnTo>
                  <a:pt x="18157" y="8410"/>
                </a:lnTo>
                <a:lnTo>
                  <a:pt x="17844" y="8581"/>
                </a:lnTo>
                <a:lnTo>
                  <a:pt x="17802" y="9053"/>
                </a:lnTo>
                <a:lnTo>
                  <a:pt x="18068" y="9797"/>
                </a:lnTo>
                <a:lnTo>
                  <a:pt x="18227" y="10365"/>
                </a:lnTo>
                <a:lnTo>
                  <a:pt x="18135" y="10988"/>
                </a:lnTo>
                <a:lnTo>
                  <a:pt x="17829" y="11566"/>
                </a:lnTo>
                <a:lnTo>
                  <a:pt x="17832" y="12172"/>
                </a:lnTo>
                <a:lnTo>
                  <a:pt x="17365" y="12392"/>
                </a:lnTo>
                <a:lnTo>
                  <a:pt x="16967" y="12724"/>
                </a:lnTo>
                <a:lnTo>
                  <a:pt x="16952" y="13380"/>
                </a:lnTo>
                <a:lnTo>
                  <a:pt x="17332" y="13684"/>
                </a:lnTo>
                <a:lnTo>
                  <a:pt x="18398" y="13784"/>
                </a:lnTo>
                <a:lnTo>
                  <a:pt x="18791" y="13283"/>
                </a:lnTo>
                <a:lnTo>
                  <a:pt x="18339" y="12823"/>
                </a:lnTo>
                <a:lnTo>
                  <a:pt x="18775" y="12348"/>
                </a:lnTo>
                <a:lnTo>
                  <a:pt x="19481" y="12218"/>
                </a:lnTo>
                <a:lnTo>
                  <a:pt x="19948" y="11955"/>
                </a:lnTo>
                <a:lnTo>
                  <a:pt x="20576" y="12452"/>
                </a:lnTo>
                <a:lnTo>
                  <a:pt x="20843" y="13298"/>
                </a:lnTo>
                <a:lnTo>
                  <a:pt x="20964" y="14211"/>
                </a:lnTo>
                <a:lnTo>
                  <a:pt x="21044" y="14716"/>
                </a:lnTo>
                <a:lnTo>
                  <a:pt x="21108" y="15549"/>
                </a:lnTo>
                <a:lnTo>
                  <a:pt x="21426" y="16112"/>
                </a:lnTo>
                <a:lnTo>
                  <a:pt x="21600" y="16651"/>
                </a:lnTo>
                <a:lnTo>
                  <a:pt x="21481" y="17104"/>
                </a:lnTo>
                <a:lnTo>
                  <a:pt x="21361" y="17622"/>
                </a:lnTo>
                <a:lnTo>
                  <a:pt x="20870" y="17693"/>
                </a:lnTo>
                <a:lnTo>
                  <a:pt x="20644" y="18128"/>
                </a:lnTo>
                <a:lnTo>
                  <a:pt x="20651" y="19241"/>
                </a:lnTo>
                <a:lnTo>
                  <a:pt x="20467" y="19778"/>
                </a:lnTo>
                <a:lnTo>
                  <a:pt x="19920" y="2091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4" name="Shape 4494"/>
          <p:cNvSpPr/>
          <p:nvPr/>
        </p:nvSpPr>
        <p:spPr>
          <a:xfrm>
            <a:off x="8655772" y="2967619"/>
            <a:ext cx="620652" cy="1092030"/>
          </a:xfrm>
          <a:custGeom>
            <a:avLst/>
            <a:gdLst/>
            <a:ahLst/>
            <a:cxnLst>
              <a:cxn ang="0">
                <a:pos x="wd2" y="hd2"/>
              </a:cxn>
              <a:cxn ang="5400000">
                <a:pos x="wd2" y="hd2"/>
              </a:cxn>
              <a:cxn ang="10800000">
                <a:pos x="wd2" y="hd2"/>
              </a:cxn>
              <a:cxn ang="16200000">
                <a:pos x="wd2" y="hd2"/>
              </a:cxn>
            </a:cxnLst>
            <a:rect l="0" t="0" r="r" b="b"/>
            <a:pathLst>
              <a:path w="21600" h="21600" extrusionOk="0">
                <a:moveTo>
                  <a:pt x="17586" y="0"/>
                </a:moveTo>
                <a:lnTo>
                  <a:pt x="2288" y="248"/>
                </a:lnTo>
                <a:lnTo>
                  <a:pt x="4820" y="1312"/>
                </a:lnTo>
                <a:lnTo>
                  <a:pt x="5388" y="2213"/>
                </a:lnTo>
                <a:lnTo>
                  <a:pt x="6365" y="2618"/>
                </a:lnTo>
                <a:lnTo>
                  <a:pt x="6110" y="3011"/>
                </a:lnTo>
                <a:lnTo>
                  <a:pt x="4441" y="3926"/>
                </a:lnTo>
                <a:lnTo>
                  <a:pt x="3391" y="4120"/>
                </a:lnTo>
                <a:lnTo>
                  <a:pt x="3242" y="4717"/>
                </a:lnTo>
                <a:lnTo>
                  <a:pt x="1894" y="5152"/>
                </a:lnTo>
                <a:lnTo>
                  <a:pt x="1471" y="6755"/>
                </a:lnTo>
                <a:lnTo>
                  <a:pt x="793" y="7171"/>
                </a:lnTo>
                <a:lnTo>
                  <a:pt x="62" y="8703"/>
                </a:lnTo>
                <a:lnTo>
                  <a:pt x="0" y="9573"/>
                </a:lnTo>
                <a:lnTo>
                  <a:pt x="317" y="10156"/>
                </a:lnTo>
                <a:lnTo>
                  <a:pt x="317" y="10787"/>
                </a:lnTo>
                <a:lnTo>
                  <a:pt x="529" y="11493"/>
                </a:lnTo>
                <a:lnTo>
                  <a:pt x="2006" y="12063"/>
                </a:lnTo>
                <a:lnTo>
                  <a:pt x="2850" y="12379"/>
                </a:lnTo>
                <a:lnTo>
                  <a:pt x="3963" y="13132"/>
                </a:lnTo>
                <a:lnTo>
                  <a:pt x="4566" y="13606"/>
                </a:lnTo>
                <a:lnTo>
                  <a:pt x="5360" y="14083"/>
                </a:lnTo>
                <a:lnTo>
                  <a:pt x="6864" y="14128"/>
                </a:lnTo>
                <a:lnTo>
                  <a:pt x="7490" y="14583"/>
                </a:lnTo>
                <a:lnTo>
                  <a:pt x="7775" y="15421"/>
                </a:lnTo>
                <a:lnTo>
                  <a:pt x="6847" y="16036"/>
                </a:lnTo>
                <a:lnTo>
                  <a:pt x="6794" y="16577"/>
                </a:lnTo>
                <a:lnTo>
                  <a:pt x="7483" y="17252"/>
                </a:lnTo>
                <a:lnTo>
                  <a:pt x="9006" y="17928"/>
                </a:lnTo>
                <a:lnTo>
                  <a:pt x="10059" y="18545"/>
                </a:lnTo>
                <a:lnTo>
                  <a:pt x="10957" y="18771"/>
                </a:lnTo>
                <a:lnTo>
                  <a:pt x="11116" y="19336"/>
                </a:lnTo>
                <a:lnTo>
                  <a:pt x="10748" y="20028"/>
                </a:lnTo>
                <a:lnTo>
                  <a:pt x="11301" y="20704"/>
                </a:lnTo>
                <a:lnTo>
                  <a:pt x="12255" y="21242"/>
                </a:lnTo>
                <a:lnTo>
                  <a:pt x="13563" y="21600"/>
                </a:lnTo>
                <a:lnTo>
                  <a:pt x="14318" y="21079"/>
                </a:lnTo>
                <a:lnTo>
                  <a:pt x="14553" y="20569"/>
                </a:lnTo>
                <a:lnTo>
                  <a:pt x="15398" y="20642"/>
                </a:lnTo>
                <a:lnTo>
                  <a:pt x="16268" y="21139"/>
                </a:lnTo>
                <a:lnTo>
                  <a:pt x="17351" y="20883"/>
                </a:lnTo>
                <a:lnTo>
                  <a:pt x="17351" y="20164"/>
                </a:lnTo>
                <a:lnTo>
                  <a:pt x="18994" y="19960"/>
                </a:lnTo>
                <a:lnTo>
                  <a:pt x="19464" y="19292"/>
                </a:lnTo>
                <a:lnTo>
                  <a:pt x="19491" y="18167"/>
                </a:lnTo>
                <a:lnTo>
                  <a:pt x="19491" y="17314"/>
                </a:lnTo>
                <a:lnTo>
                  <a:pt x="19650" y="16836"/>
                </a:lnTo>
                <a:lnTo>
                  <a:pt x="20120" y="16356"/>
                </a:lnTo>
                <a:lnTo>
                  <a:pt x="20252" y="15680"/>
                </a:lnTo>
                <a:lnTo>
                  <a:pt x="21017" y="15082"/>
                </a:lnTo>
                <a:lnTo>
                  <a:pt x="21521" y="14555"/>
                </a:lnTo>
                <a:lnTo>
                  <a:pt x="21600" y="13838"/>
                </a:lnTo>
                <a:lnTo>
                  <a:pt x="21524" y="13211"/>
                </a:lnTo>
                <a:lnTo>
                  <a:pt x="20974" y="12558"/>
                </a:lnTo>
                <a:lnTo>
                  <a:pt x="20789" y="11519"/>
                </a:lnTo>
                <a:lnTo>
                  <a:pt x="19779" y="2436"/>
                </a:lnTo>
                <a:lnTo>
                  <a:pt x="18679" y="1544"/>
                </a:lnTo>
                <a:lnTo>
                  <a:pt x="1758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5" name="Shape 4495"/>
          <p:cNvSpPr/>
          <p:nvPr/>
        </p:nvSpPr>
        <p:spPr>
          <a:xfrm>
            <a:off x="9209116" y="3054547"/>
            <a:ext cx="472741" cy="840642"/>
          </a:xfrm>
          <a:custGeom>
            <a:avLst/>
            <a:gdLst/>
            <a:ahLst/>
            <a:cxnLst>
              <a:cxn ang="0">
                <a:pos x="wd2" y="hd2"/>
              </a:cxn>
              <a:cxn ang="5400000">
                <a:pos x="wd2" y="hd2"/>
              </a:cxn>
              <a:cxn ang="10800000">
                <a:pos x="wd2" y="hd2"/>
              </a:cxn>
              <a:cxn ang="16200000">
                <a:pos x="wd2" y="hd2"/>
              </a:cxn>
            </a:cxnLst>
            <a:rect l="0" t="0" r="r" b="b"/>
            <a:pathLst>
              <a:path w="21600" h="21600" extrusionOk="0">
                <a:moveTo>
                  <a:pt x="371" y="813"/>
                </a:moveTo>
                <a:lnTo>
                  <a:pt x="2024" y="1221"/>
                </a:lnTo>
                <a:lnTo>
                  <a:pt x="3737" y="1242"/>
                </a:lnTo>
                <a:lnTo>
                  <a:pt x="4885" y="603"/>
                </a:lnTo>
                <a:lnTo>
                  <a:pt x="19270" y="0"/>
                </a:lnTo>
                <a:lnTo>
                  <a:pt x="21600" y="13469"/>
                </a:lnTo>
                <a:lnTo>
                  <a:pt x="21469" y="14678"/>
                </a:lnTo>
                <a:lnTo>
                  <a:pt x="20605" y="15416"/>
                </a:lnTo>
                <a:lnTo>
                  <a:pt x="18604" y="15732"/>
                </a:lnTo>
                <a:lnTo>
                  <a:pt x="17809" y="16179"/>
                </a:lnTo>
                <a:lnTo>
                  <a:pt x="17813" y="17194"/>
                </a:lnTo>
                <a:lnTo>
                  <a:pt x="17104" y="18064"/>
                </a:lnTo>
                <a:lnTo>
                  <a:pt x="16074" y="18766"/>
                </a:lnTo>
                <a:lnTo>
                  <a:pt x="14874" y="19463"/>
                </a:lnTo>
                <a:lnTo>
                  <a:pt x="13639" y="19678"/>
                </a:lnTo>
                <a:lnTo>
                  <a:pt x="12509" y="19150"/>
                </a:lnTo>
                <a:lnTo>
                  <a:pt x="11822" y="18571"/>
                </a:lnTo>
                <a:lnTo>
                  <a:pt x="10995" y="19248"/>
                </a:lnTo>
                <a:lnTo>
                  <a:pt x="10791" y="20223"/>
                </a:lnTo>
                <a:lnTo>
                  <a:pt x="9496" y="20304"/>
                </a:lnTo>
                <a:lnTo>
                  <a:pt x="8500" y="20128"/>
                </a:lnTo>
                <a:lnTo>
                  <a:pt x="7300" y="20627"/>
                </a:lnTo>
                <a:lnTo>
                  <a:pt x="5196" y="20510"/>
                </a:lnTo>
                <a:lnTo>
                  <a:pt x="4165" y="20219"/>
                </a:lnTo>
                <a:lnTo>
                  <a:pt x="3092" y="20610"/>
                </a:lnTo>
                <a:lnTo>
                  <a:pt x="2022" y="20551"/>
                </a:lnTo>
                <a:lnTo>
                  <a:pt x="1061" y="21307"/>
                </a:lnTo>
                <a:lnTo>
                  <a:pt x="0" y="21600"/>
                </a:lnTo>
                <a:lnTo>
                  <a:pt x="52" y="19866"/>
                </a:lnTo>
                <a:lnTo>
                  <a:pt x="1110" y="18786"/>
                </a:lnTo>
                <a:lnTo>
                  <a:pt x="1106" y="17813"/>
                </a:lnTo>
                <a:lnTo>
                  <a:pt x="2810" y="16575"/>
                </a:lnTo>
                <a:lnTo>
                  <a:pt x="2814" y="15076"/>
                </a:lnTo>
                <a:lnTo>
                  <a:pt x="1997" y="14130"/>
                </a:lnTo>
                <a:lnTo>
                  <a:pt x="371" y="81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6" name="Shape 4496"/>
          <p:cNvSpPr/>
          <p:nvPr/>
        </p:nvSpPr>
        <p:spPr>
          <a:xfrm>
            <a:off x="9625148" y="2952077"/>
            <a:ext cx="681356" cy="728531"/>
          </a:xfrm>
          <a:custGeom>
            <a:avLst/>
            <a:gdLst/>
            <a:ahLst/>
            <a:cxnLst>
              <a:cxn ang="0">
                <a:pos x="wd2" y="hd2"/>
              </a:cxn>
              <a:cxn ang="5400000">
                <a:pos x="wd2" y="hd2"/>
              </a:cxn>
              <a:cxn ang="10800000">
                <a:pos x="wd2" y="hd2"/>
              </a:cxn>
              <a:cxn ang="16200000">
                <a:pos x="wd2" y="hd2"/>
              </a:cxn>
            </a:cxnLst>
            <a:rect l="0" t="0" r="r" b="b"/>
            <a:pathLst>
              <a:path w="21600" h="21600" extrusionOk="0">
                <a:moveTo>
                  <a:pt x="19863" y="0"/>
                </a:moveTo>
                <a:lnTo>
                  <a:pt x="21600" y="11840"/>
                </a:lnTo>
                <a:lnTo>
                  <a:pt x="20714" y="11973"/>
                </a:lnTo>
                <a:lnTo>
                  <a:pt x="20424" y="12958"/>
                </a:lnTo>
                <a:lnTo>
                  <a:pt x="19918" y="13813"/>
                </a:lnTo>
                <a:lnTo>
                  <a:pt x="19359" y="14829"/>
                </a:lnTo>
                <a:lnTo>
                  <a:pt x="18490" y="15638"/>
                </a:lnTo>
                <a:lnTo>
                  <a:pt x="17569" y="15706"/>
                </a:lnTo>
                <a:lnTo>
                  <a:pt x="17163" y="16333"/>
                </a:lnTo>
                <a:lnTo>
                  <a:pt x="17386" y="17114"/>
                </a:lnTo>
                <a:lnTo>
                  <a:pt x="17511" y="18093"/>
                </a:lnTo>
                <a:lnTo>
                  <a:pt x="16667" y="17721"/>
                </a:lnTo>
                <a:lnTo>
                  <a:pt x="15766" y="17786"/>
                </a:lnTo>
                <a:lnTo>
                  <a:pt x="15244" y="18483"/>
                </a:lnTo>
                <a:lnTo>
                  <a:pt x="15631" y="19380"/>
                </a:lnTo>
                <a:lnTo>
                  <a:pt x="15269" y="20003"/>
                </a:lnTo>
                <a:lnTo>
                  <a:pt x="14790" y="20785"/>
                </a:lnTo>
                <a:lnTo>
                  <a:pt x="14632" y="21532"/>
                </a:lnTo>
                <a:lnTo>
                  <a:pt x="13470" y="21600"/>
                </a:lnTo>
                <a:lnTo>
                  <a:pt x="11729" y="19941"/>
                </a:lnTo>
                <a:lnTo>
                  <a:pt x="10842" y="19871"/>
                </a:lnTo>
                <a:lnTo>
                  <a:pt x="10174" y="20319"/>
                </a:lnTo>
                <a:lnTo>
                  <a:pt x="8981" y="19935"/>
                </a:lnTo>
                <a:lnTo>
                  <a:pt x="8297" y="20243"/>
                </a:lnTo>
                <a:lnTo>
                  <a:pt x="7592" y="20243"/>
                </a:lnTo>
                <a:lnTo>
                  <a:pt x="6648" y="19546"/>
                </a:lnTo>
                <a:lnTo>
                  <a:pt x="5611" y="19278"/>
                </a:lnTo>
                <a:lnTo>
                  <a:pt x="4202" y="19211"/>
                </a:lnTo>
                <a:lnTo>
                  <a:pt x="2990" y="18872"/>
                </a:lnTo>
                <a:lnTo>
                  <a:pt x="2382" y="18559"/>
                </a:lnTo>
                <a:lnTo>
                  <a:pt x="1695" y="18559"/>
                </a:lnTo>
                <a:lnTo>
                  <a:pt x="0" y="3573"/>
                </a:lnTo>
                <a:lnTo>
                  <a:pt x="8162" y="2676"/>
                </a:lnTo>
                <a:lnTo>
                  <a:pt x="8414" y="3415"/>
                </a:lnTo>
                <a:cubicBezTo>
                  <a:pt x="8705" y="3381"/>
                  <a:pt x="8996" y="3347"/>
                  <a:pt x="9287" y="3313"/>
                </a:cubicBezTo>
                <a:cubicBezTo>
                  <a:pt x="9578" y="3280"/>
                  <a:pt x="9869" y="3246"/>
                  <a:pt x="10160" y="3212"/>
                </a:cubicBezTo>
                <a:lnTo>
                  <a:pt x="10420" y="3979"/>
                </a:lnTo>
                <a:lnTo>
                  <a:pt x="11542" y="3567"/>
                </a:lnTo>
                <a:lnTo>
                  <a:pt x="12408" y="2916"/>
                </a:lnTo>
                <a:lnTo>
                  <a:pt x="13313" y="2058"/>
                </a:lnTo>
                <a:lnTo>
                  <a:pt x="14631" y="2639"/>
                </a:lnTo>
                <a:lnTo>
                  <a:pt x="15831" y="2258"/>
                </a:lnTo>
                <a:lnTo>
                  <a:pt x="16453" y="1635"/>
                </a:lnTo>
                <a:lnTo>
                  <a:pt x="17560" y="1006"/>
                </a:lnTo>
                <a:lnTo>
                  <a:pt x="18284" y="38"/>
                </a:lnTo>
                <a:lnTo>
                  <a:pt x="1986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7" name="Shape 4497"/>
          <p:cNvSpPr/>
          <p:nvPr/>
        </p:nvSpPr>
        <p:spPr>
          <a:xfrm>
            <a:off x="10244481" y="2806152"/>
            <a:ext cx="915513" cy="578695"/>
          </a:xfrm>
          <a:custGeom>
            <a:avLst/>
            <a:gdLst/>
            <a:ahLst/>
            <a:cxnLst>
              <a:cxn ang="0">
                <a:pos x="wd2" y="hd2"/>
              </a:cxn>
              <a:cxn ang="5400000">
                <a:pos x="wd2" y="hd2"/>
              </a:cxn>
              <a:cxn ang="10800000">
                <a:pos x="wd2" y="hd2"/>
              </a:cxn>
              <a:cxn ang="16200000">
                <a:pos x="wd2" y="hd2"/>
              </a:cxn>
            </a:cxnLst>
            <a:rect l="0" t="0" r="r" b="b"/>
            <a:pathLst>
              <a:path w="21600" h="21575" extrusionOk="0">
                <a:moveTo>
                  <a:pt x="17281" y="76"/>
                </a:moveTo>
                <a:cubicBezTo>
                  <a:pt x="17481" y="-24"/>
                  <a:pt x="17696" y="-25"/>
                  <a:pt x="17897" y="74"/>
                </a:cubicBezTo>
                <a:cubicBezTo>
                  <a:pt x="18165" y="207"/>
                  <a:pt x="18387" y="506"/>
                  <a:pt x="18513" y="902"/>
                </a:cubicBezTo>
                <a:lnTo>
                  <a:pt x="19001" y="2304"/>
                </a:lnTo>
                <a:lnTo>
                  <a:pt x="19432" y="3407"/>
                </a:lnTo>
                <a:lnTo>
                  <a:pt x="20379" y="4004"/>
                </a:lnTo>
                <a:lnTo>
                  <a:pt x="20969" y="4571"/>
                </a:lnTo>
                <a:lnTo>
                  <a:pt x="20651" y="5419"/>
                </a:lnTo>
                <a:lnTo>
                  <a:pt x="20082" y="6427"/>
                </a:lnTo>
                <a:lnTo>
                  <a:pt x="20080" y="7881"/>
                </a:lnTo>
                <a:lnTo>
                  <a:pt x="20168" y="9889"/>
                </a:lnTo>
                <a:lnTo>
                  <a:pt x="20491" y="10904"/>
                </a:lnTo>
                <a:lnTo>
                  <a:pt x="21331" y="11869"/>
                </a:lnTo>
                <a:lnTo>
                  <a:pt x="21600" y="12940"/>
                </a:lnTo>
                <a:lnTo>
                  <a:pt x="21295" y="14402"/>
                </a:lnTo>
                <a:lnTo>
                  <a:pt x="20480" y="14657"/>
                </a:lnTo>
                <a:lnTo>
                  <a:pt x="19575" y="17066"/>
                </a:lnTo>
                <a:lnTo>
                  <a:pt x="1402" y="21575"/>
                </a:lnTo>
                <a:lnTo>
                  <a:pt x="0" y="5462"/>
                </a:lnTo>
                <a:lnTo>
                  <a:pt x="1128" y="5071"/>
                </a:lnTo>
                <a:lnTo>
                  <a:pt x="1994" y="4167"/>
                </a:lnTo>
                <a:lnTo>
                  <a:pt x="2625" y="3042"/>
                </a:lnTo>
                <a:lnTo>
                  <a:pt x="2840" y="4699"/>
                </a:lnTo>
                <a:lnTo>
                  <a:pt x="17281" y="7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8" name="Shape 4498"/>
          <p:cNvSpPr/>
          <p:nvPr/>
        </p:nvSpPr>
        <p:spPr>
          <a:xfrm>
            <a:off x="3665498" y="2368575"/>
            <a:ext cx="1315692" cy="2185027"/>
          </a:xfrm>
          <a:custGeom>
            <a:avLst/>
            <a:gdLst/>
            <a:ahLst/>
            <a:cxnLst>
              <a:cxn ang="0">
                <a:pos x="wd2" y="hd2"/>
              </a:cxn>
              <a:cxn ang="5400000">
                <a:pos x="wd2" y="hd2"/>
              </a:cxn>
              <a:cxn ang="10800000">
                <a:pos x="wd2" y="hd2"/>
              </a:cxn>
              <a:cxn ang="16200000">
                <a:pos x="wd2" y="hd2"/>
              </a:cxn>
            </a:cxnLst>
            <a:rect l="0" t="0" r="r" b="b"/>
            <a:pathLst>
              <a:path w="21600" h="21600" extrusionOk="0">
                <a:moveTo>
                  <a:pt x="2472" y="0"/>
                </a:moveTo>
                <a:cubicBezTo>
                  <a:pt x="2546" y="19"/>
                  <a:pt x="2620" y="38"/>
                  <a:pt x="2693" y="56"/>
                </a:cubicBezTo>
                <a:cubicBezTo>
                  <a:pt x="2767" y="75"/>
                  <a:pt x="2841" y="94"/>
                  <a:pt x="2914" y="113"/>
                </a:cubicBezTo>
                <a:lnTo>
                  <a:pt x="3474" y="37"/>
                </a:lnTo>
                <a:lnTo>
                  <a:pt x="13271" y="1740"/>
                </a:lnTo>
                <a:lnTo>
                  <a:pt x="10572" y="6641"/>
                </a:lnTo>
                <a:lnTo>
                  <a:pt x="10908" y="6865"/>
                </a:lnTo>
                <a:lnTo>
                  <a:pt x="10271" y="7638"/>
                </a:lnTo>
                <a:lnTo>
                  <a:pt x="20902" y="17313"/>
                </a:lnTo>
                <a:lnTo>
                  <a:pt x="20902" y="17595"/>
                </a:lnTo>
                <a:lnTo>
                  <a:pt x="21187" y="17994"/>
                </a:lnTo>
                <a:lnTo>
                  <a:pt x="21248" y="18346"/>
                </a:lnTo>
                <a:lnTo>
                  <a:pt x="21600" y="18559"/>
                </a:lnTo>
                <a:lnTo>
                  <a:pt x="21377" y="18784"/>
                </a:lnTo>
                <a:lnTo>
                  <a:pt x="20830" y="19068"/>
                </a:lnTo>
                <a:lnTo>
                  <a:pt x="20546" y="19447"/>
                </a:lnTo>
                <a:lnTo>
                  <a:pt x="20236" y="19625"/>
                </a:lnTo>
                <a:lnTo>
                  <a:pt x="19935" y="19877"/>
                </a:lnTo>
                <a:lnTo>
                  <a:pt x="19683" y="20163"/>
                </a:lnTo>
                <a:lnTo>
                  <a:pt x="19394" y="20530"/>
                </a:lnTo>
                <a:lnTo>
                  <a:pt x="19516" y="20806"/>
                </a:lnTo>
                <a:lnTo>
                  <a:pt x="20029" y="21170"/>
                </a:lnTo>
                <a:lnTo>
                  <a:pt x="20213" y="21487"/>
                </a:lnTo>
                <a:lnTo>
                  <a:pt x="19605" y="21600"/>
                </a:lnTo>
                <a:lnTo>
                  <a:pt x="18895" y="21443"/>
                </a:lnTo>
                <a:lnTo>
                  <a:pt x="12383" y="21189"/>
                </a:lnTo>
                <a:lnTo>
                  <a:pt x="12447" y="20898"/>
                </a:lnTo>
                <a:lnTo>
                  <a:pt x="12655" y="20630"/>
                </a:lnTo>
                <a:lnTo>
                  <a:pt x="12136" y="20683"/>
                </a:lnTo>
                <a:lnTo>
                  <a:pt x="12276" y="20376"/>
                </a:lnTo>
                <a:lnTo>
                  <a:pt x="12597" y="19910"/>
                </a:lnTo>
                <a:lnTo>
                  <a:pt x="12273" y="19771"/>
                </a:lnTo>
                <a:lnTo>
                  <a:pt x="11475" y="19098"/>
                </a:lnTo>
                <a:lnTo>
                  <a:pt x="11439" y="18709"/>
                </a:lnTo>
                <a:lnTo>
                  <a:pt x="11325" y="18449"/>
                </a:lnTo>
                <a:lnTo>
                  <a:pt x="10765" y="18449"/>
                </a:lnTo>
                <a:lnTo>
                  <a:pt x="10182" y="18337"/>
                </a:lnTo>
                <a:lnTo>
                  <a:pt x="9701" y="18442"/>
                </a:lnTo>
                <a:lnTo>
                  <a:pt x="9701" y="18164"/>
                </a:lnTo>
                <a:lnTo>
                  <a:pt x="9997" y="17993"/>
                </a:lnTo>
                <a:lnTo>
                  <a:pt x="10083" y="17671"/>
                </a:lnTo>
                <a:lnTo>
                  <a:pt x="9548" y="17453"/>
                </a:lnTo>
                <a:lnTo>
                  <a:pt x="9027" y="17408"/>
                </a:lnTo>
                <a:lnTo>
                  <a:pt x="8604" y="17213"/>
                </a:lnTo>
                <a:lnTo>
                  <a:pt x="7893" y="16795"/>
                </a:lnTo>
                <a:lnTo>
                  <a:pt x="7594" y="16660"/>
                </a:lnTo>
                <a:lnTo>
                  <a:pt x="7345" y="16443"/>
                </a:lnTo>
                <a:lnTo>
                  <a:pt x="6734" y="16292"/>
                </a:lnTo>
                <a:lnTo>
                  <a:pt x="6102" y="16248"/>
                </a:lnTo>
                <a:lnTo>
                  <a:pt x="5753" y="16114"/>
                </a:lnTo>
                <a:lnTo>
                  <a:pt x="5269" y="16023"/>
                </a:lnTo>
                <a:lnTo>
                  <a:pt x="4871" y="15956"/>
                </a:lnTo>
                <a:lnTo>
                  <a:pt x="4276" y="15550"/>
                </a:lnTo>
                <a:lnTo>
                  <a:pt x="4619" y="15379"/>
                </a:lnTo>
                <a:lnTo>
                  <a:pt x="4829" y="15126"/>
                </a:lnTo>
                <a:lnTo>
                  <a:pt x="5015" y="14717"/>
                </a:lnTo>
                <a:lnTo>
                  <a:pt x="4816" y="14359"/>
                </a:lnTo>
                <a:lnTo>
                  <a:pt x="4535" y="14241"/>
                </a:lnTo>
                <a:lnTo>
                  <a:pt x="4897" y="13831"/>
                </a:lnTo>
                <a:lnTo>
                  <a:pt x="4163" y="13585"/>
                </a:lnTo>
                <a:lnTo>
                  <a:pt x="4238" y="13331"/>
                </a:lnTo>
                <a:lnTo>
                  <a:pt x="4126" y="13108"/>
                </a:lnTo>
                <a:lnTo>
                  <a:pt x="3755" y="13062"/>
                </a:lnTo>
                <a:lnTo>
                  <a:pt x="3718" y="12726"/>
                </a:lnTo>
                <a:lnTo>
                  <a:pt x="3473" y="12334"/>
                </a:lnTo>
                <a:lnTo>
                  <a:pt x="3260" y="12071"/>
                </a:lnTo>
                <a:lnTo>
                  <a:pt x="2999" y="11777"/>
                </a:lnTo>
                <a:lnTo>
                  <a:pt x="2737" y="11650"/>
                </a:lnTo>
                <a:lnTo>
                  <a:pt x="2524" y="11476"/>
                </a:lnTo>
                <a:lnTo>
                  <a:pt x="2710" y="11230"/>
                </a:lnTo>
                <a:lnTo>
                  <a:pt x="2821" y="11034"/>
                </a:lnTo>
                <a:lnTo>
                  <a:pt x="2824" y="10835"/>
                </a:lnTo>
                <a:lnTo>
                  <a:pt x="2317" y="10790"/>
                </a:lnTo>
                <a:lnTo>
                  <a:pt x="2242" y="10434"/>
                </a:lnTo>
                <a:lnTo>
                  <a:pt x="2385" y="10128"/>
                </a:lnTo>
                <a:lnTo>
                  <a:pt x="2384" y="9867"/>
                </a:lnTo>
                <a:lnTo>
                  <a:pt x="2606" y="9398"/>
                </a:lnTo>
                <a:lnTo>
                  <a:pt x="2642" y="9023"/>
                </a:lnTo>
                <a:lnTo>
                  <a:pt x="2929" y="8858"/>
                </a:lnTo>
                <a:lnTo>
                  <a:pt x="3315" y="8769"/>
                </a:lnTo>
                <a:lnTo>
                  <a:pt x="3472" y="9056"/>
                </a:lnTo>
                <a:lnTo>
                  <a:pt x="3398" y="9302"/>
                </a:lnTo>
                <a:lnTo>
                  <a:pt x="3398" y="9572"/>
                </a:lnTo>
                <a:lnTo>
                  <a:pt x="3632" y="9796"/>
                </a:lnTo>
                <a:lnTo>
                  <a:pt x="4003" y="9437"/>
                </a:lnTo>
                <a:lnTo>
                  <a:pt x="3454" y="8453"/>
                </a:lnTo>
                <a:lnTo>
                  <a:pt x="3903" y="8262"/>
                </a:lnTo>
                <a:lnTo>
                  <a:pt x="4603" y="8270"/>
                </a:lnTo>
                <a:lnTo>
                  <a:pt x="5165" y="8510"/>
                </a:lnTo>
                <a:lnTo>
                  <a:pt x="5523" y="8391"/>
                </a:lnTo>
                <a:lnTo>
                  <a:pt x="5632" y="8062"/>
                </a:lnTo>
                <a:lnTo>
                  <a:pt x="4748" y="8062"/>
                </a:lnTo>
                <a:lnTo>
                  <a:pt x="3804" y="8069"/>
                </a:lnTo>
                <a:lnTo>
                  <a:pt x="3368" y="8024"/>
                </a:lnTo>
                <a:lnTo>
                  <a:pt x="3120" y="8308"/>
                </a:lnTo>
                <a:lnTo>
                  <a:pt x="2772" y="8591"/>
                </a:lnTo>
                <a:lnTo>
                  <a:pt x="2498" y="8426"/>
                </a:lnTo>
                <a:lnTo>
                  <a:pt x="2350" y="8111"/>
                </a:lnTo>
                <a:lnTo>
                  <a:pt x="1931" y="8177"/>
                </a:lnTo>
                <a:lnTo>
                  <a:pt x="1634" y="8050"/>
                </a:lnTo>
                <a:lnTo>
                  <a:pt x="1646" y="7721"/>
                </a:lnTo>
                <a:lnTo>
                  <a:pt x="2064" y="7609"/>
                </a:lnTo>
                <a:lnTo>
                  <a:pt x="2285" y="7396"/>
                </a:lnTo>
                <a:lnTo>
                  <a:pt x="2033" y="7124"/>
                </a:lnTo>
                <a:lnTo>
                  <a:pt x="1555" y="6842"/>
                </a:lnTo>
                <a:lnTo>
                  <a:pt x="1247" y="6640"/>
                </a:lnTo>
                <a:lnTo>
                  <a:pt x="1025" y="6259"/>
                </a:lnTo>
                <a:lnTo>
                  <a:pt x="434" y="6169"/>
                </a:lnTo>
                <a:lnTo>
                  <a:pt x="0" y="5997"/>
                </a:lnTo>
                <a:lnTo>
                  <a:pt x="548" y="5651"/>
                </a:lnTo>
                <a:lnTo>
                  <a:pt x="1286" y="5525"/>
                </a:lnTo>
                <a:lnTo>
                  <a:pt x="1212" y="5259"/>
                </a:lnTo>
                <a:lnTo>
                  <a:pt x="1025" y="5101"/>
                </a:lnTo>
                <a:lnTo>
                  <a:pt x="1348" y="4718"/>
                </a:lnTo>
                <a:lnTo>
                  <a:pt x="1472" y="4237"/>
                </a:lnTo>
                <a:lnTo>
                  <a:pt x="1286" y="3907"/>
                </a:lnTo>
                <a:lnTo>
                  <a:pt x="1173" y="3636"/>
                </a:lnTo>
                <a:lnTo>
                  <a:pt x="900" y="3313"/>
                </a:lnTo>
                <a:lnTo>
                  <a:pt x="1001" y="2858"/>
                </a:lnTo>
                <a:lnTo>
                  <a:pt x="1364" y="2611"/>
                </a:lnTo>
                <a:lnTo>
                  <a:pt x="1800" y="2287"/>
                </a:lnTo>
                <a:lnTo>
                  <a:pt x="2123" y="1803"/>
                </a:lnTo>
                <a:lnTo>
                  <a:pt x="2185" y="1550"/>
                </a:lnTo>
                <a:lnTo>
                  <a:pt x="2632" y="1431"/>
                </a:lnTo>
                <a:lnTo>
                  <a:pt x="2845" y="1040"/>
                </a:lnTo>
                <a:lnTo>
                  <a:pt x="2945" y="733"/>
                </a:lnTo>
                <a:lnTo>
                  <a:pt x="2762" y="444"/>
                </a:lnTo>
                <a:lnTo>
                  <a:pt x="2365" y="278"/>
                </a:lnTo>
                <a:lnTo>
                  <a:pt x="247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9" name="Shape 4499"/>
          <p:cNvSpPr/>
          <p:nvPr/>
        </p:nvSpPr>
        <p:spPr>
          <a:xfrm>
            <a:off x="4282587" y="2544769"/>
            <a:ext cx="1056678" cy="1567618"/>
          </a:xfrm>
          <a:custGeom>
            <a:avLst/>
            <a:gdLst/>
            <a:ahLst/>
            <a:cxnLst>
              <a:cxn ang="0">
                <a:pos x="wd2" y="hd2"/>
              </a:cxn>
              <a:cxn ang="5400000">
                <a:pos x="wd2" y="hd2"/>
              </a:cxn>
              <a:cxn ang="10800000">
                <a:pos x="wd2" y="hd2"/>
              </a:cxn>
              <a:cxn ang="16200000">
                <a:pos x="wd2" y="hd2"/>
              </a:cxn>
            </a:cxnLst>
            <a:rect l="0" t="0" r="r" b="b"/>
            <a:pathLst>
              <a:path w="21600" h="21600" extrusionOk="0">
                <a:moveTo>
                  <a:pt x="21600" y="3188"/>
                </a:moveTo>
                <a:lnTo>
                  <a:pt x="16246" y="18841"/>
                </a:lnTo>
                <a:lnTo>
                  <a:pt x="15689" y="18483"/>
                </a:lnTo>
                <a:lnTo>
                  <a:pt x="15163" y="18138"/>
                </a:lnTo>
                <a:lnTo>
                  <a:pt x="14375" y="18138"/>
                </a:lnTo>
                <a:lnTo>
                  <a:pt x="13986" y="18380"/>
                </a:lnTo>
                <a:lnTo>
                  <a:pt x="13785" y="18756"/>
                </a:lnTo>
                <a:lnTo>
                  <a:pt x="13750" y="19384"/>
                </a:lnTo>
                <a:lnTo>
                  <a:pt x="13457" y="19603"/>
                </a:lnTo>
                <a:lnTo>
                  <a:pt x="13399" y="19944"/>
                </a:lnTo>
                <a:lnTo>
                  <a:pt x="13550" y="20373"/>
                </a:lnTo>
                <a:lnTo>
                  <a:pt x="13675" y="21059"/>
                </a:lnTo>
                <a:lnTo>
                  <a:pt x="13200" y="21600"/>
                </a:lnTo>
                <a:lnTo>
                  <a:pt x="0" y="8183"/>
                </a:lnTo>
                <a:lnTo>
                  <a:pt x="845" y="7137"/>
                </a:lnTo>
                <a:lnTo>
                  <a:pt x="350" y="6824"/>
                </a:lnTo>
                <a:lnTo>
                  <a:pt x="3822" y="0"/>
                </a:lnTo>
                <a:cubicBezTo>
                  <a:pt x="6778" y="638"/>
                  <a:pt x="9757" y="1225"/>
                  <a:pt x="12757" y="1762"/>
                </a:cubicBezTo>
                <a:cubicBezTo>
                  <a:pt x="15687" y="2286"/>
                  <a:pt x="18635" y="2762"/>
                  <a:pt x="21600" y="318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0" name="Shape 4500"/>
          <p:cNvSpPr/>
          <p:nvPr/>
        </p:nvSpPr>
        <p:spPr>
          <a:xfrm>
            <a:off x="5107184" y="2776458"/>
            <a:ext cx="924947" cy="1114157"/>
          </a:xfrm>
          <a:custGeom>
            <a:avLst/>
            <a:gdLst/>
            <a:ahLst/>
            <a:cxnLst>
              <a:cxn ang="0">
                <a:pos x="wd2" y="hd2"/>
              </a:cxn>
              <a:cxn ang="5400000">
                <a:pos x="wd2" y="hd2"/>
              </a:cxn>
              <a:cxn ang="10800000">
                <a:pos x="wd2" y="hd2"/>
              </a:cxn>
              <a:cxn ang="16200000">
                <a:pos x="wd2" y="hd2"/>
              </a:cxn>
            </a:cxnLst>
            <a:rect l="0" t="0" r="r" b="b"/>
            <a:pathLst>
              <a:path w="21600" h="21600" extrusionOk="0">
                <a:moveTo>
                  <a:pt x="18709" y="21600"/>
                </a:moveTo>
                <a:lnTo>
                  <a:pt x="21600" y="6331"/>
                </a:lnTo>
                <a:lnTo>
                  <a:pt x="14687" y="5349"/>
                </a:lnTo>
                <a:lnTo>
                  <a:pt x="15662" y="1713"/>
                </a:lnTo>
                <a:cubicBezTo>
                  <a:pt x="13954" y="1468"/>
                  <a:pt x="12250" y="1207"/>
                  <a:pt x="10550" y="929"/>
                </a:cubicBezTo>
                <a:cubicBezTo>
                  <a:pt x="8766" y="637"/>
                  <a:pt x="6987" y="328"/>
                  <a:pt x="5213" y="0"/>
                </a:cubicBezTo>
                <a:lnTo>
                  <a:pt x="0" y="18738"/>
                </a:lnTo>
                <a:lnTo>
                  <a:pt x="18709"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1" name="Shape 4501"/>
          <p:cNvSpPr/>
          <p:nvPr/>
        </p:nvSpPr>
        <p:spPr>
          <a:xfrm>
            <a:off x="5900441" y="3101951"/>
            <a:ext cx="1168750" cy="925017"/>
          </a:xfrm>
          <a:custGeom>
            <a:avLst/>
            <a:gdLst/>
            <a:ahLst/>
            <a:cxnLst>
              <a:cxn ang="0">
                <a:pos x="wd2" y="hd2"/>
              </a:cxn>
              <a:cxn ang="5400000">
                <a:pos x="wd2" y="hd2"/>
              </a:cxn>
              <a:cxn ang="10800000">
                <a:pos x="wd2" y="hd2"/>
              </a:cxn>
              <a:cxn ang="16200000">
                <a:pos x="wd2" y="hd2"/>
              </a:cxn>
            </a:cxnLst>
            <a:rect l="0" t="0" r="r" b="b"/>
            <a:pathLst>
              <a:path w="21600" h="21600" extrusionOk="0">
                <a:moveTo>
                  <a:pt x="20030" y="21600"/>
                </a:moveTo>
                <a:cubicBezTo>
                  <a:pt x="20365" y="18528"/>
                  <a:pt x="20664" y="15450"/>
                  <a:pt x="20927" y="12367"/>
                </a:cubicBezTo>
                <a:cubicBezTo>
                  <a:pt x="21186" y="9337"/>
                  <a:pt x="21410" y="6304"/>
                  <a:pt x="21600" y="3267"/>
                </a:cubicBezTo>
                <a:cubicBezTo>
                  <a:pt x="20068" y="3016"/>
                  <a:pt x="18534" y="2778"/>
                  <a:pt x="16999" y="2554"/>
                </a:cubicBezTo>
                <a:cubicBezTo>
                  <a:pt x="15330" y="2311"/>
                  <a:pt x="13660" y="2083"/>
                  <a:pt x="11992" y="1827"/>
                </a:cubicBezTo>
                <a:cubicBezTo>
                  <a:pt x="8749" y="1328"/>
                  <a:pt x="5517" y="718"/>
                  <a:pt x="2299" y="0"/>
                </a:cubicBezTo>
                <a:lnTo>
                  <a:pt x="0" y="18454"/>
                </a:lnTo>
                <a:cubicBezTo>
                  <a:pt x="3318" y="19096"/>
                  <a:pt x="6643" y="19679"/>
                  <a:pt x="9974" y="20203"/>
                </a:cubicBezTo>
                <a:cubicBezTo>
                  <a:pt x="13321" y="20728"/>
                  <a:pt x="16673" y="21194"/>
                  <a:pt x="2003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2" name="Shape 4502"/>
          <p:cNvSpPr/>
          <p:nvPr/>
        </p:nvSpPr>
        <p:spPr>
          <a:xfrm>
            <a:off x="6981354" y="3418402"/>
            <a:ext cx="1187781" cy="64410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1406" y="7771"/>
                </a:lnTo>
                <a:lnTo>
                  <a:pt x="20892" y="6821"/>
                </a:lnTo>
                <a:lnTo>
                  <a:pt x="20758" y="5382"/>
                </a:lnTo>
                <a:lnTo>
                  <a:pt x="20850" y="4653"/>
                </a:lnTo>
                <a:lnTo>
                  <a:pt x="21002" y="3821"/>
                </a:lnTo>
                <a:lnTo>
                  <a:pt x="20587" y="2938"/>
                </a:lnTo>
                <a:lnTo>
                  <a:pt x="20107" y="2072"/>
                </a:lnTo>
                <a:lnTo>
                  <a:pt x="19515" y="1416"/>
                </a:lnTo>
                <a:cubicBezTo>
                  <a:pt x="16522" y="1405"/>
                  <a:pt x="13529" y="1287"/>
                  <a:pt x="10538" y="1059"/>
                </a:cubicBezTo>
                <a:cubicBezTo>
                  <a:pt x="7433" y="823"/>
                  <a:pt x="4332" y="470"/>
                  <a:pt x="1235" y="0"/>
                </a:cubicBezTo>
                <a:lnTo>
                  <a:pt x="0" y="19999"/>
                </a:lnTo>
                <a:cubicBezTo>
                  <a:pt x="3588" y="20449"/>
                  <a:pt x="7179" y="20807"/>
                  <a:pt x="10772" y="21074"/>
                </a:cubicBezTo>
                <a:cubicBezTo>
                  <a:pt x="14380" y="21342"/>
                  <a:pt x="17990" y="21517"/>
                  <a:pt x="21600" y="2160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3" name="Shape 4503"/>
          <p:cNvSpPr/>
          <p:nvPr/>
        </p:nvSpPr>
        <p:spPr>
          <a:xfrm>
            <a:off x="8012126" y="3353460"/>
            <a:ext cx="1047642" cy="876492"/>
          </a:xfrm>
          <a:custGeom>
            <a:avLst/>
            <a:gdLst/>
            <a:ahLst/>
            <a:cxnLst>
              <a:cxn ang="0">
                <a:pos x="wd2" y="hd2"/>
              </a:cxn>
              <a:cxn ang="5400000">
                <a:pos x="wd2" y="hd2"/>
              </a:cxn>
              <a:cxn ang="10800000">
                <a:pos x="wd2" y="hd2"/>
              </a:cxn>
              <a:cxn ang="16200000">
                <a:pos x="wd2" y="hd2"/>
              </a:cxn>
            </a:cxnLst>
            <a:rect l="0" t="0" r="r" b="b"/>
            <a:pathLst>
              <a:path w="21600" h="21600" extrusionOk="0">
                <a:moveTo>
                  <a:pt x="3192" y="20264"/>
                </a:moveTo>
                <a:lnTo>
                  <a:pt x="17895" y="19608"/>
                </a:lnTo>
                <a:lnTo>
                  <a:pt x="18153" y="20335"/>
                </a:lnTo>
                <a:lnTo>
                  <a:pt x="17920" y="20894"/>
                </a:lnTo>
                <a:lnTo>
                  <a:pt x="18477" y="21600"/>
                </a:lnTo>
                <a:lnTo>
                  <a:pt x="19868" y="21396"/>
                </a:lnTo>
                <a:lnTo>
                  <a:pt x="20056" y="20498"/>
                </a:lnTo>
                <a:lnTo>
                  <a:pt x="20056" y="19677"/>
                </a:lnTo>
                <a:lnTo>
                  <a:pt x="20148" y="19177"/>
                </a:lnTo>
                <a:lnTo>
                  <a:pt x="21412" y="18787"/>
                </a:lnTo>
                <a:lnTo>
                  <a:pt x="21600" y="17985"/>
                </a:lnTo>
                <a:lnTo>
                  <a:pt x="21333" y="17132"/>
                </a:lnTo>
                <a:lnTo>
                  <a:pt x="20505" y="16683"/>
                </a:lnTo>
                <a:lnTo>
                  <a:pt x="20082" y="16083"/>
                </a:lnTo>
                <a:lnTo>
                  <a:pt x="19927" y="15529"/>
                </a:lnTo>
                <a:lnTo>
                  <a:pt x="20023" y="13795"/>
                </a:lnTo>
                <a:lnTo>
                  <a:pt x="19175" y="13338"/>
                </a:lnTo>
                <a:lnTo>
                  <a:pt x="18189" y="12080"/>
                </a:lnTo>
                <a:lnTo>
                  <a:pt x="17749" y="11768"/>
                </a:lnTo>
                <a:lnTo>
                  <a:pt x="17484" y="11033"/>
                </a:lnTo>
                <a:lnTo>
                  <a:pt x="17606" y="10324"/>
                </a:lnTo>
                <a:lnTo>
                  <a:pt x="18122" y="9774"/>
                </a:lnTo>
                <a:lnTo>
                  <a:pt x="17971" y="8478"/>
                </a:lnTo>
                <a:lnTo>
                  <a:pt x="17394" y="7679"/>
                </a:lnTo>
                <a:lnTo>
                  <a:pt x="16537" y="7819"/>
                </a:lnTo>
                <a:lnTo>
                  <a:pt x="15017" y="5668"/>
                </a:lnTo>
                <a:lnTo>
                  <a:pt x="13773" y="4660"/>
                </a:lnTo>
                <a:lnTo>
                  <a:pt x="13559" y="3159"/>
                </a:lnTo>
                <a:lnTo>
                  <a:pt x="13433" y="1740"/>
                </a:lnTo>
                <a:lnTo>
                  <a:pt x="12963" y="1143"/>
                </a:lnTo>
                <a:lnTo>
                  <a:pt x="12325" y="0"/>
                </a:lnTo>
                <a:lnTo>
                  <a:pt x="0" y="258"/>
                </a:lnTo>
                <a:lnTo>
                  <a:pt x="468" y="1192"/>
                </a:lnTo>
                <a:lnTo>
                  <a:pt x="499" y="1919"/>
                </a:lnTo>
                <a:lnTo>
                  <a:pt x="840" y="2679"/>
                </a:lnTo>
                <a:lnTo>
                  <a:pt x="2463" y="4473"/>
                </a:lnTo>
                <a:lnTo>
                  <a:pt x="2176" y="5221"/>
                </a:lnTo>
                <a:lnTo>
                  <a:pt x="2225" y="6605"/>
                </a:lnTo>
                <a:lnTo>
                  <a:pt x="2977" y="7503"/>
                </a:lnTo>
                <a:lnTo>
                  <a:pt x="3192" y="2026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4" name="Shape 4504"/>
          <p:cNvSpPr/>
          <p:nvPr/>
        </p:nvSpPr>
        <p:spPr>
          <a:xfrm>
            <a:off x="8975570" y="3570500"/>
            <a:ext cx="1170420" cy="586360"/>
          </a:xfrm>
          <a:custGeom>
            <a:avLst/>
            <a:gdLst/>
            <a:ahLst/>
            <a:cxnLst>
              <a:cxn ang="0">
                <a:pos x="wd2" y="hd2"/>
              </a:cxn>
              <a:cxn ang="5400000">
                <a:pos x="wd2" y="hd2"/>
              </a:cxn>
              <a:cxn ang="10800000">
                <a:pos x="wd2" y="hd2"/>
              </a:cxn>
              <a:cxn ang="16200000">
                <a:pos x="wd2" y="hd2"/>
              </a:cxn>
            </a:cxnLst>
            <a:rect l="0" t="0" r="r" b="b"/>
            <a:pathLst>
              <a:path w="21600" h="21600" extrusionOk="0">
                <a:moveTo>
                  <a:pt x="17338" y="18171"/>
                </a:moveTo>
                <a:lnTo>
                  <a:pt x="17832" y="16579"/>
                </a:lnTo>
                <a:lnTo>
                  <a:pt x="18622" y="16027"/>
                </a:lnTo>
                <a:lnTo>
                  <a:pt x="19109" y="15191"/>
                </a:lnTo>
                <a:lnTo>
                  <a:pt x="18943" y="13902"/>
                </a:lnTo>
                <a:lnTo>
                  <a:pt x="19472" y="13784"/>
                </a:lnTo>
                <a:lnTo>
                  <a:pt x="19640" y="12446"/>
                </a:lnTo>
                <a:lnTo>
                  <a:pt x="20425" y="11824"/>
                </a:lnTo>
                <a:lnTo>
                  <a:pt x="20803" y="11038"/>
                </a:lnTo>
                <a:lnTo>
                  <a:pt x="21222" y="10041"/>
                </a:lnTo>
                <a:lnTo>
                  <a:pt x="21600" y="8278"/>
                </a:lnTo>
                <a:lnTo>
                  <a:pt x="21168" y="8089"/>
                </a:lnTo>
                <a:lnTo>
                  <a:pt x="20710" y="7193"/>
                </a:lnTo>
                <a:lnTo>
                  <a:pt x="20306" y="6867"/>
                </a:lnTo>
                <a:lnTo>
                  <a:pt x="20418" y="5352"/>
                </a:lnTo>
                <a:lnTo>
                  <a:pt x="20376" y="3627"/>
                </a:lnTo>
                <a:lnTo>
                  <a:pt x="19761" y="3725"/>
                </a:lnTo>
                <a:lnTo>
                  <a:pt x="18940" y="1743"/>
                </a:lnTo>
                <a:lnTo>
                  <a:pt x="18306" y="1539"/>
                </a:lnTo>
                <a:lnTo>
                  <a:pt x="17849" y="2237"/>
                </a:lnTo>
                <a:lnTo>
                  <a:pt x="17245" y="1613"/>
                </a:lnTo>
                <a:lnTo>
                  <a:pt x="16711" y="2034"/>
                </a:lnTo>
                <a:lnTo>
                  <a:pt x="15863" y="1256"/>
                </a:lnTo>
                <a:lnTo>
                  <a:pt x="15142" y="713"/>
                </a:lnTo>
                <a:lnTo>
                  <a:pt x="14456" y="772"/>
                </a:lnTo>
                <a:lnTo>
                  <a:pt x="13636" y="142"/>
                </a:lnTo>
                <a:lnTo>
                  <a:pt x="12911" y="0"/>
                </a:lnTo>
                <a:lnTo>
                  <a:pt x="12888" y="1842"/>
                </a:lnTo>
                <a:lnTo>
                  <a:pt x="12561" y="2832"/>
                </a:lnTo>
                <a:lnTo>
                  <a:pt x="11682" y="3252"/>
                </a:lnTo>
                <a:lnTo>
                  <a:pt x="11324" y="4308"/>
                </a:lnTo>
                <a:lnTo>
                  <a:pt x="11332" y="5854"/>
                </a:lnTo>
                <a:lnTo>
                  <a:pt x="10780" y="7561"/>
                </a:lnTo>
                <a:lnTo>
                  <a:pt x="10181" y="8738"/>
                </a:lnTo>
                <a:lnTo>
                  <a:pt x="9762" y="8630"/>
                </a:lnTo>
                <a:lnTo>
                  <a:pt x="9156" y="7298"/>
                </a:lnTo>
                <a:lnTo>
                  <a:pt x="8594" y="8468"/>
                </a:lnTo>
                <a:lnTo>
                  <a:pt x="8551" y="9650"/>
                </a:lnTo>
                <a:lnTo>
                  <a:pt x="7816" y="9488"/>
                </a:lnTo>
                <a:lnTo>
                  <a:pt x="7169" y="10291"/>
                </a:lnTo>
                <a:lnTo>
                  <a:pt x="6528" y="10070"/>
                </a:lnTo>
                <a:lnTo>
                  <a:pt x="5981" y="9688"/>
                </a:lnTo>
                <a:lnTo>
                  <a:pt x="5490" y="10238"/>
                </a:lnTo>
                <a:lnTo>
                  <a:pt x="5056" y="10098"/>
                </a:lnTo>
                <a:lnTo>
                  <a:pt x="4788" y="10989"/>
                </a:lnTo>
                <a:lnTo>
                  <a:pt x="4237" y="11763"/>
                </a:lnTo>
                <a:lnTo>
                  <a:pt x="4278" y="13548"/>
                </a:lnTo>
                <a:lnTo>
                  <a:pt x="4089" y="14568"/>
                </a:lnTo>
                <a:lnTo>
                  <a:pt x="3206" y="15097"/>
                </a:lnTo>
                <a:lnTo>
                  <a:pt x="3180" y="16570"/>
                </a:lnTo>
                <a:lnTo>
                  <a:pt x="2736" y="16710"/>
                </a:lnTo>
                <a:lnTo>
                  <a:pt x="2268" y="16019"/>
                </a:lnTo>
                <a:lnTo>
                  <a:pt x="1701" y="15770"/>
                </a:lnTo>
                <a:lnTo>
                  <a:pt x="1628" y="17001"/>
                </a:lnTo>
                <a:lnTo>
                  <a:pt x="1099" y="17996"/>
                </a:lnTo>
                <a:lnTo>
                  <a:pt x="1476" y="18946"/>
                </a:lnTo>
                <a:lnTo>
                  <a:pt x="1254" y="20036"/>
                </a:lnTo>
                <a:lnTo>
                  <a:pt x="90" y="20433"/>
                </a:lnTo>
                <a:lnTo>
                  <a:pt x="0" y="21600"/>
                </a:lnTo>
                <a:lnTo>
                  <a:pt x="4598" y="21176"/>
                </a:lnTo>
                <a:lnTo>
                  <a:pt x="4088" y="20037"/>
                </a:lnTo>
                <a:lnTo>
                  <a:pt x="17338" y="18171"/>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5" name="Shape 4505"/>
          <p:cNvSpPr/>
          <p:nvPr/>
        </p:nvSpPr>
        <p:spPr>
          <a:xfrm>
            <a:off x="4802880" y="3739598"/>
            <a:ext cx="1107360" cy="1250655"/>
          </a:xfrm>
          <a:custGeom>
            <a:avLst/>
            <a:gdLst/>
            <a:ahLst/>
            <a:cxnLst>
              <a:cxn ang="0">
                <a:pos x="wd2" y="hd2"/>
              </a:cxn>
              <a:cxn ang="5400000">
                <a:pos x="wd2" y="hd2"/>
              </a:cxn>
              <a:cxn ang="10800000">
                <a:pos x="wd2" y="hd2"/>
              </a:cxn>
              <a:cxn ang="16200000">
                <a:pos x="wd2" y="hd2"/>
              </a:cxn>
            </a:cxnLst>
            <a:rect l="0" t="0" r="r" b="b"/>
            <a:pathLst>
              <a:path w="21600" h="21600" extrusionOk="0">
                <a:moveTo>
                  <a:pt x="5945" y="0"/>
                </a:moveTo>
                <a:lnTo>
                  <a:pt x="5232" y="2703"/>
                </a:lnTo>
                <a:lnTo>
                  <a:pt x="4541" y="1923"/>
                </a:lnTo>
                <a:lnTo>
                  <a:pt x="3521" y="1922"/>
                </a:lnTo>
                <a:lnTo>
                  <a:pt x="2922" y="2495"/>
                </a:lnTo>
                <a:lnTo>
                  <a:pt x="2847" y="2917"/>
                </a:lnTo>
                <a:lnTo>
                  <a:pt x="2875" y="3609"/>
                </a:lnTo>
                <a:lnTo>
                  <a:pt x="2502" y="4002"/>
                </a:lnTo>
                <a:lnTo>
                  <a:pt x="2533" y="4515"/>
                </a:lnTo>
                <a:lnTo>
                  <a:pt x="2823" y="5703"/>
                </a:lnTo>
                <a:lnTo>
                  <a:pt x="2311" y="6325"/>
                </a:lnTo>
                <a:lnTo>
                  <a:pt x="2632" y="7279"/>
                </a:lnTo>
                <a:lnTo>
                  <a:pt x="2946" y="8379"/>
                </a:lnTo>
                <a:lnTo>
                  <a:pt x="3297" y="8783"/>
                </a:lnTo>
                <a:lnTo>
                  <a:pt x="2532" y="9360"/>
                </a:lnTo>
                <a:lnTo>
                  <a:pt x="2059" y="10264"/>
                </a:lnTo>
                <a:lnTo>
                  <a:pt x="1600" y="10630"/>
                </a:lnTo>
                <a:lnTo>
                  <a:pt x="645" y="12205"/>
                </a:lnTo>
                <a:lnTo>
                  <a:pt x="948" y="12895"/>
                </a:lnTo>
                <a:lnTo>
                  <a:pt x="1566" y="13447"/>
                </a:lnTo>
                <a:lnTo>
                  <a:pt x="1698" y="13888"/>
                </a:lnTo>
                <a:lnTo>
                  <a:pt x="1080" y="13953"/>
                </a:lnTo>
                <a:lnTo>
                  <a:pt x="471" y="13967"/>
                </a:lnTo>
                <a:lnTo>
                  <a:pt x="0" y="14701"/>
                </a:lnTo>
                <a:lnTo>
                  <a:pt x="11663" y="20558"/>
                </a:lnTo>
                <a:lnTo>
                  <a:pt x="18551" y="21600"/>
                </a:lnTo>
                <a:lnTo>
                  <a:pt x="21600" y="2512"/>
                </a:lnTo>
                <a:cubicBezTo>
                  <a:pt x="18978" y="2078"/>
                  <a:pt x="16354" y="1651"/>
                  <a:pt x="13730" y="1230"/>
                </a:cubicBezTo>
                <a:cubicBezTo>
                  <a:pt x="11136" y="814"/>
                  <a:pt x="8541" y="404"/>
                  <a:pt x="594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6" name="Shape 4506"/>
          <p:cNvSpPr/>
          <p:nvPr/>
        </p:nvSpPr>
        <p:spPr>
          <a:xfrm>
            <a:off x="5743357" y="3885821"/>
            <a:ext cx="1093432" cy="1128156"/>
          </a:xfrm>
          <a:custGeom>
            <a:avLst/>
            <a:gdLst/>
            <a:ahLst/>
            <a:cxnLst>
              <a:cxn ang="0">
                <a:pos x="wd2" y="hd2"/>
              </a:cxn>
              <a:cxn ang="5400000">
                <a:pos x="wd2" y="hd2"/>
              </a:cxn>
              <a:cxn ang="10800000">
                <a:pos x="wd2" y="hd2"/>
              </a:cxn>
              <a:cxn ang="16200000">
                <a:pos x="wd2" y="hd2"/>
              </a:cxn>
            </a:cxnLst>
            <a:rect l="0" t="0" r="r" b="b"/>
            <a:pathLst>
              <a:path w="21600" h="21600" extrusionOk="0">
                <a:moveTo>
                  <a:pt x="21600" y="2198"/>
                </a:moveTo>
                <a:lnTo>
                  <a:pt x="20005" y="21126"/>
                </a:lnTo>
                <a:lnTo>
                  <a:pt x="8598" y="19995"/>
                </a:lnTo>
                <a:lnTo>
                  <a:pt x="8441" y="20734"/>
                </a:lnTo>
                <a:lnTo>
                  <a:pt x="2950" y="19891"/>
                </a:lnTo>
                <a:lnTo>
                  <a:pt x="2574" y="21600"/>
                </a:lnTo>
                <a:lnTo>
                  <a:pt x="0" y="21113"/>
                </a:lnTo>
                <a:lnTo>
                  <a:pt x="3152" y="0"/>
                </a:lnTo>
                <a:cubicBezTo>
                  <a:pt x="6282" y="509"/>
                  <a:pt x="9424" y="950"/>
                  <a:pt x="12574" y="1322"/>
                </a:cubicBezTo>
                <a:cubicBezTo>
                  <a:pt x="15576" y="1677"/>
                  <a:pt x="18585" y="1969"/>
                  <a:pt x="21600" y="2198"/>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7" name="Shape 4507"/>
          <p:cNvSpPr/>
          <p:nvPr/>
        </p:nvSpPr>
        <p:spPr>
          <a:xfrm>
            <a:off x="6824563" y="3997338"/>
            <a:ext cx="1378015" cy="755999"/>
          </a:xfrm>
          <a:custGeom>
            <a:avLst/>
            <a:gdLst/>
            <a:ahLst/>
            <a:cxnLst>
              <a:cxn ang="0">
                <a:pos x="wd2" y="hd2"/>
              </a:cxn>
              <a:cxn ang="5400000">
                <a:pos x="wd2" y="hd2"/>
              </a:cxn>
              <a:cxn ang="10800000">
                <a:pos x="wd2" y="hd2"/>
              </a:cxn>
              <a:cxn ang="16200000">
                <a:pos x="wd2" y="hd2"/>
              </a:cxn>
            </a:cxnLst>
            <a:rect l="0" t="0" r="r" b="b"/>
            <a:pathLst>
              <a:path w="21561" h="21600" extrusionOk="0">
                <a:moveTo>
                  <a:pt x="21134" y="1829"/>
                </a:moveTo>
                <a:cubicBezTo>
                  <a:pt x="21096" y="3441"/>
                  <a:pt x="21107" y="5056"/>
                  <a:pt x="21166" y="6667"/>
                </a:cubicBezTo>
                <a:cubicBezTo>
                  <a:pt x="21226" y="8284"/>
                  <a:pt x="21335" y="9893"/>
                  <a:pt x="21413" y="11508"/>
                </a:cubicBezTo>
                <a:cubicBezTo>
                  <a:pt x="21566" y="14663"/>
                  <a:pt x="21600" y="17835"/>
                  <a:pt x="21515" y="20999"/>
                </a:cubicBezTo>
                <a:lnTo>
                  <a:pt x="21363" y="21600"/>
                </a:lnTo>
                <a:lnTo>
                  <a:pt x="20830" y="20956"/>
                </a:lnTo>
                <a:lnTo>
                  <a:pt x="20291" y="20026"/>
                </a:lnTo>
                <a:lnTo>
                  <a:pt x="19584" y="19960"/>
                </a:lnTo>
                <a:lnTo>
                  <a:pt x="18614" y="19895"/>
                </a:lnTo>
                <a:lnTo>
                  <a:pt x="17651" y="19944"/>
                </a:lnTo>
                <a:lnTo>
                  <a:pt x="17080" y="20333"/>
                </a:lnTo>
                <a:lnTo>
                  <a:pt x="16719" y="20803"/>
                </a:lnTo>
                <a:lnTo>
                  <a:pt x="16582" y="19919"/>
                </a:lnTo>
                <a:lnTo>
                  <a:pt x="16193" y="19596"/>
                </a:lnTo>
                <a:lnTo>
                  <a:pt x="15621" y="19335"/>
                </a:lnTo>
                <a:lnTo>
                  <a:pt x="15225" y="18878"/>
                </a:lnTo>
                <a:lnTo>
                  <a:pt x="15128" y="19746"/>
                </a:lnTo>
                <a:lnTo>
                  <a:pt x="14966" y="20289"/>
                </a:lnTo>
                <a:lnTo>
                  <a:pt x="14659" y="19427"/>
                </a:lnTo>
                <a:lnTo>
                  <a:pt x="14330" y="20240"/>
                </a:lnTo>
                <a:lnTo>
                  <a:pt x="13918" y="19914"/>
                </a:lnTo>
                <a:lnTo>
                  <a:pt x="13177" y="20235"/>
                </a:lnTo>
                <a:lnTo>
                  <a:pt x="12652" y="19672"/>
                </a:lnTo>
                <a:lnTo>
                  <a:pt x="12460" y="18829"/>
                </a:lnTo>
                <a:lnTo>
                  <a:pt x="12117" y="17919"/>
                </a:lnTo>
                <a:lnTo>
                  <a:pt x="11687" y="18283"/>
                </a:lnTo>
                <a:lnTo>
                  <a:pt x="11449" y="18919"/>
                </a:lnTo>
                <a:lnTo>
                  <a:pt x="11036" y="18422"/>
                </a:lnTo>
                <a:lnTo>
                  <a:pt x="10467" y="18098"/>
                </a:lnTo>
                <a:lnTo>
                  <a:pt x="9927" y="17837"/>
                </a:lnTo>
                <a:lnTo>
                  <a:pt x="9568" y="17125"/>
                </a:lnTo>
                <a:lnTo>
                  <a:pt x="9084" y="15888"/>
                </a:lnTo>
                <a:lnTo>
                  <a:pt x="8222" y="15695"/>
                </a:lnTo>
                <a:lnTo>
                  <a:pt x="7216" y="15369"/>
                </a:lnTo>
                <a:lnTo>
                  <a:pt x="7294" y="4173"/>
                </a:lnTo>
                <a:lnTo>
                  <a:pt x="0" y="3064"/>
                </a:lnTo>
                <a:lnTo>
                  <a:pt x="74" y="0"/>
                </a:lnTo>
                <a:lnTo>
                  <a:pt x="2490" y="582"/>
                </a:lnTo>
                <a:lnTo>
                  <a:pt x="2663" y="313"/>
                </a:lnTo>
                <a:cubicBezTo>
                  <a:pt x="5830" y="688"/>
                  <a:pt x="9000" y="1004"/>
                  <a:pt x="12171" y="1261"/>
                </a:cubicBezTo>
                <a:cubicBezTo>
                  <a:pt x="15157" y="1503"/>
                  <a:pt x="18145" y="1692"/>
                  <a:pt x="21134" y="1829"/>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8" name="Shape 4508"/>
          <p:cNvSpPr/>
          <p:nvPr/>
        </p:nvSpPr>
        <p:spPr>
          <a:xfrm>
            <a:off x="10354317" y="2155109"/>
            <a:ext cx="1191926" cy="878764"/>
          </a:xfrm>
          <a:custGeom>
            <a:avLst/>
            <a:gdLst/>
            <a:ahLst/>
            <a:cxnLst>
              <a:cxn ang="0">
                <a:pos x="wd2" y="hd2"/>
              </a:cxn>
              <a:cxn ang="5400000">
                <a:pos x="wd2" y="hd2"/>
              </a:cxn>
              <a:cxn ang="10800000">
                <a:pos x="wd2" y="hd2"/>
              </a:cxn>
              <a:cxn ang="16200000">
                <a:pos x="wd2" y="hd2"/>
              </a:cxn>
            </a:cxnLst>
            <a:rect l="0" t="0" r="r" b="b"/>
            <a:pathLst>
              <a:path w="21600" h="21600" extrusionOk="0">
                <a:moveTo>
                  <a:pt x="21364" y="17346"/>
                </a:moveTo>
                <a:lnTo>
                  <a:pt x="21600" y="18029"/>
                </a:lnTo>
                <a:lnTo>
                  <a:pt x="19445" y="19958"/>
                </a:lnTo>
                <a:lnTo>
                  <a:pt x="18156" y="20835"/>
                </a:lnTo>
                <a:lnTo>
                  <a:pt x="18176" y="20101"/>
                </a:lnTo>
                <a:lnTo>
                  <a:pt x="16606" y="21486"/>
                </a:lnTo>
                <a:lnTo>
                  <a:pt x="16116" y="21600"/>
                </a:lnTo>
                <a:lnTo>
                  <a:pt x="16319" y="20704"/>
                </a:lnTo>
                <a:lnTo>
                  <a:pt x="16245" y="20094"/>
                </a:lnTo>
                <a:lnTo>
                  <a:pt x="15863" y="19439"/>
                </a:lnTo>
                <a:cubicBezTo>
                  <a:pt x="15520" y="19328"/>
                  <a:pt x="15176" y="19226"/>
                  <a:pt x="14830" y="19134"/>
                </a:cubicBezTo>
                <a:cubicBezTo>
                  <a:pt x="14452" y="19032"/>
                  <a:pt x="14072" y="18941"/>
                  <a:pt x="13691" y="18861"/>
                </a:cubicBezTo>
                <a:lnTo>
                  <a:pt x="12845" y="18435"/>
                </a:lnTo>
                <a:lnTo>
                  <a:pt x="12027" y="16384"/>
                </a:lnTo>
                <a:cubicBezTo>
                  <a:pt x="11914" y="16301"/>
                  <a:pt x="11792" y="16243"/>
                  <a:pt x="11665" y="16214"/>
                </a:cubicBezTo>
                <a:cubicBezTo>
                  <a:pt x="11519" y="16180"/>
                  <a:pt x="11369" y="16184"/>
                  <a:pt x="11224" y="16226"/>
                </a:cubicBezTo>
                <a:lnTo>
                  <a:pt x="243" y="19259"/>
                </a:lnTo>
                <a:lnTo>
                  <a:pt x="0" y="18091"/>
                </a:lnTo>
                <a:lnTo>
                  <a:pt x="511" y="17369"/>
                </a:lnTo>
                <a:lnTo>
                  <a:pt x="1219" y="16452"/>
                </a:lnTo>
                <a:lnTo>
                  <a:pt x="1662" y="15799"/>
                </a:lnTo>
                <a:lnTo>
                  <a:pt x="1745" y="14943"/>
                </a:lnTo>
                <a:lnTo>
                  <a:pt x="1909" y="13922"/>
                </a:lnTo>
                <a:lnTo>
                  <a:pt x="1278" y="13926"/>
                </a:lnTo>
                <a:lnTo>
                  <a:pt x="1279" y="12884"/>
                </a:lnTo>
                <a:lnTo>
                  <a:pt x="1360" y="12217"/>
                </a:lnTo>
                <a:lnTo>
                  <a:pt x="2159" y="11627"/>
                </a:lnTo>
                <a:lnTo>
                  <a:pt x="2747" y="11684"/>
                </a:lnTo>
                <a:lnTo>
                  <a:pt x="3695" y="11578"/>
                </a:lnTo>
                <a:lnTo>
                  <a:pt x="4397" y="11578"/>
                </a:lnTo>
                <a:lnTo>
                  <a:pt x="4918" y="11784"/>
                </a:lnTo>
                <a:lnTo>
                  <a:pt x="5413" y="11616"/>
                </a:lnTo>
                <a:lnTo>
                  <a:pt x="5783" y="11171"/>
                </a:lnTo>
                <a:lnTo>
                  <a:pt x="6316" y="11101"/>
                </a:lnTo>
                <a:lnTo>
                  <a:pt x="7097" y="10965"/>
                </a:lnTo>
                <a:lnTo>
                  <a:pt x="7304" y="10312"/>
                </a:lnTo>
                <a:lnTo>
                  <a:pt x="7580" y="9569"/>
                </a:lnTo>
                <a:lnTo>
                  <a:pt x="8077" y="9404"/>
                </a:lnTo>
                <a:lnTo>
                  <a:pt x="8077" y="8555"/>
                </a:lnTo>
                <a:lnTo>
                  <a:pt x="7873" y="7847"/>
                </a:lnTo>
                <a:lnTo>
                  <a:pt x="7714" y="7182"/>
                </a:lnTo>
                <a:lnTo>
                  <a:pt x="7759" y="6248"/>
                </a:lnTo>
                <a:lnTo>
                  <a:pt x="8226" y="5488"/>
                </a:lnTo>
                <a:lnTo>
                  <a:pt x="8802" y="3164"/>
                </a:lnTo>
                <a:lnTo>
                  <a:pt x="10182" y="1203"/>
                </a:lnTo>
                <a:lnTo>
                  <a:pt x="11094" y="1072"/>
                </a:lnTo>
                <a:lnTo>
                  <a:pt x="12526" y="414"/>
                </a:lnTo>
                <a:lnTo>
                  <a:pt x="14195" y="0"/>
                </a:lnTo>
                <a:lnTo>
                  <a:pt x="14252" y="1069"/>
                </a:lnTo>
                <a:lnTo>
                  <a:pt x="14376" y="2048"/>
                </a:lnTo>
                <a:lnTo>
                  <a:pt x="14733" y="2925"/>
                </a:lnTo>
                <a:lnTo>
                  <a:pt x="14816" y="3856"/>
                </a:lnTo>
                <a:lnTo>
                  <a:pt x="14816" y="4597"/>
                </a:lnTo>
                <a:lnTo>
                  <a:pt x="14899" y="5547"/>
                </a:lnTo>
                <a:lnTo>
                  <a:pt x="15020" y="6267"/>
                </a:lnTo>
                <a:lnTo>
                  <a:pt x="15511" y="6974"/>
                </a:lnTo>
                <a:lnTo>
                  <a:pt x="15994" y="8318"/>
                </a:lnTo>
                <a:lnTo>
                  <a:pt x="15885" y="9642"/>
                </a:lnTo>
                <a:lnTo>
                  <a:pt x="15968" y="10690"/>
                </a:lnTo>
                <a:lnTo>
                  <a:pt x="16392" y="11308"/>
                </a:lnTo>
                <a:lnTo>
                  <a:pt x="16351" y="12016"/>
                </a:lnTo>
                <a:lnTo>
                  <a:pt x="16227" y="13415"/>
                </a:lnTo>
                <a:lnTo>
                  <a:pt x="16268" y="14477"/>
                </a:lnTo>
                <a:lnTo>
                  <a:pt x="16433" y="15543"/>
                </a:lnTo>
                <a:lnTo>
                  <a:pt x="16544" y="16308"/>
                </a:lnTo>
                <a:lnTo>
                  <a:pt x="16708" y="17674"/>
                </a:lnTo>
                <a:lnTo>
                  <a:pt x="16872" y="18448"/>
                </a:lnTo>
                <a:lnTo>
                  <a:pt x="16747" y="19400"/>
                </a:lnTo>
                <a:lnTo>
                  <a:pt x="16785" y="20385"/>
                </a:lnTo>
                <a:lnTo>
                  <a:pt x="17430" y="19602"/>
                </a:lnTo>
                <a:lnTo>
                  <a:pt x="18584" y="18989"/>
                </a:lnTo>
                <a:lnTo>
                  <a:pt x="19694" y="18654"/>
                </a:lnTo>
                <a:lnTo>
                  <a:pt x="20329" y="17553"/>
                </a:lnTo>
                <a:lnTo>
                  <a:pt x="21364" y="173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39" name="Shape 4509"/>
          <p:cNvSpPr/>
          <p:nvPr/>
        </p:nvSpPr>
        <p:spPr>
          <a:xfrm>
            <a:off x="11135555" y="2079365"/>
            <a:ext cx="273495" cy="494786"/>
          </a:xfrm>
          <a:custGeom>
            <a:avLst/>
            <a:gdLst/>
            <a:ahLst/>
            <a:cxnLst>
              <a:cxn ang="0">
                <a:pos x="wd2" y="hd2"/>
              </a:cxn>
              <a:cxn ang="5400000">
                <a:pos x="wd2" y="hd2"/>
              </a:cxn>
              <a:cxn ang="10800000">
                <a:pos x="wd2" y="hd2"/>
              </a:cxn>
              <a:cxn ang="16200000">
                <a:pos x="wd2" y="hd2"/>
              </a:cxn>
            </a:cxnLst>
            <a:rect l="0" t="0" r="r" b="b"/>
            <a:pathLst>
              <a:path w="21600" h="21600" extrusionOk="0">
                <a:moveTo>
                  <a:pt x="19542" y="0"/>
                </a:moveTo>
                <a:lnTo>
                  <a:pt x="20113" y="1603"/>
                </a:lnTo>
                <a:lnTo>
                  <a:pt x="19777" y="3123"/>
                </a:lnTo>
                <a:lnTo>
                  <a:pt x="21600" y="4260"/>
                </a:lnTo>
                <a:lnTo>
                  <a:pt x="21420" y="6113"/>
                </a:lnTo>
                <a:lnTo>
                  <a:pt x="19511" y="6412"/>
                </a:lnTo>
                <a:lnTo>
                  <a:pt x="17744" y="7006"/>
                </a:lnTo>
                <a:lnTo>
                  <a:pt x="17695" y="8165"/>
                </a:lnTo>
                <a:lnTo>
                  <a:pt x="18319" y="10305"/>
                </a:lnTo>
                <a:lnTo>
                  <a:pt x="17807" y="11813"/>
                </a:lnTo>
                <a:lnTo>
                  <a:pt x="16365" y="13504"/>
                </a:lnTo>
                <a:lnTo>
                  <a:pt x="17731" y="14629"/>
                </a:lnTo>
                <a:lnTo>
                  <a:pt x="18314" y="16087"/>
                </a:lnTo>
                <a:lnTo>
                  <a:pt x="18441" y="18131"/>
                </a:lnTo>
                <a:lnTo>
                  <a:pt x="18855" y="20674"/>
                </a:lnTo>
                <a:lnTo>
                  <a:pt x="7162" y="21600"/>
                </a:lnTo>
                <a:lnTo>
                  <a:pt x="7281" y="19801"/>
                </a:lnTo>
                <a:lnTo>
                  <a:pt x="7565" y="17865"/>
                </a:lnTo>
                <a:lnTo>
                  <a:pt x="5581" y="15788"/>
                </a:lnTo>
                <a:lnTo>
                  <a:pt x="2983" y="14612"/>
                </a:lnTo>
                <a:lnTo>
                  <a:pt x="2219" y="11609"/>
                </a:lnTo>
                <a:lnTo>
                  <a:pt x="2175" y="8535"/>
                </a:lnTo>
                <a:lnTo>
                  <a:pt x="380" y="6977"/>
                </a:lnTo>
                <a:lnTo>
                  <a:pt x="0" y="3201"/>
                </a:lnTo>
                <a:lnTo>
                  <a:pt x="1954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0" name="Shape 4510"/>
          <p:cNvSpPr/>
          <p:nvPr/>
        </p:nvSpPr>
        <p:spPr>
          <a:xfrm>
            <a:off x="11332893" y="2016373"/>
            <a:ext cx="292754" cy="537454"/>
          </a:xfrm>
          <a:custGeom>
            <a:avLst/>
            <a:gdLst/>
            <a:ahLst/>
            <a:cxnLst>
              <a:cxn ang="0">
                <a:pos x="wd2" y="hd2"/>
              </a:cxn>
              <a:cxn ang="5400000">
                <a:pos x="wd2" y="hd2"/>
              </a:cxn>
              <a:cxn ang="10800000">
                <a:pos x="wd2" y="hd2"/>
              </a:cxn>
              <a:cxn ang="16200000">
                <a:pos x="wd2" y="hd2"/>
              </a:cxn>
            </a:cxnLst>
            <a:rect l="0" t="0" r="r" b="b"/>
            <a:pathLst>
              <a:path w="21600" h="21600" extrusionOk="0">
                <a:moveTo>
                  <a:pt x="6987" y="0"/>
                </a:moveTo>
                <a:lnTo>
                  <a:pt x="5709" y="700"/>
                </a:lnTo>
                <a:lnTo>
                  <a:pt x="4156" y="738"/>
                </a:lnTo>
                <a:lnTo>
                  <a:pt x="3263" y="2742"/>
                </a:lnTo>
                <a:lnTo>
                  <a:pt x="3742" y="4157"/>
                </a:lnTo>
                <a:lnTo>
                  <a:pt x="3288" y="5438"/>
                </a:lnTo>
                <a:lnTo>
                  <a:pt x="5352" y="6808"/>
                </a:lnTo>
                <a:lnTo>
                  <a:pt x="5015" y="8039"/>
                </a:lnTo>
                <a:lnTo>
                  <a:pt x="1477" y="8777"/>
                </a:lnTo>
                <a:lnTo>
                  <a:pt x="1545" y="11190"/>
                </a:lnTo>
                <a:lnTo>
                  <a:pt x="2043" y="12437"/>
                </a:lnTo>
                <a:lnTo>
                  <a:pt x="0" y="14774"/>
                </a:lnTo>
                <a:lnTo>
                  <a:pt x="1794" y="16433"/>
                </a:lnTo>
                <a:lnTo>
                  <a:pt x="2343" y="17917"/>
                </a:lnTo>
                <a:lnTo>
                  <a:pt x="2785" y="21600"/>
                </a:lnTo>
                <a:lnTo>
                  <a:pt x="16228" y="19707"/>
                </a:lnTo>
                <a:lnTo>
                  <a:pt x="16228" y="18892"/>
                </a:lnTo>
                <a:lnTo>
                  <a:pt x="20315" y="18169"/>
                </a:lnTo>
                <a:lnTo>
                  <a:pt x="21600" y="17324"/>
                </a:lnTo>
                <a:lnTo>
                  <a:pt x="18595" y="17145"/>
                </a:lnTo>
                <a:lnTo>
                  <a:pt x="698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1" name="Shape 4511"/>
          <p:cNvSpPr/>
          <p:nvPr/>
        </p:nvSpPr>
        <p:spPr>
          <a:xfrm>
            <a:off x="11422072" y="1541978"/>
            <a:ext cx="597075" cy="911459"/>
          </a:xfrm>
          <a:custGeom>
            <a:avLst/>
            <a:gdLst/>
            <a:ahLst/>
            <a:cxnLst>
              <a:cxn ang="0">
                <a:pos x="wd2" y="hd2"/>
              </a:cxn>
              <a:cxn ang="5400000">
                <a:pos x="wd2" y="hd2"/>
              </a:cxn>
              <a:cxn ang="10800000">
                <a:pos x="wd2" y="hd2"/>
              </a:cxn>
              <a:cxn ang="16200000">
                <a:pos x="wd2" y="hd2"/>
              </a:cxn>
            </a:cxnLst>
            <a:rect l="0" t="0" r="r" b="b"/>
            <a:pathLst>
              <a:path w="21600" h="21600" extrusionOk="0">
                <a:moveTo>
                  <a:pt x="7714" y="20123"/>
                </a:moveTo>
                <a:lnTo>
                  <a:pt x="7903" y="20874"/>
                </a:lnTo>
                <a:lnTo>
                  <a:pt x="7197" y="21600"/>
                </a:lnTo>
                <a:lnTo>
                  <a:pt x="5739" y="21566"/>
                </a:lnTo>
                <a:lnTo>
                  <a:pt x="0" y="11297"/>
                </a:lnTo>
                <a:lnTo>
                  <a:pt x="1063" y="11167"/>
                </a:lnTo>
                <a:lnTo>
                  <a:pt x="1515" y="10338"/>
                </a:lnTo>
                <a:lnTo>
                  <a:pt x="1432" y="9770"/>
                </a:lnTo>
                <a:lnTo>
                  <a:pt x="2541" y="9225"/>
                </a:lnTo>
                <a:lnTo>
                  <a:pt x="2186" y="8639"/>
                </a:lnTo>
                <a:lnTo>
                  <a:pt x="2847" y="7846"/>
                </a:lnTo>
                <a:lnTo>
                  <a:pt x="2413" y="7101"/>
                </a:lnTo>
                <a:lnTo>
                  <a:pt x="1949" y="6122"/>
                </a:lnTo>
                <a:lnTo>
                  <a:pt x="1701" y="5005"/>
                </a:lnTo>
                <a:lnTo>
                  <a:pt x="1976" y="4064"/>
                </a:lnTo>
                <a:lnTo>
                  <a:pt x="4045" y="0"/>
                </a:lnTo>
                <a:lnTo>
                  <a:pt x="4954" y="223"/>
                </a:lnTo>
                <a:lnTo>
                  <a:pt x="5584" y="917"/>
                </a:lnTo>
                <a:lnTo>
                  <a:pt x="6733" y="612"/>
                </a:lnTo>
                <a:lnTo>
                  <a:pt x="7029" y="40"/>
                </a:lnTo>
                <a:lnTo>
                  <a:pt x="8592" y="378"/>
                </a:lnTo>
                <a:lnTo>
                  <a:pt x="9718" y="414"/>
                </a:lnTo>
                <a:lnTo>
                  <a:pt x="10571" y="829"/>
                </a:lnTo>
                <a:lnTo>
                  <a:pt x="11717" y="883"/>
                </a:lnTo>
                <a:lnTo>
                  <a:pt x="12403" y="1584"/>
                </a:lnTo>
                <a:lnTo>
                  <a:pt x="15146" y="6789"/>
                </a:lnTo>
                <a:lnTo>
                  <a:pt x="16213" y="7367"/>
                </a:lnTo>
                <a:lnTo>
                  <a:pt x="17187" y="7242"/>
                </a:lnTo>
                <a:lnTo>
                  <a:pt x="18175" y="7459"/>
                </a:lnTo>
                <a:lnTo>
                  <a:pt x="19659" y="7856"/>
                </a:lnTo>
                <a:lnTo>
                  <a:pt x="20230" y="8494"/>
                </a:lnTo>
                <a:lnTo>
                  <a:pt x="20860" y="9392"/>
                </a:lnTo>
                <a:lnTo>
                  <a:pt x="21600" y="9908"/>
                </a:lnTo>
                <a:lnTo>
                  <a:pt x="21424" y="10693"/>
                </a:lnTo>
                <a:lnTo>
                  <a:pt x="20612" y="11171"/>
                </a:lnTo>
                <a:lnTo>
                  <a:pt x="19497" y="11171"/>
                </a:lnTo>
                <a:lnTo>
                  <a:pt x="19245" y="12035"/>
                </a:lnTo>
                <a:lnTo>
                  <a:pt x="18178" y="11873"/>
                </a:lnTo>
                <a:lnTo>
                  <a:pt x="18502" y="12545"/>
                </a:lnTo>
                <a:lnTo>
                  <a:pt x="17579" y="12581"/>
                </a:lnTo>
                <a:lnTo>
                  <a:pt x="17913" y="13352"/>
                </a:lnTo>
                <a:lnTo>
                  <a:pt x="16743" y="12921"/>
                </a:lnTo>
                <a:lnTo>
                  <a:pt x="16464" y="13557"/>
                </a:lnTo>
                <a:lnTo>
                  <a:pt x="15476" y="13131"/>
                </a:lnTo>
                <a:lnTo>
                  <a:pt x="14739" y="13113"/>
                </a:lnTo>
                <a:lnTo>
                  <a:pt x="14392" y="13661"/>
                </a:lnTo>
                <a:lnTo>
                  <a:pt x="13665" y="13627"/>
                </a:lnTo>
                <a:lnTo>
                  <a:pt x="13748" y="12838"/>
                </a:lnTo>
                <a:lnTo>
                  <a:pt x="12873" y="12464"/>
                </a:lnTo>
                <a:lnTo>
                  <a:pt x="12928" y="13165"/>
                </a:lnTo>
                <a:lnTo>
                  <a:pt x="13121" y="14173"/>
                </a:lnTo>
                <a:lnTo>
                  <a:pt x="13059" y="14854"/>
                </a:lnTo>
                <a:lnTo>
                  <a:pt x="12987" y="15646"/>
                </a:lnTo>
                <a:lnTo>
                  <a:pt x="12822" y="16230"/>
                </a:lnTo>
                <a:lnTo>
                  <a:pt x="12119" y="16034"/>
                </a:lnTo>
                <a:lnTo>
                  <a:pt x="11817" y="15639"/>
                </a:lnTo>
                <a:lnTo>
                  <a:pt x="10994" y="16016"/>
                </a:lnTo>
                <a:lnTo>
                  <a:pt x="10963" y="16704"/>
                </a:lnTo>
                <a:lnTo>
                  <a:pt x="10805" y="17552"/>
                </a:lnTo>
                <a:lnTo>
                  <a:pt x="10033" y="17272"/>
                </a:lnTo>
                <a:lnTo>
                  <a:pt x="9217" y="17109"/>
                </a:lnTo>
                <a:lnTo>
                  <a:pt x="8588" y="17588"/>
                </a:lnTo>
                <a:lnTo>
                  <a:pt x="9162" y="18282"/>
                </a:lnTo>
                <a:lnTo>
                  <a:pt x="8835" y="18814"/>
                </a:lnTo>
                <a:lnTo>
                  <a:pt x="8233" y="19295"/>
                </a:lnTo>
                <a:lnTo>
                  <a:pt x="8808" y="19850"/>
                </a:lnTo>
                <a:lnTo>
                  <a:pt x="7714" y="2012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2" name="Shape 4512"/>
          <p:cNvSpPr/>
          <p:nvPr/>
        </p:nvSpPr>
        <p:spPr>
          <a:xfrm>
            <a:off x="11228018" y="2466758"/>
            <a:ext cx="579757" cy="281790"/>
          </a:xfrm>
          <a:custGeom>
            <a:avLst/>
            <a:gdLst/>
            <a:ahLst/>
            <a:cxnLst>
              <a:cxn ang="0">
                <a:pos x="wd2" y="hd2"/>
              </a:cxn>
              <a:cxn ang="5400000">
                <a:pos x="wd2" y="hd2"/>
              </a:cxn>
              <a:cxn ang="10800000">
                <a:pos x="wd2" y="hd2"/>
              </a:cxn>
              <a:cxn ang="16200000">
                <a:pos x="wd2" y="hd2"/>
              </a:cxn>
            </a:cxnLst>
            <a:rect l="0" t="0" r="r" b="b"/>
            <a:pathLst>
              <a:path w="21600" h="21600" extrusionOk="0">
                <a:moveTo>
                  <a:pt x="13550" y="0"/>
                </a:moveTo>
                <a:lnTo>
                  <a:pt x="14205" y="1707"/>
                </a:lnTo>
                <a:lnTo>
                  <a:pt x="15258" y="3197"/>
                </a:lnTo>
                <a:lnTo>
                  <a:pt x="14524" y="5523"/>
                </a:lnTo>
                <a:lnTo>
                  <a:pt x="13727" y="7544"/>
                </a:lnTo>
                <a:lnTo>
                  <a:pt x="14152" y="9929"/>
                </a:lnTo>
                <a:lnTo>
                  <a:pt x="15996" y="9820"/>
                </a:lnTo>
                <a:lnTo>
                  <a:pt x="17102" y="12621"/>
                </a:lnTo>
                <a:lnTo>
                  <a:pt x="17920" y="14991"/>
                </a:lnTo>
                <a:lnTo>
                  <a:pt x="19788" y="15859"/>
                </a:lnTo>
                <a:lnTo>
                  <a:pt x="20710" y="14532"/>
                </a:lnTo>
                <a:lnTo>
                  <a:pt x="19885" y="11862"/>
                </a:lnTo>
                <a:lnTo>
                  <a:pt x="18658" y="10987"/>
                </a:lnTo>
                <a:lnTo>
                  <a:pt x="19643" y="8719"/>
                </a:lnTo>
                <a:lnTo>
                  <a:pt x="21430" y="11403"/>
                </a:lnTo>
                <a:lnTo>
                  <a:pt x="21600" y="17734"/>
                </a:lnTo>
                <a:lnTo>
                  <a:pt x="19380" y="17384"/>
                </a:lnTo>
                <a:lnTo>
                  <a:pt x="18505" y="19061"/>
                </a:lnTo>
                <a:lnTo>
                  <a:pt x="17495" y="18733"/>
                </a:lnTo>
                <a:lnTo>
                  <a:pt x="16736" y="17004"/>
                </a:lnTo>
                <a:lnTo>
                  <a:pt x="16406" y="20068"/>
                </a:lnTo>
                <a:lnTo>
                  <a:pt x="15484" y="21600"/>
                </a:lnTo>
                <a:lnTo>
                  <a:pt x="14591" y="18434"/>
                </a:lnTo>
                <a:lnTo>
                  <a:pt x="13602" y="18259"/>
                </a:lnTo>
                <a:lnTo>
                  <a:pt x="12673" y="14488"/>
                </a:lnTo>
                <a:lnTo>
                  <a:pt x="690" y="20658"/>
                </a:lnTo>
                <a:lnTo>
                  <a:pt x="602" y="15691"/>
                </a:lnTo>
                <a:lnTo>
                  <a:pt x="915" y="11687"/>
                </a:lnTo>
                <a:lnTo>
                  <a:pt x="17" y="9433"/>
                </a:lnTo>
                <a:lnTo>
                  <a:pt x="0" y="7770"/>
                </a:lnTo>
                <a:lnTo>
                  <a:pt x="5750" y="6092"/>
                </a:lnTo>
                <a:lnTo>
                  <a:pt x="11995" y="2547"/>
                </a:lnTo>
                <a:lnTo>
                  <a:pt x="11910" y="1000"/>
                </a:lnTo>
                <a:lnTo>
                  <a:pt x="1355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3" name="Shape 4513"/>
          <p:cNvSpPr/>
          <p:nvPr/>
        </p:nvSpPr>
        <p:spPr>
          <a:xfrm>
            <a:off x="11241521" y="2665496"/>
            <a:ext cx="297080" cy="283185"/>
          </a:xfrm>
          <a:custGeom>
            <a:avLst/>
            <a:gdLst/>
            <a:ahLst/>
            <a:cxnLst>
              <a:cxn ang="0">
                <a:pos x="wd2" y="hd2"/>
              </a:cxn>
              <a:cxn ang="5400000">
                <a:pos x="wd2" y="hd2"/>
              </a:cxn>
              <a:cxn ang="10800000">
                <a:pos x="wd2" y="hd2"/>
              </a:cxn>
              <a:cxn ang="16200000">
                <a:pos x="wd2" y="hd2"/>
              </a:cxn>
            </a:cxnLst>
            <a:rect l="0" t="0" r="r" b="b"/>
            <a:pathLst>
              <a:path w="21600" h="21600" extrusionOk="0">
                <a:moveTo>
                  <a:pt x="0" y="5198"/>
                </a:moveTo>
                <a:lnTo>
                  <a:pt x="19277" y="0"/>
                </a:lnTo>
                <a:lnTo>
                  <a:pt x="21600" y="9038"/>
                </a:lnTo>
                <a:lnTo>
                  <a:pt x="21261" y="11141"/>
                </a:lnTo>
                <a:lnTo>
                  <a:pt x="19005" y="12223"/>
                </a:lnTo>
                <a:lnTo>
                  <a:pt x="16591" y="12919"/>
                </a:lnTo>
                <a:lnTo>
                  <a:pt x="14322" y="14189"/>
                </a:lnTo>
                <a:lnTo>
                  <a:pt x="10338" y="15866"/>
                </a:lnTo>
                <a:lnTo>
                  <a:pt x="8663" y="16672"/>
                </a:lnTo>
                <a:lnTo>
                  <a:pt x="7466" y="18239"/>
                </a:lnTo>
                <a:lnTo>
                  <a:pt x="5487" y="19451"/>
                </a:lnTo>
                <a:lnTo>
                  <a:pt x="3924" y="21600"/>
                </a:lnTo>
                <a:lnTo>
                  <a:pt x="2153" y="21085"/>
                </a:lnTo>
                <a:lnTo>
                  <a:pt x="2749" y="18486"/>
                </a:lnTo>
                <a:lnTo>
                  <a:pt x="1476" y="12223"/>
                </a:lnTo>
                <a:lnTo>
                  <a:pt x="0" y="519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4" name="Shape 4514"/>
          <p:cNvSpPr/>
          <p:nvPr/>
        </p:nvSpPr>
        <p:spPr>
          <a:xfrm>
            <a:off x="11504071" y="2648790"/>
            <a:ext cx="145789" cy="157264"/>
          </a:xfrm>
          <a:custGeom>
            <a:avLst/>
            <a:gdLst/>
            <a:ahLst/>
            <a:cxnLst>
              <a:cxn ang="0">
                <a:pos x="wd2" y="hd2"/>
              </a:cxn>
              <a:cxn ang="5400000">
                <a:pos x="wd2" y="hd2"/>
              </a:cxn>
              <a:cxn ang="10800000">
                <a:pos x="wd2" y="hd2"/>
              </a:cxn>
              <a:cxn ang="16200000">
                <a:pos x="wd2" y="hd2"/>
              </a:cxn>
            </a:cxnLst>
            <a:rect l="0" t="0" r="r" b="b"/>
            <a:pathLst>
              <a:path w="21600" h="21600" extrusionOk="0">
                <a:moveTo>
                  <a:pt x="9913" y="0"/>
                </a:moveTo>
                <a:lnTo>
                  <a:pt x="13647" y="6575"/>
                </a:lnTo>
                <a:lnTo>
                  <a:pt x="18766" y="7131"/>
                </a:lnTo>
                <a:lnTo>
                  <a:pt x="21600" y="12698"/>
                </a:lnTo>
                <a:lnTo>
                  <a:pt x="18668" y="15207"/>
                </a:lnTo>
                <a:lnTo>
                  <a:pt x="14071" y="14894"/>
                </a:lnTo>
                <a:lnTo>
                  <a:pt x="11758" y="18606"/>
                </a:lnTo>
                <a:lnTo>
                  <a:pt x="6726" y="21600"/>
                </a:lnTo>
                <a:lnTo>
                  <a:pt x="4062" y="17848"/>
                </a:lnTo>
                <a:lnTo>
                  <a:pt x="0" y="2217"/>
                </a:lnTo>
                <a:lnTo>
                  <a:pt x="991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5" name="Shape 4515"/>
          <p:cNvSpPr/>
          <p:nvPr/>
        </p:nvSpPr>
        <p:spPr>
          <a:xfrm>
            <a:off x="11083942" y="2922541"/>
            <a:ext cx="187616" cy="405735"/>
          </a:xfrm>
          <a:custGeom>
            <a:avLst/>
            <a:gdLst/>
            <a:ahLst/>
            <a:cxnLst>
              <a:cxn ang="0">
                <a:pos x="wd2" y="hd2"/>
              </a:cxn>
              <a:cxn ang="5400000">
                <a:pos x="wd2" y="hd2"/>
              </a:cxn>
              <a:cxn ang="10800000">
                <a:pos x="wd2" y="hd2"/>
              </a:cxn>
              <a:cxn ang="16200000">
                <a:pos x="wd2" y="hd2"/>
              </a:cxn>
            </a:cxnLst>
            <a:rect l="0" t="0" r="r" b="b"/>
            <a:pathLst>
              <a:path w="21600" h="21600" extrusionOk="0">
                <a:moveTo>
                  <a:pt x="5681" y="0"/>
                </a:moveTo>
                <a:lnTo>
                  <a:pt x="17028" y="765"/>
                </a:lnTo>
                <a:lnTo>
                  <a:pt x="19245" y="2293"/>
                </a:lnTo>
                <a:lnTo>
                  <a:pt x="16550" y="3454"/>
                </a:lnTo>
                <a:lnTo>
                  <a:pt x="14447" y="5394"/>
                </a:lnTo>
                <a:lnTo>
                  <a:pt x="14359" y="7086"/>
                </a:lnTo>
                <a:lnTo>
                  <a:pt x="19420" y="6321"/>
                </a:lnTo>
                <a:lnTo>
                  <a:pt x="20811" y="8403"/>
                </a:lnTo>
                <a:lnTo>
                  <a:pt x="21600" y="11964"/>
                </a:lnTo>
                <a:lnTo>
                  <a:pt x="18992" y="13652"/>
                </a:lnTo>
                <a:lnTo>
                  <a:pt x="17546" y="16078"/>
                </a:lnTo>
                <a:lnTo>
                  <a:pt x="15542" y="17644"/>
                </a:lnTo>
                <a:lnTo>
                  <a:pt x="15038" y="19421"/>
                </a:lnTo>
                <a:lnTo>
                  <a:pt x="13822" y="21392"/>
                </a:lnTo>
                <a:lnTo>
                  <a:pt x="11028" y="21600"/>
                </a:lnTo>
                <a:lnTo>
                  <a:pt x="11718" y="19345"/>
                </a:lnTo>
                <a:lnTo>
                  <a:pt x="7271" y="19345"/>
                </a:lnTo>
                <a:lnTo>
                  <a:pt x="3984" y="18550"/>
                </a:lnTo>
                <a:lnTo>
                  <a:pt x="0" y="16898"/>
                </a:lnTo>
                <a:lnTo>
                  <a:pt x="2943" y="14006"/>
                </a:lnTo>
                <a:lnTo>
                  <a:pt x="6763" y="14122"/>
                </a:lnTo>
                <a:lnTo>
                  <a:pt x="8603" y="12309"/>
                </a:lnTo>
                <a:lnTo>
                  <a:pt x="7310" y="10941"/>
                </a:lnTo>
                <a:lnTo>
                  <a:pt x="3049" y="9614"/>
                </a:lnTo>
                <a:lnTo>
                  <a:pt x="1230" y="8251"/>
                </a:lnTo>
                <a:lnTo>
                  <a:pt x="704" y="2906"/>
                </a:lnTo>
                <a:cubicBezTo>
                  <a:pt x="1725" y="2454"/>
                  <a:pt x="2674" y="1969"/>
                  <a:pt x="3543" y="1453"/>
                </a:cubicBezTo>
                <a:cubicBezTo>
                  <a:pt x="4323" y="991"/>
                  <a:pt x="5037" y="505"/>
                  <a:pt x="5681"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6" name="Shape 4516"/>
          <p:cNvSpPr/>
          <p:nvPr/>
        </p:nvSpPr>
        <p:spPr>
          <a:xfrm>
            <a:off x="10066941" y="3342583"/>
            <a:ext cx="691030" cy="526070"/>
          </a:xfrm>
          <a:custGeom>
            <a:avLst/>
            <a:gdLst/>
            <a:ahLst/>
            <a:cxnLst>
              <a:cxn ang="0">
                <a:pos x="wd2" y="hd2"/>
              </a:cxn>
              <a:cxn ang="5400000">
                <a:pos x="wd2" y="hd2"/>
              </a:cxn>
              <a:cxn ang="10800000">
                <a:pos x="wd2" y="hd2"/>
              </a:cxn>
              <a:cxn ang="16200000">
                <a:pos x="wd2" y="hd2"/>
              </a:cxn>
            </a:cxnLst>
            <a:rect l="0" t="0" r="r" b="b"/>
            <a:pathLst>
              <a:path w="21600" h="21600" extrusionOk="0">
                <a:moveTo>
                  <a:pt x="12664" y="426"/>
                </a:moveTo>
                <a:lnTo>
                  <a:pt x="13100" y="6146"/>
                </a:lnTo>
                <a:lnTo>
                  <a:pt x="14165" y="5565"/>
                </a:lnTo>
                <a:lnTo>
                  <a:pt x="14798" y="3424"/>
                </a:lnTo>
                <a:lnTo>
                  <a:pt x="15911" y="1618"/>
                </a:lnTo>
                <a:lnTo>
                  <a:pt x="16883" y="931"/>
                </a:lnTo>
                <a:lnTo>
                  <a:pt x="19369" y="462"/>
                </a:lnTo>
                <a:lnTo>
                  <a:pt x="20844" y="556"/>
                </a:lnTo>
                <a:lnTo>
                  <a:pt x="21600" y="2044"/>
                </a:lnTo>
                <a:lnTo>
                  <a:pt x="20598" y="3572"/>
                </a:lnTo>
                <a:lnTo>
                  <a:pt x="19917" y="4627"/>
                </a:lnTo>
                <a:lnTo>
                  <a:pt x="19099" y="4783"/>
                </a:lnTo>
                <a:lnTo>
                  <a:pt x="18414" y="4877"/>
                </a:lnTo>
                <a:lnTo>
                  <a:pt x="18275" y="5870"/>
                </a:lnTo>
                <a:lnTo>
                  <a:pt x="17968" y="7323"/>
                </a:lnTo>
                <a:lnTo>
                  <a:pt x="16901" y="8167"/>
                </a:lnTo>
                <a:lnTo>
                  <a:pt x="16475" y="9413"/>
                </a:lnTo>
                <a:lnTo>
                  <a:pt x="15443" y="10871"/>
                </a:lnTo>
                <a:lnTo>
                  <a:pt x="14191" y="11156"/>
                </a:lnTo>
                <a:lnTo>
                  <a:pt x="13028" y="10812"/>
                </a:lnTo>
                <a:lnTo>
                  <a:pt x="12984" y="11719"/>
                </a:lnTo>
                <a:lnTo>
                  <a:pt x="13025" y="13332"/>
                </a:lnTo>
                <a:lnTo>
                  <a:pt x="12032" y="13981"/>
                </a:lnTo>
                <a:lnTo>
                  <a:pt x="10888" y="14536"/>
                </a:lnTo>
                <a:lnTo>
                  <a:pt x="10170" y="15747"/>
                </a:lnTo>
                <a:lnTo>
                  <a:pt x="10200" y="17380"/>
                </a:lnTo>
                <a:lnTo>
                  <a:pt x="9444" y="18451"/>
                </a:lnTo>
                <a:lnTo>
                  <a:pt x="8513" y="18639"/>
                </a:lnTo>
                <a:lnTo>
                  <a:pt x="7727" y="18729"/>
                </a:lnTo>
                <a:lnTo>
                  <a:pt x="7276" y="19616"/>
                </a:lnTo>
                <a:lnTo>
                  <a:pt x="6354" y="19713"/>
                </a:lnTo>
                <a:lnTo>
                  <a:pt x="5571" y="19061"/>
                </a:lnTo>
                <a:lnTo>
                  <a:pt x="5058" y="20432"/>
                </a:lnTo>
                <a:lnTo>
                  <a:pt x="4310" y="21600"/>
                </a:lnTo>
                <a:lnTo>
                  <a:pt x="3388" y="21225"/>
                </a:lnTo>
                <a:lnTo>
                  <a:pt x="1895" y="19306"/>
                </a:lnTo>
                <a:lnTo>
                  <a:pt x="760" y="17732"/>
                </a:lnTo>
                <a:lnTo>
                  <a:pt x="0" y="17263"/>
                </a:lnTo>
                <a:lnTo>
                  <a:pt x="313" y="12996"/>
                </a:lnTo>
                <a:lnTo>
                  <a:pt x="1442" y="10793"/>
                </a:lnTo>
                <a:lnTo>
                  <a:pt x="999" y="9656"/>
                </a:lnTo>
                <a:lnTo>
                  <a:pt x="1611" y="8272"/>
                </a:lnTo>
                <a:lnTo>
                  <a:pt x="2617" y="7995"/>
                </a:lnTo>
                <a:lnTo>
                  <a:pt x="3435" y="8522"/>
                </a:lnTo>
                <a:lnTo>
                  <a:pt x="2854" y="6389"/>
                </a:lnTo>
                <a:lnTo>
                  <a:pt x="3660" y="5017"/>
                </a:lnTo>
                <a:lnTo>
                  <a:pt x="4740" y="4838"/>
                </a:lnTo>
                <a:lnTo>
                  <a:pt x="6257" y="1489"/>
                </a:lnTo>
                <a:lnTo>
                  <a:pt x="6400" y="239"/>
                </a:lnTo>
                <a:lnTo>
                  <a:pt x="7530" y="0"/>
                </a:lnTo>
                <a:lnTo>
                  <a:pt x="7628" y="1566"/>
                </a:lnTo>
                <a:lnTo>
                  <a:pt x="12664" y="42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7" name="Shape 4517"/>
          <p:cNvSpPr/>
          <p:nvPr/>
        </p:nvSpPr>
        <p:spPr>
          <a:xfrm>
            <a:off x="10465594" y="3255963"/>
            <a:ext cx="804409" cy="409755"/>
          </a:xfrm>
          <a:custGeom>
            <a:avLst/>
            <a:gdLst/>
            <a:ahLst/>
            <a:cxnLst>
              <a:cxn ang="0">
                <a:pos x="wd2" y="hd2"/>
              </a:cxn>
              <a:cxn ang="5400000">
                <a:pos x="wd2" y="hd2"/>
              </a:cxn>
              <a:cxn ang="10800000">
                <a:pos x="wd2" y="hd2"/>
              </a:cxn>
              <a:cxn ang="16200000">
                <a:pos x="wd2" y="hd2"/>
              </a:cxn>
            </a:cxnLst>
            <a:rect l="0" t="0" r="r" b="b"/>
            <a:pathLst>
              <a:path w="21600" h="21600" extrusionOk="0">
                <a:moveTo>
                  <a:pt x="0" y="5122"/>
                </a:moveTo>
                <a:lnTo>
                  <a:pt x="397" y="13012"/>
                </a:lnTo>
                <a:lnTo>
                  <a:pt x="1654" y="12111"/>
                </a:lnTo>
                <a:lnTo>
                  <a:pt x="2349" y="8825"/>
                </a:lnTo>
                <a:lnTo>
                  <a:pt x="3366" y="6798"/>
                </a:lnTo>
                <a:lnTo>
                  <a:pt x="5363" y="5689"/>
                </a:lnTo>
                <a:lnTo>
                  <a:pt x="7269" y="5689"/>
                </a:lnTo>
                <a:lnTo>
                  <a:pt x="7862" y="7917"/>
                </a:lnTo>
                <a:lnTo>
                  <a:pt x="8692" y="8394"/>
                </a:lnTo>
                <a:lnTo>
                  <a:pt x="8994" y="10144"/>
                </a:lnTo>
                <a:lnTo>
                  <a:pt x="10460" y="10470"/>
                </a:lnTo>
                <a:lnTo>
                  <a:pt x="11216" y="11714"/>
                </a:lnTo>
                <a:lnTo>
                  <a:pt x="10974" y="13595"/>
                </a:lnTo>
                <a:lnTo>
                  <a:pt x="10192" y="15793"/>
                </a:lnTo>
                <a:lnTo>
                  <a:pt x="10713" y="17173"/>
                </a:lnTo>
                <a:lnTo>
                  <a:pt x="11671" y="17654"/>
                </a:lnTo>
                <a:lnTo>
                  <a:pt x="12363" y="17654"/>
                </a:lnTo>
                <a:lnTo>
                  <a:pt x="13403" y="18457"/>
                </a:lnTo>
                <a:lnTo>
                  <a:pt x="14280" y="19500"/>
                </a:lnTo>
                <a:lnTo>
                  <a:pt x="15292" y="20569"/>
                </a:lnTo>
                <a:lnTo>
                  <a:pt x="15394" y="19380"/>
                </a:lnTo>
                <a:lnTo>
                  <a:pt x="15749" y="18236"/>
                </a:lnTo>
                <a:lnTo>
                  <a:pt x="14913" y="17598"/>
                </a:lnTo>
                <a:lnTo>
                  <a:pt x="13815" y="15647"/>
                </a:lnTo>
                <a:lnTo>
                  <a:pt x="15772" y="16971"/>
                </a:lnTo>
                <a:lnTo>
                  <a:pt x="14982" y="14368"/>
                </a:lnTo>
                <a:lnTo>
                  <a:pt x="14394" y="12898"/>
                </a:lnTo>
                <a:lnTo>
                  <a:pt x="14456" y="10736"/>
                </a:lnTo>
                <a:lnTo>
                  <a:pt x="14944" y="9467"/>
                </a:lnTo>
                <a:lnTo>
                  <a:pt x="14211" y="8389"/>
                </a:lnTo>
                <a:lnTo>
                  <a:pt x="13495" y="6543"/>
                </a:lnTo>
                <a:lnTo>
                  <a:pt x="14568" y="6102"/>
                </a:lnTo>
                <a:lnTo>
                  <a:pt x="15358" y="4275"/>
                </a:lnTo>
                <a:lnTo>
                  <a:pt x="15662" y="3140"/>
                </a:lnTo>
                <a:lnTo>
                  <a:pt x="16229" y="2567"/>
                </a:lnTo>
                <a:lnTo>
                  <a:pt x="16656" y="4171"/>
                </a:lnTo>
                <a:lnTo>
                  <a:pt x="15981" y="5267"/>
                </a:lnTo>
                <a:lnTo>
                  <a:pt x="15430" y="6857"/>
                </a:lnTo>
                <a:lnTo>
                  <a:pt x="15654" y="8377"/>
                </a:lnTo>
                <a:lnTo>
                  <a:pt x="16020" y="9821"/>
                </a:lnTo>
                <a:lnTo>
                  <a:pt x="15940" y="11422"/>
                </a:lnTo>
                <a:lnTo>
                  <a:pt x="15639" y="12766"/>
                </a:lnTo>
                <a:lnTo>
                  <a:pt x="16247" y="13719"/>
                </a:lnTo>
                <a:lnTo>
                  <a:pt x="16022" y="15224"/>
                </a:lnTo>
                <a:lnTo>
                  <a:pt x="16528" y="17376"/>
                </a:lnTo>
                <a:lnTo>
                  <a:pt x="17384" y="17858"/>
                </a:lnTo>
                <a:lnTo>
                  <a:pt x="18294" y="17040"/>
                </a:lnTo>
                <a:lnTo>
                  <a:pt x="18294" y="18766"/>
                </a:lnTo>
                <a:lnTo>
                  <a:pt x="18393" y="21600"/>
                </a:lnTo>
                <a:lnTo>
                  <a:pt x="19229" y="21399"/>
                </a:lnTo>
                <a:lnTo>
                  <a:pt x="20133" y="19383"/>
                </a:lnTo>
                <a:lnTo>
                  <a:pt x="20683" y="17632"/>
                </a:lnTo>
                <a:cubicBezTo>
                  <a:pt x="20784" y="17837"/>
                  <a:pt x="20886" y="18042"/>
                  <a:pt x="20988" y="18246"/>
                </a:cubicBezTo>
                <a:cubicBezTo>
                  <a:pt x="21090" y="18451"/>
                  <a:pt x="21192" y="18656"/>
                  <a:pt x="21293" y="18861"/>
                </a:cubicBezTo>
                <a:lnTo>
                  <a:pt x="21600" y="16112"/>
                </a:lnTo>
                <a:lnTo>
                  <a:pt x="21559" y="13478"/>
                </a:lnTo>
                <a:lnTo>
                  <a:pt x="18518" y="14266"/>
                </a:lnTo>
                <a:lnTo>
                  <a:pt x="16303" y="0"/>
                </a:lnTo>
                <a:lnTo>
                  <a:pt x="0" y="512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8" name="Shape 4518"/>
          <p:cNvSpPr/>
          <p:nvPr/>
        </p:nvSpPr>
        <p:spPr>
          <a:xfrm>
            <a:off x="11067320" y="3237448"/>
            <a:ext cx="210267" cy="298334"/>
          </a:xfrm>
          <a:custGeom>
            <a:avLst/>
            <a:gdLst/>
            <a:ahLst/>
            <a:cxnLst>
              <a:cxn ang="0">
                <a:pos x="wd2" y="hd2"/>
              </a:cxn>
              <a:cxn ang="5400000">
                <a:pos x="wd2" y="hd2"/>
              </a:cxn>
              <a:cxn ang="10800000">
                <a:pos x="wd2" y="hd2"/>
              </a:cxn>
              <a:cxn ang="16200000">
                <a:pos x="wd2" y="hd2"/>
              </a:cxn>
            </a:cxnLst>
            <a:rect l="0" t="0" r="r" b="b"/>
            <a:pathLst>
              <a:path w="21600" h="21600" extrusionOk="0">
                <a:moveTo>
                  <a:pt x="5932" y="2007"/>
                </a:moveTo>
                <a:lnTo>
                  <a:pt x="4554" y="3633"/>
                </a:lnTo>
                <a:lnTo>
                  <a:pt x="7159" y="5725"/>
                </a:lnTo>
                <a:lnTo>
                  <a:pt x="10057" y="7241"/>
                </a:lnTo>
                <a:lnTo>
                  <a:pt x="12130" y="9680"/>
                </a:lnTo>
                <a:lnTo>
                  <a:pt x="13391" y="13028"/>
                </a:lnTo>
                <a:lnTo>
                  <a:pt x="17525" y="14186"/>
                </a:lnTo>
                <a:lnTo>
                  <a:pt x="19793" y="15364"/>
                </a:lnTo>
                <a:lnTo>
                  <a:pt x="18179" y="16570"/>
                </a:lnTo>
                <a:lnTo>
                  <a:pt x="16860" y="18479"/>
                </a:lnTo>
                <a:lnTo>
                  <a:pt x="21600" y="18155"/>
                </a:lnTo>
                <a:lnTo>
                  <a:pt x="20662" y="20608"/>
                </a:lnTo>
                <a:lnTo>
                  <a:pt x="8669" y="21600"/>
                </a:lnTo>
                <a:lnTo>
                  <a:pt x="0" y="1496"/>
                </a:lnTo>
                <a:lnTo>
                  <a:pt x="2723" y="0"/>
                </a:lnTo>
                <a:lnTo>
                  <a:pt x="5932" y="200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49" name="Shape 4519"/>
          <p:cNvSpPr/>
          <p:nvPr/>
        </p:nvSpPr>
        <p:spPr>
          <a:xfrm>
            <a:off x="9909400" y="3391230"/>
            <a:ext cx="1257866" cy="672247"/>
          </a:xfrm>
          <a:custGeom>
            <a:avLst/>
            <a:gdLst/>
            <a:ahLst/>
            <a:cxnLst>
              <a:cxn ang="0">
                <a:pos x="wd2" y="hd2"/>
              </a:cxn>
              <a:cxn ang="5400000">
                <a:pos x="wd2" y="hd2"/>
              </a:cxn>
              <a:cxn ang="10800000">
                <a:pos x="wd2" y="hd2"/>
              </a:cxn>
              <a:cxn ang="16200000">
                <a:pos x="wd2" y="hd2"/>
              </a:cxn>
            </a:cxnLst>
            <a:rect l="0" t="0" r="r" b="b"/>
            <a:pathLst>
              <a:path w="21600" h="21600" extrusionOk="0">
                <a:moveTo>
                  <a:pt x="21483" y="15849"/>
                </a:moveTo>
                <a:lnTo>
                  <a:pt x="0" y="21600"/>
                </a:lnTo>
                <a:lnTo>
                  <a:pt x="525" y="19786"/>
                </a:lnTo>
                <a:lnTo>
                  <a:pt x="1322" y="19520"/>
                </a:lnTo>
                <a:lnTo>
                  <a:pt x="1629" y="18799"/>
                </a:lnTo>
                <a:lnTo>
                  <a:pt x="1369" y="17612"/>
                </a:lnTo>
                <a:lnTo>
                  <a:pt x="2008" y="17637"/>
                </a:lnTo>
                <a:lnTo>
                  <a:pt x="2163" y="16411"/>
                </a:lnTo>
                <a:lnTo>
                  <a:pt x="3006" y="15750"/>
                </a:lnTo>
                <a:lnTo>
                  <a:pt x="3956" y="13021"/>
                </a:lnTo>
                <a:lnTo>
                  <a:pt x="4608" y="14603"/>
                </a:lnTo>
                <a:lnTo>
                  <a:pt x="5132" y="15044"/>
                </a:lnTo>
                <a:lnTo>
                  <a:pt x="5809" y="13072"/>
                </a:lnTo>
                <a:lnTo>
                  <a:pt x="6469" y="13534"/>
                </a:lnTo>
                <a:lnTo>
                  <a:pt x="6949" y="12757"/>
                </a:lnTo>
                <a:lnTo>
                  <a:pt x="7918" y="12517"/>
                </a:lnTo>
                <a:lnTo>
                  <a:pt x="8191" y="11934"/>
                </a:lnTo>
                <a:lnTo>
                  <a:pt x="8228" y="10578"/>
                </a:lnTo>
                <a:lnTo>
                  <a:pt x="8744" y="9294"/>
                </a:lnTo>
                <a:lnTo>
                  <a:pt x="9836" y="8632"/>
                </a:lnTo>
                <a:lnTo>
                  <a:pt x="9795" y="6682"/>
                </a:lnTo>
                <a:lnTo>
                  <a:pt x="10576" y="6767"/>
                </a:lnTo>
                <a:lnTo>
                  <a:pt x="11414" y="6479"/>
                </a:lnTo>
                <a:lnTo>
                  <a:pt x="11946" y="4516"/>
                </a:lnTo>
                <a:lnTo>
                  <a:pt x="12517" y="3735"/>
                </a:lnTo>
                <a:lnTo>
                  <a:pt x="12803" y="1886"/>
                </a:lnTo>
                <a:lnTo>
                  <a:pt x="13697" y="1629"/>
                </a:lnTo>
                <a:lnTo>
                  <a:pt x="14506" y="0"/>
                </a:lnTo>
                <a:lnTo>
                  <a:pt x="15262" y="644"/>
                </a:lnTo>
                <a:lnTo>
                  <a:pt x="15594" y="1675"/>
                </a:lnTo>
                <a:lnTo>
                  <a:pt x="16573" y="1675"/>
                </a:lnTo>
                <a:lnTo>
                  <a:pt x="16927" y="2794"/>
                </a:lnTo>
                <a:lnTo>
                  <a:pt x="16792" y="4036"/>
                </a:lnTo>
                <a:lnTo>
                  <a:pt x="16301" y="5195"/>
                </a:lnTo>
                <a:lnTo>
                  <a:pt x="16674" y="6023"/>
                </a:lnTo>
                <a:lnTo>
                  <a:pt x="17586" y="6023"/>
                </a:lnTo>
                <a:lnTo>
                  <a:pt x="19491" y="7946"/>
                </a:lnTo>
                <a:lnTo>
                  <a:pt x="19350" y="9530"/>
                </a:lnTo>
                <a:lnTo>
                  <a:pt x="19805" y="10108"/>
                </a:lnTo>
                <a:lnTo>
                  <a:pt x="19068" y="10154"/>
                </a:lnTo>
                <a:lnTo>
                  <a:pt x="18407" y="10035"/>
                </a:lnTo>
                <a:lnTo>
                  <a:pt x="18561" y="10836"/>
                </a:lnTo>
                <a:lnTo>
                  <a:pt x="19434" y="11276"/>
                </a:lnTo>
                <a:lnTo>
                  <a:pt x="19889" y="11472"/>
                </a:lnTo>
                <a:cubicBezTo>
                  <a:pt x="19827" y="11815"/>
                  <a:pt x="19833" y="12190"/>
                  <a:pt x="19905" y="12527"/>
                </a:cubicBezTo>
                <a:cubicBezTo>
                  <a:pt x="19976" y="12858"/>
                  <a:pt x="20108" y="13132"/>
                  <a:pt x="20277" y="13300"/>
                </a:cubicBezTo>
                <a:lnTo>
                  <a:pt x="19970" y="13936"/>
                </a:lnTo>
                <a:lnTo>
                  <a:pt x="18718" y="12566"/>
                </a:lnTo>
                <a:lnTo>
                  <a:pt x="17873" y="12199"/>
                </a:lnTo>
                <a:lnTo>
                  <a:pt x="17038" y="12346"/>
                </a:lnTo>
                <a:lnTo>
                  <a:pt x="17323" y="13190"/>
                </a:lnTo>
                <a:cubicBezTo>
                  <a:pt x="17577" y="12936"/>
                  <a:pt x="17867" y="12832"/>
                  <a:pt x="18153" y="12893"/>
                </a:cubicBezTo>
                <a:cubicBezTo>
                  <a:pt x="18498" y="12967"/>
                  <a:pt x="18816" y="13272"/>
                  <a:pt x="19049" y="13753"/>
                </a:cubicBezTo>
                <a:lnTo>
                  <a:pt x="20053" y="14850"/>
                </a:lnTo>
                <a:lnTo>
                  <a:pt x="20781" y="14166"/>
                </a:lnTo>
                <a:lnTo>
                  <a:pt x="21600" y="14172"/>
                </a:lnTo>
                <a:lnTo>
                  <a:pt x="21483" y="1584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0" name="Shape 4520"/>
          <p:cNvSpPr/>
          <p:nvPr/>
        </p:nvSpPr>
        <p:spPr>
          <a:xfrm>
            <a:off x="6165789" y="4096953"/>
            <a:ext cx="2185881" cy="2168082"/>
          </a:xfrm>
          <a:custGeom>
            <a:avLst/>
            <a:gdLst/>
            <a:ahLst/>
            <a:cxnLst>
              <a:cxn ang="0">
                <a:pos x="wd2" y="hd2"/>
              </a:cxn>
              <a:cxn ang="5400000">
                <a:pos x="wd2" y="hd2"/>
              </a:cxn>
              <a:cxn ang="10800000">
                <a:pos x="wd2" y="hd2"/>
              </a:cxn>
              <a:cxn ang="16200000">
                <a:pos x="wd2" y="hd2"/>
              </a:cxn>
            </a:cxnLst>
            <a:rect l="0" t="0" r="r" b="b"/>
            <a:pathLst>
              <a:path w="21600" h="21600" extrusionOk="0">
                <a:moveTo>
                  <a:pt x="5803" y="8819"/>
                </a:moveTo>
                <a:lnTo>
                  <a:pt x="86" y="8216"/>
                </a:lnTo>
                <a:lnTo>
                  <a:pt x="0" y="8648"/>
                </a:lnTo>
                <a:lnTo>
                  <a:pt x="191" y="8907"/>
                </a:lnTo>
                <a:lnTo>
                  <a:pt x="258" y="9222"/>
                </a:lnTo>
                <a:lnTo>
                  <a:pt x="594" y="9448"/>
                </a:lnTo>
                <a:lnTo>
                  <a:pt x="1060" y="9826"/>
                </a:lnTo>
                <a:lnTo>
                  <a:pt x="1232" y="10258"/>
                </a:lnTo>
                <a:lnTo>
                  <a:pt x="1561" y="10565"/>
                </a:lnTo>
                <a:lnTo>
                  <a:pt x="1695" y="10790"/>
                </a:lnTo>
                <a:lnTo>
                  <a:pt x="1995" y="10879"/>
                </a:lnTo>
                <a:lnTo>
                  <a:pt x="2161" y="11220"/>
                </a:lnTo>
                <a:lnTo>
                  <a:pt x="2446" y="11439"/>
                </a:lnTo>
                <a:lnTo>
                  <a:pt x="2534" y="11798"/>
                </a:lnTo>
                <a:lnTo>
                  <a:pt x="2707" y="12334"/>
                </a:lnTo>
                <a:lnTo>
                  <a:pt x="2707" y="12781"/>
                </a:lnTo>
                <a:lnTo>
                  <a:pt x="2908" y="13727"/>
                </a:lnTo>
                <a:lnTo>
                  <a:pt x="3330" y="13953"/>
                </a:lnTo>
                <a:lnTo>
                  <a:pt x="3691" y="14149"/>
                </a:lnTo>
                <a:lnTo>
                  <a:pt x="3968" y="14217"/>
                </a:lnTo>
                <a:lnTo>
                  <a:pt x="4511" y="14459"/>
                </a:lnTo>
                <a:lnTo>
                  <a:pt x="4667" y="14677"/>
                </a:lnTo>
                <a:lnTo>
                  <a:pt x="4871" y="14942"/>
                </a:lnTo>
                <a:lnTo>
                  <a:pt x="5186" y="15055"/>
                </a:lnTo>
                <a:lnTo>
                  <a:pt x="5447" y="14958"/>
                </a:lnTo>
                <a:lnTo>
                  <a:pt x="5507" y="14575"/>
                </a:lnTo>
                <a:lnTo>
                  <a:pt x="5545" y="14357"/>
                </a:lnTo>
                <a:lnTo>
                  <a:pt x="5642" y="14056"/>
                </a:lnTo>
                <a:lnTo>
                  <a:pt x="5819" y="13771"/>
                </a:lnTo>
                <a:lnTo>
                  <a:pt x="5996" y="13481"/>
                </a:lnTo>
                <a:lnTo>
                  <a:pt x="6153" y="13262"/>
                </a:lnTo>
                <a:lnTo>
                  <a:pt x="6392" y="13150"/>
                </a:lnTo>
                <a:lnTo>
                  <a:pt x="6645" y="13413"/>
                </a:lnTo>
                <a:lnTo>
                  <a:pt x="7039" y="13390"/>
                </a:lnTo>
                <a:lnTo>
                  <a:pt x="7321" y="13548"/>
                </a:lnTo>
                <a:lnTo>
                  <a:pt x="7939" y="13623"/>
                </a:lnTo>
                <a:lnTo>
                  <a:pt x="8475" y="13744"/>
                </a:lnTo>
                <a:lnTo>
                  <a:pt x="8872" y="14106"/>
                </a:lnTo>
                <a:lnTo>
                  <a:pt x="9083" y="14477"/>
                </a:lnTo>
                <a:lnTo>
                  <a:pt x="9285" y="14671"/>
                </a:lnTo>
                <a:lnTo>
                  <a:pt x="9240" y="14967"/>
                </a:lnTo>
                <a:lnTo>
                  <a:pt x="9649" y="15280"/>
                </a:lnTo>
                <a:lnTo>
                  <a:pt x="9773" y="15606"/>
                </a:lnTo>
                <a:lnTo>
                  <a:pt x="10032" y="15923"/>
                </a:lnTo>
                <a:lnTo>
                  <a:pt x="10092" y="16199"/>
                </a:lnTo>
                <a:lnTo>
                  <a:pt x="10235" y="16485"/>
                </a:lnTo>
                <a:lnTo>
                  <a:pt x="10551" y="16887"/>
                </a:lnTo>
                <a:lnTo>
                  <a:pt x="10611" y="17339"/>
                </a:lnTo>
                <a:lnTo>
                  <a:pt x="10827" y="17551"/>
                </a:lnTo>
                <a:lnTo>
                  <a:pt x="11110" y="17754"/>
                </a:lnTo>
                <a:lnTo>
                  <a:pt x="11236" y="18009"/>
                </a:lnTo>
                <a:lnTo>
                  <a:pt x="11348" y="18445"/>
                </a:lnTo>
                <a:lnTo>
                  <a:pt x="11497" y="18684"/>
                </a:lnTo>
                <a:lnTo>
                  <a:pt x="11520" y="18933"/>
                </a:lnTo>
                <a:lnTo>
                  <a:pt x="11564" y="19238"/>
                </a:lnTo>
                <a:lnTo>
                  <a:pt x="11752" y="19601"/>
                </a:lnTo>
                <a:lnTo>
                  <a:pt x="11967" y="19751"/>
                </a:lnTo>
                <a:lnTo>
                  <a:pt x="12034" y="20050"/>
                </a:lnTo>
                <a:lnTo>
                  <a:pt x="12183" y="20365"/>
                </a:lnTo>
                <a:lnTo>
                  <a:pt x="12452" y="20560"/>
                </a:lnTo>
                <a:lnTo>
                  <a:pt x="12661" y="20778"/>
                </a:lnTo>
                <a:lnTo>
                  <a:pt x="12824" y="21012"/>
                </a:lnTo>
                <a:lnTo>
                  <a:pt x="13183" y="21058"/>
                </a:lnTo>
                <a:lnTo>
                  <a:pt x="13428" y="21148"/>
                </a:lnTo>
                <a:lnTo>
                  <a:pt x="13735" y="21148"/>
                </a:lnTo>
                <a:lnTo>
                  <a:pt x="14048" y="21021"/>
                </a:lnTo>
                <a:lnTo>
                  <a:pt x="14454" y="20998"/>
                </a:lnTo>
                <a:lnTo>
                  <a:pt x="14626" y="21232"/>
                </a:lnTo>
                <a:lnTo>
                  <a:pt x="14784" y="21496"/>
                </a:lnTo>
                <a:lnTo>
                  <a:pt x="15178" y="21600"/>
                </a:lnTo>
                <a:lnTo>
                  <a:pt x="15290" y="21281"/>
                </a:lnTo>
                <a:lnTo>
                  <a:pt x="15117" y="20934"/>
                </a:lnTo>
                <a:lnTo>
                  <a:pt x="15237" y="20648"/>
                </a:lnTo>
                <a:lnTo>
                  <a:pt x="15259" y="20376"/>
                </a:lnTo>
                <a:lnTo>
                  <a:pt x="15215" y="19967"/>
                </a:lnTo>
                <a:lnTo>
                  <a:pt x="15230" y="19536"/>
                </a:lnTo>
                <a:lnTo>
                  <a:pt x="15230" y="18782"/>
                </a:lnTo>
                <a:lnTo>
                  <a:pt x="15523" y="18329"/>
                </a:lnTo>
                <a:lnTo>
                  <a:pt x="15329" y="18187"/>
                </a:lnTo>
                <a:lnTo>
                  <a:pt x="14962" y="18918"/>
                </a:lnTo>
                <a:lnTo>
                  <a:pt x="14992" y="19567"/>
                </a:lnTo>
                <a:lnTo>
                  <a:pt x="15041" y="20299"/>
                </a:lnTo>
                <a:lnTo>
                  <a:pt x="14809" y="19920"/>
                </a:lnTo>
                <a:lnTo>
                  <a:pt x="14652" y="19194"/>
                </a:lnTo>
                <a:lnTo>
                  <a:pt x="14501" y="18831"/>
                </a:lnTo>
                <a:lnTo>
                  <a:pt x="14344" y="18490"/>
                </a:lnTo>
                <a:lnTo>
                  <a:pt x="14658" y="18240"/>
                </a:lnTo>
                <a:lnTo>
                  <a:pt x="14822" y="18557"/>
                </a:lnTo>
                <a:lnTo>
                  <a:pt x="15203" y="17963"/>
                </a:lnTo>
                <a:lnTo>
                  <a:pt x="15008" y="17676"/>
                </a:lnTo>
                <a:lnTo>
                  <a:pt x="14963" y="17388"/>
                </a:lnTo>
                <a:lnTo>
                  <a:pt x="15271" y="17546"/>
                </a:lnTo>
                <a:lnTo>
                  <a:pt x="15478" y="17743"/>
                </a:lnTo>
                <a:lnTo>
                  <a:pt x="15703" y="17201"/>
                </a:lnTo>
                <a:lnTo>
                  <a:pt x="15748" y="16861"/>
                </a:lnTo>
                <a:lnTo>
                  <a:pt x="16040" y="16521"/>
                </a:lnTo>
                <a:lnTo>
                  <a:pt x="16324" y="16386"/>
                </a:lnTo>
                <a:lnTo>
                  <a:pt x="16570" y="16498"/>
                </a:lnTo>
                <a:lnTo>
                  <a:pt x="16345" y="16754"/>
                </a:lnTo>
                <a:lnTo>
                  <a:pt x="16063" y="17015"/>
                </a:lnTo>
                <a:lnTo>
                  <a:pt x="15868" y="17432"/>
                </a:lnTo>
                <a:lnTo>
                  <a:pt x="16204" y="17333"/>
                </a:lnTo>
                <a:lnTo>
                  <a:pt x="16557" y="16947"/>
                </a:lnTo>
                <a:lnTo>
                  <a:pt x="16714" y="16721"/>
                </a:lnTo>
                <a:lnTo>
                  <a:pt x="16893" y="16455"/>
                </a:lnTo>
                <a:lnTo>
                  <a:pt x="16848" y="16115"/>
                </a:lnTo>
                <a:lnTo>
                  <a:pt x="17088" y="16025"/>
                </a:lnTo>
                <a:lnTo>
                  <a:pt x="17103" y="16371"/>
                </a:lnTo>
                <a:lnTo>
                  <a:pt x="17598" y="16212"/>
                </a:lnTo>
                <a:lnTo>
                  <a:pt x="17726" y="15931"/>
                </a:lnTo>
                <a:lnTo>
                  <a:pt x="17898" y="15772"/>
                </a:lnTo>
                <a:lnTo>
                  <a:pt x="18244" y="15749"/>
                </a:lnTo>
                <a:lnTo>
                  <a:pt x="18618" y="15699"/>
                </a:lnTo>
                <a:lnTo>
                  <a:pt x="18774" y="15542"/>
                </a:lnTo>
                <a:lnTo>
                  <a:pt x="18931" y="15293"/>
                </a:lnTo>
                <a:lnTo>
                  <a:pt x="19319" y="15339"/>
                </a:lnTo>
                <a:lnTo>
                  <a:pt x="19654" y="15202"/>
                </a:lnTo>
                <a:lnTo>
                  <a:pt x="19698" y="14911"/>
                </a:lnTo>
                <a:lnTo>
                  <a:pt x="19468" y="14911"/>
                </a:lnTo>
                <a:lnTo>
                  <a:pt x="19207" y="14844"/>
                </a:lnTo>
                <a:lnTo>
                  <a:pt x="19230" y="14419"/>
                </a:lnTo>
                <a:lnTo>
                  <a:pt x="19050" y="14148"/>
                </a:lnTo>
                <a:lnTo>
                  <a:pt x="19260" y="14035"/>
                </a:lnTo>
                <a:lnTo>
                  <a:pt x="19506" y="13906"/>
                </a:lnTo>
                <a:lnTo>
                  <a:pt x="19691" y="14149"/>
                </a:lnTo>
                <a:lnTo>
                  <a:pt x="19588" y="14562"/>
                </a:lnTo>
                <a:lnTo>
                  <a:pt x="19919" y="14729"/>
                </a:lnTo>
                <a:lnTo>
                  <a:pt x="20274" y="14503"/>
                </a:lnTo>
                <a:lnTo>
                  <a:pt x="20634" y="14368"/>
                </a:lnTo>
                <a:lnTo>
                  <a:pt x="21013" y="14436"/>
                </a:lnTo>
                <a:lnTo>
                  <a:pt x="21350" y="14208"/>
                </a:lnTo>
                <a:lnTo>
                  <a:pt x="21186" y="13937"/>
                </a:lnTo>
                <a:lnTo>
                  <a:pt x="21435" y="13454"/>
                </a:lnTo>
                <a:lnTo>
                  <a:pt x="21592" y="12979"/>
                </a:lnTo>
                <a:lnTo>
                  <a:pt x="21510" y="12520"/>
                </a:lnTo>
                <a:lnTo>
                  <a:pt x="21532" y="12066"/>
                </a:lnTo>
                <a:lnTo>
                  <a:pt x="21600" y="11817"/>
                </a:lnTo>
                <a:lnTo>
                  <a:pt x="21600" y="11385"/>
                </a:lnTo>
                <a:lnTo>
                  <a:pt x="21315" y="11182"/>
                </a:lnTo>
                <a:lnTo>
                  <a:pt x="21293" y="10796"/>
                </a:lnTo>
                <a:lnTo>
                  <a:pt x="21180" y="10390"/>
                </a:lnTo>
                <a:lnTo>
                  <a:pt x="21024" y="10049"/>
                </a:lnTo>
                <a:lnTo>
                  <a:pt x="20956" y="9603"/>
                </a:lnTo>
                <a:lnTo>
                  <a:pt x="20642" y="9287"/>
                </a:lnTo>
                <a:lnTo>
                  <a:pt x="20620" y="8856"/>
                </a:lnTo>
                <a:lnTo>
                  <a:pt x="20655" y="6529"/>
                </a:lnTo>
                <a:lnTo>
                  <a:pt x="20448" y="6506"/>
                </a:lnTo>
                <a:lnTo>
                  <a:pt x="20076" y="6304"/>
                </a:lnTo>
                <a:lnTo>
                  <a:pt x="19940" y="6519"/>
                </a:lnTo>
                <a:lnTo>
                  <a:pt x="19408" y="5954"/>
                </a:lnTo>
                <a:lnTo>
                  <a:pt x="18341" y="5871"/>
                </a:lnTo>
                <a:lnTo>
                  <a:pt x="17611" y="5855"/>
                </a:lnTo>
                <a:lnTo>
                  <a:pt x="17147" y="6135"/>
                </a:lnTo>
                <a:lnTo>
                  <a:pt x="17102" y="5817"/>
                </a:lnTo>
                <a:lnTo>
                  <a:pt x="16428" y="5640"/>
                </a:lnTo>
                <a:lnTo>
                  <a:pt x="16104" y="5462"/>
                </a:lnTo>
                <a:lnTo>
                  <a:pt x="15964" y="5951"/>
                </a:lnTo>
                <a:lnTo>
                  <a:pt x="15831" y="5693"/>
                </a:lnTo>
                <a:lnTo>
                  <a:pt x="15553" y="5913"/>
                </a:lnTo>
                <a:lnTo>
                  <a:pt x="15286" y="5832"/>
                </a:lnTo>
                <a:lnTo>
                  <a:pt x="14934" y="5931"/>
                </a:lnTo>
                <a:lnTo>
                  <a:pt x="14644" y="5871"/>
                </a:lnTo>
                <a:lnTo>
                  <a:pt x="14257" y="5175"/>
                </a:lnTo>
                <a:lnTo>
                  <a:pt x="13891" y="5290"/>
                </a:lnTo>
                <a:lnTo>
                  <a:pt x="13738" y="5460"/>
                </a:lnTo>
                <a:lnTo>
                  <a:pt x="13536" y="5279"/>
                </a:lnTo>
                <a:lnTo>
                  <a:pt x="12873" y="5175"/>
                </a:lnTo>
                <a:lnTo>
                  <a:pt x="12299" y="4495"/>
                </a:lnTo>
                <a:lnTo>
                  <a:pt x="11220" y="4316"/>
                </a:lnTo>
                <a:lnTo>
                  <a:pt x="11207" y="386"/>
                </a:lnTo>
                <a:lnTo>
                  <a:pt x="6520" y="0"/>
                </a:lnTo>
                <a:lnTo>
                  <a:pt x="5803" y="88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1" name="Shape 4521"/>
          <p:cNvSpPr/>
          <p:nvPr/>
        </p:nvSpPr>
        <p:spPr>
          <a:xfrm>
            <a:off x="8166605" y="4136400"/>
            <a:ext cx="810502" cy="718561"/>
          </a:xfrm>
          <a:custGeom>
            <a:avLst/>
            <a:gdLst/>
            <a:ahLst/>
            <a:cxnLst>
              <a:cxn ang="0">
                <a:pos x="wd2" y="hd2"/>
              </a:cxn>
              <a:cxn ang="5400000">
                <a:pos x="wd2" y="hd2"/>
              </a:cxn>
              <a:cxn ang="10800000">
                <a:pos x="wd2" y="hd2"/>
              </a:cxn>
              <a:cxn ang="16200000">
                <a:pos x="wd2" y="hd2"/>
              </a:cxn>
            </a:cxnLst>
            <a:rect l="0" t="0" r="r" b="b"/>
            <a:pathLst>
              <a:path w="21600" h="21600" extrusionOk="0">
                <a:moveTo>
                  <a:pt x="21349" y="2424"/>
                </a:moveTo>
                <a:lnTo>
                  <a:pt x="20018" y="2605"/>
                </a:lnTo>
                <a:lnTo>
                  <a:pt x="19349" y="1799"/>
                </a:lnTo>
                <a:lnTo>
                  <a:pt x="19671" y="1209"/>
                </a:lnTo>
                <a:lnTo>
                  <a:pt x="19062" y="0"/>
                </a:lnTo>
                <a:lnTo>
                  <a:pt x="0" y="933"/>
                </a:lnTo>
                <a:lnTo>
                  <a:pt x="137" y="4947"/>
                </a:lnTo>
                <a:lnTo>
                  <a:pt x="542" y="9074"/>
                </a:lnTo>
                <a:lnTo>
                  <a:pt x="747" y="14174"/>
                </a:lnTo>
                <a:lnTo>
                  <a:pt x="707" y="17910"/>
                </a:lnTo>
                <a:lnTo>
                  <a:pt x="1635" y="18777"/>
                </a:lnTo>
                <a:lnTo>
                  <a:pt x="2287" y="18846"/>
                </a:lnTo>
                <a:lnTo>
                  <a:pt x="2167" y="21466"/>
                </a:lnTo>
                <a:lnTo>
                  <a:pt x="16191" y="21600"/>
                </a:lnTo>
                <a:lnTo>
                  <a:pt x="15968" y="20902"/>
                </a:lnTo>
                <a:lnTo>
                  <a:pt x="16191" y="20336"/>
                </a:lnTo>
                <a:lnTo>
                  <a:pt x="16594" y="19743"/>
                </a:lnTo>
                <a:lnTo>
                  <a:pt x="15925" y="19128"/>
                </a:lnTo>
                <a:lnTo>
                  <a:pt x="16528" y="18671"/>
                </a:lnTo>
                <a:lnTo>
                  <a:pt x="16226" y="16748"/>
                </a:lnTo>
                <a:lnTo>
                  <a:pt x="16406" y="15799"/>
                </a:lnTo>
                <a:lnTo>
                  <a:pt x="16914" y="14128"/>
                </a:lnTo>
                <a:lnTo>
                  <a:pt x="17482" y="12918"/>
                </a:lnTo>
                <a:lnTo>
                  <a:pt x="18747" y="11291"/>
                </a:lnTo>
                <a:lnTo>
                  <a:pt x="18826" y="10470"/>
                </a:lnTo>
                <a:lnTo>
                  <a:pt x="19700" y="9134"/>
                </a:lnTo>
                <a:lnTo>
                  <a:pt x="19883" y="8178"/>
                </a:lnTo>
                <a:lnTo>
                  <a:pt x="20182" y="7383"/>
                </a:lnTo>
                <a:lnTo>
                  <a:pt x="20360" y="6794"/>
                </a:lnTo>
                <a:lnTo>
                  <a:pt x="20763" y="6319"/>
                </a:lnTo>
                <a:lnTo>
                  <a:pt x="21001" y="5066"/>
                </a:lnTo>
                <a:lnTo>
                  <a:pt x="21481" y="4497"/>
                </a:lnTo>
                <a:lnTo>
                  <a:pt x="21600" y="3833"/>
                </a:lnTo>
                <a:lnTo>
                  <a:pt x="21349" y="242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2" name="Shape 4522"/>
          <p:cNvSpPr/>
          <p:nvPr/>
        </p:nvSpPr>
        <p:spPr>
          <a:xfrm>
            <a:off x="8245580" y="4837277"/>
            <a:ext cx="896347" cy="794028"/>
          </a:xfrm>
          <a:custGeom>
            <a:avLst/>
            <a:gdLst/>
            <a:ahLst/>
            <a:cxnLst>
              <a:cxn ang="0">
                <a:pos x="wd2" y="hd2"/>
              </a:cxn>
              <a:cxn ang="5400000">
                <a:pos x="wd2" y="hd2"/>
              </a:cxn>
              <a:cxn ang="10800000">
                <a:pos x="wd2" y="hd2"/>
              </a:cxn>
              <a:cxn ang="16200000">
                <a:pos x="wd2" y="hd2"/>
              </a:cxn>
            </a:cxnLst>
            <a:rect l="0" t="0" r="r" b="b"/>
            <a:pathLst>
              <a:path w="21600" h="21600" extrusionOk="0">
                <a:moveTo>
                  <a:pt x="17908" y="10946"/>
                </a:moveTo>
                <a:lnTo>
                  <a:pt x="18009" y="11666"/>
                </a:lnTo>
                <a:lnTo>
                  <a:pt x="17786" y="12726"/>
                </a:lnTo>
                <a:lnTo>
                  <a:pt x="18147" y="13402"/>
                </a:lnTo>
                <a:lnTo>
                  <a:pt x="18344" y="14142"/>
                </a:lnTo>
                <a:lnTo>
                  <a:pt x="18780" y="14779"/>
                </a:lnTo>
                <a:lnTo>
                  <a:pt x="19220" y="15377"/>
                </a:lnTo>
                <a:lnTo>
                  <a:pt x="18014" y="14965"/>
                </a:lnTo>
                <a:lnTo>
                  <a:pt x="16914" y="14530"/>
                </a:lnTo>
                <a:lnTo>
                  <a:pt x="16002" y="14406"/>
                </a:lnTo>
                <a:lnTo>
                  <a:pt x="15374" y="14448"/>
                </a:lnTo>
                <a:lnTo>
                  <a:pt x="15265" y="15330"/>
                </a:lnTo>
                <a:lnTo>
                  <a:pt x="14363" y="14712"/>
                </a:lnTo>
                <a:lnTo>
                  <a:pt x="14065" y="15879"/>
                </a:lnTo>
                <a:lnTo>
                  <a:pt x="14921" y="16229"/>
                </a:lnTo>
                <a:lnTo>
                  <a:pt x="15645" y="15960"/>
                </a:lnTo>
                <a:lnTo>
                  <a:pt x="16248" y="16436"/>
                </a:lnTo>
                <a:lnTo>
                  <a:pt x="16980" y="15840"/>
                </a:lnTo>
                <a:lnTo>
                  <a:pt x="17706" y="15654"/>
                </a:lnTo>
                <a:lnTo>
                  <a:pt x="18669" y="15799"/>
                </a:lnTo>
                <a:lnTo>
                  <a:pt x="18284" y="16563"/>
                </a:lnTo>
                <a:lnTo>
                  <a:pt x="17241" y="16749"/>
                </a:lnTo>
                <a:lnTo>
                  <a:pt x="17734" y="17344"/>
                </a:lnTo>
                <a:lnTo>
                  <a:pt x="18686" y="17098"/>
                </a:lnTo>
                <a:lnTo>
                  <a:pt x="19392" y="16109"/>
                </a:lnTo>
                <a:lnTo>
                  <a:pt x="20192" y="15864"/>
                </a:lnTo>
                <a:lnTo>
                  <a:pt x="20321" y="16516"/>
                </a:lnTo>
                <a:lnTo>
                  <a:pt x="19642" y="17238"/>
                </a:lnTo>
                <a:lnTo>
                  <a:pt x="19479" y="18287"/>
                </a:lnTo>
                <a:lnTo>
                  <a:pt x="18422" y="18287"/>
                </a:lnTo>
                <a:lnTo>
                  <a:pt x="18972" y="18967"/>
                </a:lnTo>
                <a:lnTo>
                  <a:pt x="19738" y="19340"/>
                </a:lnTo>
                <a:lnTo>
                  <a:pt x="20504" y="19708"/>
                </a:lnTo>
                <a:lnTo>
                  <a:pt x="21600" y="20078"/>
                </a:lnTo>
                <a:lnTo>
                  <a:pt x="21274" y="20754"/>
                </a:lnTo>
                <a:lnTo>
                  <a:pt x="20398" y="20446"/>
                </a:lnTo>
                <a:lnTo>
                  <a:pt x="20561" y="21292"/>
                </a:lnTo>
                <a:lnTo>
                  <a:pt x="19747" y="21538"/>
                </a:lnTo>
                <a:lnTo>
                  <a:pt x="18871" y="21600"/>
                </a:lnTo>
                <a:lnTo>
                  <a:pt x="18926" y="20943"/>
                </a:lnTo>
                <a:lnTo>
                  <a:pt x="18507" y="20448"/>
                </a:lnTo>
                <a:lnTo>
                  <a:pt x="18454" y="19832"/>
                </a:lnTo>
                <a:lnTo>
                  <a:pt x="17651" y="19542"/>
                </a:lnTo>
                <a:lnTo>
                  <a:pt x="17324" y="19094"/>
                </a:lnTo>
                <a:lnTo>
                  <a:pt x="17122" y="19726"/>
                </a:lnTo>
                <a:lnTo>
                  <a:pt x="17560" y="20658"/>
                </a:lnTo>
                <a:lnTo>
                  <a:pt x="17179" y="21028"/>
                </a:lnTo>
                <a:lnTo>
                  <a:pt x="16652" y="21150"/>
                </a:lnTo>
                <a:lnTo>
                  <a:pt x="16124" y="20536"/>
                </a:lnTo>
                <a:lnTo>
                  <a:pt x="15906" y="19772"/>
                </a:lnTo>
                <a:lnTo>
                  <a:pt x="15005" y="19710"/>
                </a:lnTo>
                <a:lnTo>
                  <a:pt x="15404" y="20456"/>
                </a:lnTo>
                <a:lnTo>
                  <a:pt x="15516" y="21274"/>
                </a:lnTo>
                <a:lnTo>
                  <a:pt x="14968" y="21564"/>
                </a:lnTo>
                <a:lnTo>
                  <a:pt x="14258" y="21253"/>
                </a:lnTo>
                <a:lnTo>
                  <a:pt x="13767" y="21253"/>
                </a:lnTo>
                <a:lnTo>
                  <a:pt x="13430" y="20521"/>
                </a:lnTo>
                <a:lnTo>
                  <a:pt x="12876" y="20150"/>
                </a:lnTo>
                <a:lnTo>
                  <a:pt x="12177" y="20456"/>
                </a:lnTo>
                <a:lnTo>
                  <a:pt x="11938" y="19933"/>
                </a:lnTo>
                <a:lnTo>
                  <a:pt x="12330" y="18840"/>
                </a:lnTo>
                <a:lnTo>
                  <a:pt x="12552" y="17932"/>
                </a:lnTo>
                <a:lnTo>
                  <a:pt x="11731" y="18053"/>
                </a:lnTo>
                <a:lnTo>
                  <a:pt x="11343" y="19004"/>
                </a:lnTo>
                <a:lnTo>
                  <a:pt x="10754" y="18840"/>
                </a:lnTo>
                <a:lnTo>
                  <a:pt x="10989" y="18043"/>
                </a:lnTo>
                <a:lnTo>
                  <a:pt x="10664" y="17036"/>
                </a:lnTo>
                <a:lnTo>
                  <a:pt x="10205" y="17512"/>
                </a:lnTo>
                <a:lnTo>
                  <a:pt x="9538" y="17388"/>
                </a:lnTo>
                <a:lnTo>
                  <a:pt x="8561" y="17326"/>
                </a:lnTo>
                <a:lnTo>
                  <a:pt x="8556" y="18040"/>
                </a:lnTo>
                <a:lnTo>
                  <a:pt x="9500" y="18783"/>
                </a:lnTo>
                <a:lnTo>
                  <a:pt x="10268" y="18991"/>
                </a:lnTo>
                <a:lnTo>
                  <a:pt x="10229" y="19860"/>
                </a:lnTo>
                <a:lnTo>
                  <a:pt x="9537" y="19736"/>
                </a:lnTo>
                <a:lnTo>
                  <a:pt x="8780" y="19104"/>
                </a:lnTo>
                <a:lnTo>
                  <a:pt x="8032" y="18858"/>
                </a:lnTo>
                <a:lnTo>
                  <a:pt x="7134" y="18364"/>
                </a:lnTo>
                <a:lnTo>
                  <a:pt x="6301" y="18364"/>
                </a:lnTo>
                <a:lnTo>
                  <a:pt x="5570" y="18426"/>
                </a:lnTo>
                <a:lnTo>
                  <a:pt x="5154" y="17828"/>
                </a:lnTo>
                <a:lnTo>
                  <a:pt x="4499" y="17766"/>
                </a:lnTo>
                <a:lnTo>
                  <a:pt x="4134" y="16878"/>
                </a:lnTo>
                <a:lnTo>
                  <a:pt x="3689" y="15915"/>
                </a:lnTo>
                <a:lnTo>
                  <a:pt x="3089" y="16205"/>
                </a:lnTo>
                <a:lnTo>
                  <a:pt x="3338" y="17253"/>
                </a:lnTo>
                <a:lnTo>
                  <a:pt x="3906" y="17890"/>
                </a:lnTo>
                <a:lnTo>
                  <a:pt x="1716" y="18649"/>
                </a:lnTo>
                <a:lnTo>
                  <a:pt x="1313" y="17722"/>
                </a:lnTo>
                <a:lnTo>
                  <a:pt x="2430" y="15346"/>
                </a:lnTo>
                <a:lnTo>
                  <a:pt x="2111" y="13697"/>
                </a:lnTo>
                <a:lnTo>
                  <a:pt x="2313" y="12048"/>
                </a:lnTo>
                <a:lnTo>
                  <a:pt x="2366" y="10986"/>
                </a:lnTo>
                <a:lnTo>
                  <a:pt x="1671" y="10572"/>
                </a:lnTo>
                <a:lnTo>
                  <a:pt x="1616" y="9112"/>
                </a:lnTo>
                <a:lnTo>
                  <a:pt x="940" y="7436"/>
                </a:lnTo>
                <a:lnTo>
                  <a:pt x="816" y="6042"/>
                </a:lnTo>
                <a:lnTo>
                  <a:pt x="30" y="5280"/>
                </a:lnTo>
                <a:lnTo>
                  <a:pt x="0" y="0"/>
                </a:lnTo>
                <a:lnTo>
                  <a:pt x="12774" y="331"/>
                </a:lnTo>
                <a:lnTo>
                  <a:pt x="12524" y="1269"/>
                </a:lnTo>
                <a:lnTo>
                  <a:pt x="12889" y="2035"/>
                </a:lnTo>
                <a:lnTo>
                  <a:pt x="12815" y="2840"/>
                </a:lnTo>
                <a:lnTo>
                  <a:pt x="13366" y="3210"/>
                </a:lnTo>
                <a:lnTo>
                  <a:pt x="13200" y="3971"/>
                </a:lnTo>
                <a:lnTo>
                  <a:pt x="12836" y="4854"/>
                </a:lnTo>
                <a:lnTo>
                  <a:pt x="12471" y="6050"/>
                </a:lnTo>
                <a:lnTo>
                  <a:pt x="12111" y="6648"/>
                </a:lnTo>
                <a:lnTo>
                  <a:pt x="11820" y="7929"/>
                </a:lnTo>
                <a:lnTo>
                  <a:pt x="11311" y="8939"/>
                </a:lnTo>
                <a:lnTo>
                  <a:pt x="10962" y="10241"/>
                </a:lnTo>
                <a:lnTo>
                  <a:pt x="10486" y="11377"/>
                </a:lnTo>
                <a:lnTo>
                  <a:pt x="17908" y="10946"/>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3" name="Shape 4523"/>
          <p:cNvSpPr/>
          <p:nvPr/>
        </p:nvSpPr>
        <p:spPr>
          <a:xfrm>
            <a:off x="8895915" y="4003905"/>
            <a:ext cx="1357567" cy="427712"/>
          </a:xfrm>
          <a:custGeom>
            <a:avLst/>
            <a:gdLst/>
            <a:ahLst/>
            <a:cxnLst>
              <a:cxn ang="0">
                <a:pos x="wd2" y="hd2"/>
              </a:cxn>
              <a:cxn ang="5400000">
                <a:pos x="wd2" y="hd2"/>
              </a:cxn>
              <a:cxn ang="10800000">
                <a:pos x="wd2" y="hd2"/>
              </a:cxn>
              <a:cxn ang="16200000">
                <a:pos x="wd2" y="hd2"/>
              </a:cxn>
            </a:cxnLst>
            <a:rect l="0" t="0" r="r" b="b"/>
            <a:pathLst>
              <a:path w="21600" h="21545" extrusionOk="0">
                <a:moveTo>
                  <a:pt x="21600" y="0"/>
                </a:moveTo>
                <a:lnTo>
                  <a:pt x="16333" y="2540"/>
                </a:lnTo>
                <a:lnTo>
                  <a:pt x="4553" y="5184"/>
                </a:lnTo>
                <a:lnTo>
                  <a:pt x="5007" y="6708"/>
                </a:lnTo>
                <a:lnTo>
                  <a:pt x="1281" y="7663"/>
                </a:lnTo>
                <a:lnTo>
                  <a:pt x="1144" y="9402"/>
                </a:lnTo>
                <a:lnTo>
                  <a:pt x="1030" y="11118"/>
                </a:lnTo>
                <a:lnTo>
                  <a:pt x="1138" y="12854"/>
                </a:lnTo>
                <a:lnTo>
                  <a:pt x="1067" y="14115"/>
                </a:lnTo>
                <a:lnTo>
                  <a:pt x="744" y="14863"/>
                </a:lnTo>
                <a:lnTo>
                  <a:pt x="622" y="16885"/>
                </a:lnTo>
                <a:lnTo>
                  <a:pt x="295" y="18185"/>
                </a:lnTo>
                <a:lnTo>
                  <a:pt x="0" y="21516"/>
                </a:lnTo>
                <a:cubicBezTo>
                  <a:pt x="2433" y="21600"/>
                  <a:pt x="4867" y="21503"/>
                  <a:pt x="7299" y="21227"/>
                </a:cubicBezTo>
                <a:cubicBezTo>
                  <a:pt x="9710" y="20952"/>
                  <a:pt x="12120" y="20501"/>
                  <a:pt x="14525" y="19873"/>
                </a:cubicBezTo>
                <a:lnTo>
                  <a:pt x="14827" y="17582"/>
                </a:lnTo>
                <a:lnTo>
                  <a:pt x="15399" y="17016"/>
                </a:lnTo>
                <a:lnTo>
                  <a:pt x="15856" y="16330"/>
                </a:lnTo>
                <a:lnTo>
                  <a:pt x="16751" y="15185"/>
                </a:lnTo>
                <a:lnTo>
                  <a:pt x="17077" y="14269"/>
                </a:lnTo>
                <a:lnTo>
                  <a:pt x="17731" y="12318"/>
                </a:lnTo>
                <a:lnTo>
                  <a:pt x="18185" y="10348"/>
                </a:lnTo>
                <a:lnTo>
                  <a:pt x="18752" y="9658"/>
                </a:lnTo>
                <a:lnTo>
                  <a:pt x="19090" y="9121"/>
                </a:lnTo>
                <a:lnTo>
                  <a:pt x="19367" y="8090"/>
                </a:lnTo>
                <a:lnTo>
                  <a:pt x="19656" y="7213"/>
                </a:lnTo>
                <a:lnTo>
                  <a:pt x="19968" y="6566"/>
                </a:lnTo>
                <a:lnTo>
                  <a:pt x="20285" y="5477"/>
                </a:lnTo>
                <a:lnTo>
                  <a:pt x="20668" y="4672"/>
                </a:lnTo>
                <a:lnTo>
                  <a:pt x="21099" y="3608"/>
                </a:lnTo>
                <a:lnTo>
                  <a:pt x="21425" y="2160"/>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4" name="Shape 4524"/>
          <p:cNvSpPr/>
          <p:nvPr/>
        </p:nvSpPr>
        <p:spPr>
          <a:xfrm>
            <a:off x="9801703" y="3878650"/>
            <a:ext cx="1446412" cy="614398"/>
          </a:xfrm>
          <a:custGeom>
            <a:avLst/>
            <a:gdLst/>
            <a:ahLst/>
            <a:cxnLst>
              <a:cxn ang="0">
                <a:pos x="wd2" y="hd2"/>
              </a:cxn>
              <a:cxn ang="5400000">
                <a:pos x="wd2" y="hd2"/>
              </a:cxn>
              <a:cxn ang="10800000">
                <a:pos x="wd2" y="hd2"/>
              </a:cxn>
              <a:cxn ang="16200000">
                <a:pos x="wd2" y="hd2"/>
              </a:cxn>
            </a:cxnLst>
            <a:rect l="0" t="0" r="r" b="b"/>
            <a:pathLst>
              <a:path w="21600" h="21600" extrusionOk="0">
                <a:moveTo>
                  <a:pt x="15185" y="21600"/>
                </a:moveTo>
                <a:lnTo>
                  <a:pt x="11850" y="15566"/>
                </a:lnTo>
                <a:lnTo>
                  <a:pt x="9627" y="16530"/>
                </a:lnTo>
                <a:lnTo>
                  <a:pt x="8191" y="14866"/>
                </a:lnTo>
                <a:lnTo>
                  <a:pt x="5240" y="15227"/>
                </a:lnTo>
                <a:lnTo>
                  <a:pt x="3660" y="17346"/>
                </a:lnTo>
                <a:lnTo>
                  <a:pt x="0" y="18303"/>
                </a:lnTo>
                <a:lnTo>
                  <a:pt x="327" y="16416"/>
                </a:lnTo>
                <a:lnTo>
                  <a:pt x="1000" y="15944"/>
                </a:lnTo>
                <a:lnTo>
                  <a:pt x="2272" y="14559"/>
                </a:lnTo>
                <a:lnTo>
                  <a:pt x="3084" y="12876"/>
                </a:lnTo>
                <a:lnTo>
                  <a:pt x="3532" y="11301"/>
                </a:lnTo>
                <a:lnTo>
                  <a:pt x="4370" y="10621"/>
                </a:lnTo>
                <a:lnTo>
                  <a:pt x="4795" y="9178"/>
                </a:lnTo>
                <a:lnTo>
                  <a:pt x="5293" y="8614"/>
                </a:lnTo>
                <a:lnTo>
                  <a:pt x="5530" y="7843"/>
                </a:lnTo>
                <a:lnTo>
                  <a:pt x="6385" y="6414"/>
                </a:lnTo>
                <a:lnTo>
                  <a:pt x="6699" y="4504"/>
                </a:lnTo>
                <a:lnTo>
                  <a:pt x="20351" y="0"/>
                </a:lnTo>
                <a:lnTo>
                  <a:pt x="20645" y="1129"/>
                </a:lnTo>
                <a:lnTo>
                  <a:pt x="21600" y="5073"/>
                </a:lnTo>
                <a:lnTo>
                  <a:pt x="21520" y="5890"/>
                </a:lnTo>
                <a:lnTo>
                  <a:pt x="20190" y="1019"/>
                </a:lnTo>
                <a:lnTo>
                  <a:pt x="19989" y="1681"/>
                </a:lnTo>
                <a:lnTo>
                  <a:pt x="20249" y="2665"/>
                </a:lnTo>
                <a:lnTo>
                  <a:pt x="20124" y="3545"/>
                </a:lnTo>
                <a:lnTo>
                  <a:pt x="19639" y="3230"/>
                </a:lnTo>
                <a:lnTo>
                  <a:pt x="19197" y="2752"/>
                </a:lnTo>
                <a:lnTo>
                  <a:pt x="19106" y="3685"/>
                </a:lnTo>
                <a:lnTo>
                  <a:pt x="18856" y="4374"/>
                </a:lnTo>
                <a:lnTo>
                  <a:pt x="18382" y="4856"/>
                </a:lnTo>
                <a:lnTo>
                  <a:pt x="18504" y="5910"/>
                </a:lnTo>
                <a:lnTo>
                  <a:pt x="19146" y="5595"/>
                </a:lnTo>
                <a:lnTo>
                  <a:pt x="19935" y="4799"/>
                </a:lnTo>
                <a:lnTo>
                  <a:pt x="20388" y="4719"/>
                </a:lnTo>
                <a:lnTo>
                  <a:pt x="20264" y="5809"/>
                </a:lnTo>
                <a:lnTo>
                  <a:pt x="20959" y="4498"/>
                </a:lnTo>
                <a:lnTo>
                  <a:pt x="21162" y="5642"/>
                </a:lnTo>
                <a:lnTo>
                  <a:pt x="20937" y="6870"/>
                </a:lnTo>
                <a:cubicBezTo>
                  <a:pt x="20836" y="6870"/>
                  <a:pt x="20736" y="6870"/>
                  <a:pt x="20636" y="6870"/>
                </a:cubicBezTo>
                <a:cubicBezTo>
                  <a:pt x="20536" y="6870"/>
                  <a:pt x="20436" y="6870"/>
                  <a:pt x="20335" y="6870"/>
                </a:cubicBezTo>
                <a:lnTo>
                  <a:pt x="19815" y="6790"/>
                </a:lnTo>
                <a:lnTo>
                  <a:pt x="19815" y="7700"/>
                </a:lnTo>
                <a:lnTo>
                  <a:pt x="20660" y="7994"/>
                </a:lnTo>
                <a:lnTo>
                  <a:pt x="20131" y="8978"/>
                </a:lnTo>
                <a:lnTo>
                  <a:pt x="19655" y="9456"/>
                </a:lnTo>
                <a:lnTo>
                  <a:pt x="19158" y="8282"/>
                </a:lnTo>
                <a:lnTo>
                  <a:pt x="18694" y="8924"/>
                </a:lnTo>
                <a:lnTo>
                  <a:pt x="18399" y="9343"/>
                </a:lnTo>
                <a:lnTo>
                  <a:pt x="18501" y="10330"/>
                </a:lnTo>
                <a:lnTo>
                  <a:pt x="18977" y="10410"/>
                </a:lnTo>
                <a:lnTo>
                  <a:pt x="19646" y="10647"/>
                </a:lnTo>
                <a:lnTo>
                  <a:pt x="20122" y="10567"/>
                </a:lnTo>
                <a:lnTo>
                  <a:pt x="20324" y="11521"/>
                </a:lnTo>
                <a:lnTo>
                  <a:pt x="20188" y="12799"/>
                </a:lnTo>
                <a:lnTo>
                  <a:pt x="19590" y="13170"/>
                </a:lnTo>
                <a:lnTo>
                  <a:pt x="18969" y="12929"/>
                </a:lnTo>
                <a:lnTo>
                  <a:pt x="18697" y="13407"/>
                </a:lnTo>
                <a:lnTo>
                  <a:pt x="18315" y="13886"/>
                </a:lnTo>
                <a:lnTo>
                  <a:pt x="17874" y="14120"/>
                </a:lnTo>
                <a:lnTo>
                  <a:pt x="17398" y="14890"/>
                </a:lnTo>
                <a:lnTo>
                  <a:pt x="17565" y="16429"/>
                </a:lnTo>
                <a:lnTo>
                  <a:pt x="17337" y="17359"/>
                </a:lnTo>
                <a:lnTo>
                  <a:pt x="17102" y="18071"/>
                </a:lnTo>
                <a:lnTo>
                  <a:pt x="16965" y="18894"/>
                </a:lnTo>
                <a:lnTo>
                  <a:pt x="16965" y="21022"/>
                </a:lnTo>
                <a:lnTo>
                  <a:pt x="16046" y="18005"/>
                </a:lnTo>
                <a:lnTo>
                  <a:pt x="16182" y="19359"/>
                </a:lnTo>
                <a:lnTo>
                  <a:pt x="16532" y="20748"/>
                </a:lnTo>
                <a:lnTo>
                  <a:pt x="16106" y="21012"/>
                </a:lnTo>
                <a:lnTo>
                  <a:pt x="15561" y="20822"/>
                </a:lnTo>
                <a:lnTo>
                  <a:pt x="15185" y="2160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5" name="Shape 4525"/>
          <p:cNvSpPr/>
          <p:nvPr/>
        </p:nvSpPr>
        <p:spPr>
          <a:xfrm>
            <a:off x="10018424" y="4290244"/>
            <a:ext cx="806062" cy="590281"/>
          </a:xfrm>
          <a:custGeom>
            <a:avLst/>
            <a:gdLst/>
            <a:ahLst/>
            <a:cxnLst>
              <a:cxn ang="0">
                <a:pos x="wd2" y="hd2"/>
              </a:cxn>
              <a:cxn ang="5400000">
                <a:pos x="wd2" y="hd2"/>
              </a:cxn>
              <a:cxn ang="10800000">
                <a:pos x="wd2" y="hd2"/>
              </a:cxn>
              <a:cxn ang="16200000">
                <a:pos x="wd2" y="hd2"/>
              </a:cxn>
            </a:cxnLst>
            <a:rect l="0" t="0" r="r" b="b"/>
            <a:pathLst>
              <a:path w="21600" h="21600" extrusionOk="0">
                <a:moveTo>
                  <a:pt x="3294" y="414"/>
                </a:moveTo>
                <a:lnTo>
                  <a:pt x="540" y="2813"/>
                </a:lnTo>
                <a:lnTo>
                  <a:pt x="597" y="3793"/>
                </a:lnTo>
                <a:lnTo>
                  <a:pt x="0" y="4420"/>
                </a:lnTo>
                <a:lnTo>
                  <a:pt x="477" y="5308"/>
                </a:lnTo>
                <a:lnTo>
                  <a:pt x="7347" y="14789"/>
                </a:lnTo>
                <a:lnTo>
                  <a:pt x="8561" y="15893"/>
                </a:lnTo>
                <a:lnTo>
                  <a:pt x="9390" y="17505"/>
                </a:lnTo>
                <a:lnTo>
                  <a:pt x="10751" y="19510"/>
                </a:lnTo>
                <a:lnTo>
                  <a:pt x="11050" y="20851"/>
                </a:lnTo>
                <a:lnTo>
                  <a:pt x="11899" y="21600"/>
                </a:lnTo>
                <a:lnTo>
                  <a:pt x="13653" y="21548"/>
                </a:lnTo>
                <a:lnTo>
                  <a:pt x="14061" y="20381"/>
                </a:lnTo>
                <a:lnTo>
                  <a:pt x="13207" y="19970"/>
                </a:lnTo>
                <a:lnTo>
                  <a:pt x="12574" y="18967"/>
                </a:lnTo>
                <a:lnTo>
                  <a:pt x="13510" y="18887"/>
                </a:lnTo>
                <a:lnTo>
                  <a:pt x="14282" y="18943"/>
                </a:lnTo>
                <a:lnTo>
                  <a:pt x="15379" y="18525"/>
                </a:lnTo>
                <a:lnTo>
                  <a:pt x="16006" y="17230"/>
                </a:lnTo>
                <a:lnTo>
                  <a:pt x="17006" y="16450"/>
                </a:lnTo>
                <a:lnTo>
                  <a:pt x="17370" y="15705"/>
                </a:lnTo>
                <a:lnTo>
                  <a:pt x="17551" y="14928"/>
                </a:lnTo>
                <a:lnTo>
                  <a:pt x="17429" y="13685"/>
                </a:lnTo>
                <a:lnTo>
                  <a:pt x="18525" y="14019"/>
                </a:lnTo>
                <a:lnTo>
                  <a:pt x="19196" y="12598"/>
                </a:lnTo>
                <a:lnTo>
                  <a:pt x="19318" y="11627"/>
                </a:lnTo>
                <a:lnTo>
                  <a:pt x="19624" y="10307"/>
                </a:lnTo>
                <a:lnTo>
                  <a:pt x="20501" y="8807"/>
                </a:lnTo>
                <a:lnTo>
                  <a:pt x="21600" y="7139"/>
                </a:lnTo>
                <a:lnTo>
                  <a:pt x="15412" y="735"/>
                </a:lnTo>
                <a:lnTo>
                  <a:pt x="11646" y="1783"/>
                </a:lnTo>
                <a:lnTo>
                  <a:pt x="9020" y="0"/>
                </a:lnTo>
                <a:lnTo>
                  <a:pt x="3294" y="41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6" name="Shape 4526"/>
          <p:cNvSpPr/>
          <p:nvPr/>
        </p:nvSpPr>
        <p:spPr>
          <a:xfrm>
            <a:off x="9648037" y="4364750"/>
            <a:ext cx="827756" cy="885345"/>
          </a:xfrm>
          <a:custGeom>
            <a:avLst/>
            <a:gdLst/>
            <a:ahLst/>
            <a:cxnLst>
              <a:cxn ang="0">
                <a:pos x="wd2" y="hd2"/>
              </a:cxn>
              <a:cxn ang="5400000">
                <a:pos x="wd2" y="hd2"/>
              </a:cxn>
              <a:cxn ang="10800000">
                <a:pos x="wd2" y="hd2"/>
              </a:cxn>
              <a:cxn ang="16200000">
                <a:pos x="wd2" y="hd2"/>
              </a:cxn>
            </a:cxnLst>
            <a:rect l="0" t="0" r="r" b="b"/>
            <a:pathLst>
              <a:path w="21600" h="21600" extrusionOk="0">
                <a:moveTo>
                  <a:pt x="0" y="994"/>
                </a:moveTo>
                <a:lnTo>
                  <a:pt x="2164" y="10410"/>
                </a:lnTo>
                <a:lnTo>
                  <a:pt x="2970" y="11991"/>
                </a:lnTo>
                <a:lnTo>
                  <a:pt x="3936" y="13442"/>
                </a:lnTo>
                <a:lnTo>
                  <a:pt x="3777" y="14166"/>
                </a:lnTo>
                <a:lnTo>
                  <a:pt x="3189" y="14939"/>
                </a:lnTo>
                <a:lnTo>
                  <a:pt x="3189" y="15775"/>
                </a:lnTo>
                <a:lnTo>
                  <a:pt x="3310" y="17154"/>
                </a:lnTo>
                <a:lnTo>
                  <a:pt x="3132" y="18057"/>
                </a:lnTo>
                <a:lnTo>
                  <a:pt x="3290" y="19223"/>
                </a:lnTo>
                <a:lnTo>
                  <a:pt x="3827" y="20462"/>
                </a:lnTo>
                <a:lnTo>
                  <a:pt x="4462" y="21514"/>
                </a:lnTo>
                <a:lnTo>
                  <a:pt x="16282" y="20968"/>
                </a:lnTo>
                <a:lnTo>
                  <a:pt x="16578" y="21600"/>
                </a:lnTo>
                <a:lnTo>
                  <a:pt x="17414" y="21454"/>
                </a:lnTo>
                <a:lnTo>
                  <a:pt x="17593" y="20304"/>
                </a:lnTo>
                <a:lnTo>
                  <a:pt x="17988" y="19729"/>
                </a:lnTo>
                <a:lnTo>
                  <a:pt x="18618" y="20061"/>
                </a:lnTo>
                <a:lnTo>
                  <a:pt x="19490" y="20228"/>
                </a:lnTo>
                <a:lnTo>
                  <a:pt x="19962" y="19678"/>
                </a:lnTo>
                <a:lnTo>
                  <a:pt x="19520" y="18772"/>
                </a:lnTo>
                <a:lnTo>
                  <a:pt x="19981" y="17929"/>
                </a:lnTo>
                <a:lnTo>
                  <a:pt x="19664" y="17265"/>
                </a:lnTo>
                <a:lnTo>
                  <a:pt x="20098" y="16766"/>
                </a:lnTo>
                <a:lnTo>
                  <a:pt x="20038" y="16211"/>
                </a:lnTo>
                <a:lnTo>
                  <a:pt x="20890" y="15477"/>
                </a:lnTo>
                <a:lnTo>
                  <a:pt x="21009" y="14481"/>
                </a:lnTo>
                <a:lnTo>
                  <a:pt x="21424" y="13797"/>
                </a:lnTo>
                <a:lnTo>
                  <a:pt x="21600" y="13079"/>
                </a:lnTo>
                <a:lnTo>
                  <a:pt x="21322" y="12473"/>
                </a:lnTo>
                <a:lnTo>
                  <a:pt x="20264" y="12824"/>
                </a:lnTo>
                <a:lnTo>
                  <a:pt x="20202" y="11916"/>
                </a:lnTo>
                <a:lnTo>
                  <a:pt x="20359" y="10892"/>
                </a:lnTo>
                <a:lnTo>
                  <a:pt x="18991" y="9696"/>
                </a:lnTo>
                <a:lnTo>
                  <a:pt x="18099" y="8554"/>
                </a:lnTo>
                <a:lnTo>
                  <a:pt x="16922" y="7788"/>
                </a:lnTo>
                <a:lnTo>
                  <a:pt x="10028" y="1232"/>
                </a:lnTo>
                <a:lnTo>
                  <a:pt x="10720" y="561"/>
                </a:lnTo>
                <a:lnTo>
                  <a:pt x="10519" y="0"/>
                </a:lnTo>
                <a:cubicBezTo>
                  <a:pt x="8809" y="228"/>
                  <a:pt x="7093" y="424"/>
                  <a:pt x="5374" y="588"/>
                </a:cubicBezTo>
                <a:cubicBezTo>
                  <a:pt x="3586" y="758"/>
                  <a:pt x="1794" y="894"/>
                  <a:pt x="0" y="994"/>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7" name="Shape 4527"/>
          <p:cNvSpPr/>
          <p:nvPr/>
        </p:nvSpPr>
        <p:spPr>
          <a:xfrm>
            <a:off x="9358776" y="5164411"/>
            <a:ext cx="1379530" cy="1117866"/>
          </a:xfrm>
          <a:custGeom>
            <a:avLst/>
            <a:gdLst/>
            <a:ahLst/>
            <a:cxnLst>
              <a:cxn ang="0">
                <a:pos x="wd2" y="hd2"/>
              </a:cxn>
              <a:cxn ang="5400000">
                <a:pos x="wd2" y="hd2"/>
              </a:cxn>
              <a:cxn ang="10800000">
                <a:pos x="wd2" y="hd2"/>
              </a:cxn>
              <a:cxn ang="16200000">
                <a:pos x="wd2" y="hd2"/>
              </a:cxn>
            </a:cxnLst>
            <a:rect l="0" t="0" r="r" b="b"/>
            <a:pathLst>
              <a:path w="21600" h="21600" extrusionOk="0">
                <a:moveTo>
                  <a:pt x="15338" y="0"/>
                </a:moveTo>
                <a:lnTo>
                  <a:pt x="15743" y="287"/>
                </a:lnTo>
                <a:lnTo>
                  <a:pt x="16487" y="531"/>
                </a:lnTo>
                <a:lnTo>
                  <a:pt x="16416" y="1226"/>
                </a:lnTo>
                <a:lnTo>
                  <a:pt x="16687" y="1717"/>
                </a:lnTo>
                <a:lnTo>
                  <a:pt x="16791" y="2392"/>
                </a:lnTo>
                <a:lnTo>
                  <a:pt x="16861" y="3122"/>
                </a:lnTo>
                <a:lnTo>
                  <a:pt x="17122" y="3843"/>
                </a:lnTo>
                <a:lnTo>
                  <a:pt x="17265" y="4398"/>
                </a:lnTo>
                <a:lnTo>
                  <a:pt x="17618" y="5141"/>
                </a:lnTo>
                <a:lnTo>
                  <a:pt x="17940" y="5698"/>
                </a:lnTo>
                <a:lnTo>
                  <a:pt x="18130" y="6254"/>
                </a:lnTo>
                <a:lnTo>
                  <a:pt x="17649" y="6296"/>
                </a:lnTo>
                <a:lnTo>
                  <a:pt x="17896" y="6912"/>
                </a:lnTo>
                <a:lnTo>
                  <a:pt x="18550" y="7072"/>
                </a:lnTo>
                <a:lnTo>
                  <a:pt x="18989" y="7439"/>
                </a:lnTo>
                <a:lnTo>
                  <a:pt x="19227" y="8114"/>
                </a:lnTo>
                <a:lnTo>
                  <a:pt x="19099" y="8622"/>
                </a:lnTo>
                <a:lnTo>
                  <a:pt x="18720" y="8316"/>
                </a:lnTo>
                <a:lnTo>
                  <a:pt x="18282" y="7963"/>
                </a:lnTo>
                <a:lnTo>
                  <a:pt x="18461" y="8697"/>
                </a:lnTo>
                <a:lnTo>
                  <a:pt x="18805" y="9138"/>
                </a:lnTo>
                <a:lnTo>
                  <a:pt x="19042" y="9563"/>
                </a:lnTo>
                <a:lnTo>
                  <a:pt x="19280" y="10278"/>
                </a:lnTo>
                <a:lnTo>
                  <a:pt x="19493" y="9330"/>
                </a:lnTo>
                <a:lnTo>
                  <a:pt x="19826" y="9708"/>
                </a:lnTo>
                <a:lnTo>
                  <a:pt x="19647" y="10663"/>
                </a:lnTo>
                <a:lnTo>
                  <a:pt x="20107" y="11102"/>
                </a:lnTo>
                <a:lnTo>
                  <a:pt x="20642" y="12172"/>
                </a:lnTo>
                <a:lnTo>
                  <a:pt x="20891" y="12817"/>
                </a:lnTo>
                <a:lnTo>
                  <a:pt x="21140" y="13397"/>
                </a:lnTo>
                <a:lnTo>
                  <a:pt x="21412" y="14011"/>
                </a:lnTo>
                <a:lnTo>
                  <a:pt x="21225" y="14493"/>
                </a:lnTo>
                <a:lnTo>
                  <a:pt x="20740" y="13369"/>
                </a:lnTo>
                <a:lnTo>
                  <a:pt x="20812" y="14368"/>
                </a:lnTo>
                <a:lnTo>
                  <a:pt x="21307" y="14938"/>
                </a:lnTo>
                <a:lnTo>
                  <a:pt x="21260" y="15598"/>
                </a:lnTo>
                <a:lnTo>
                  <a:pt x="21353" y="16035"/>
                </a:lnTo>
                <a:lnTo>
                  <a:pt x="21493" y="16749"/>
                </a:lnTo>
                <a:lnTo>
                  <a:pt x="21600" y="17416"/>
                </a:lnTo>
                <a:lnTo>
                  <a:pt x="21379" y="18007"/>
                </a:lnTo>
                <a:lnTo>
                  <a:pt x="21035" y="18251"/>
                </a:lnTo>
                <a:lnTo>
                  <a:pt x="20885" y="18884"/>
                </a:lnTo>
                <a:lnTo>
                  <a:pt x="20885" y="19616"/>
                </a:lnTo>
                <a:lnTo>
                  <a:pt x="21230" y="20217"/>
                </a:lnTo>
                <a:lnTo>
                  <a:pt x="20982" y="20653"/>
                </a:lnTo>
                <a:lnTo>
                  <a:pt x="20293" y="20842"/>
                </a:lnTo>
                <a:lnTo>
                  <a:pt x="20198" y="21280"/>
                </a:lnTo>
                <a:lnTo>
                  <a:pt x="19703" y="21556"/>
                </a:lnTo>
                <a:lnTo>
                  <a:pt x="19289" y="21600"/>
                </a:lnTo>
                <a:lnTo>
                  <a:pt x="18742" y="21438"/>
                </a:lnTo>
                <a:lnTo>
                  <a:pt x="19222" y="21013"/>
                </a:lnTo>
                <a:cubicBezTo>
                  <a:pt x="19287" y="20957"/>
                  <a:pt x="19352" y="20901"/>
                  <a:pt x="19417" y="20844"/>
                </a:cubicBezTo>
                <a:cubicBezTo>
                  <a:pt x="19482" y="20788"/>
                  <a:pt x="19547" y="20731"/>
                  <a:pt x="19612" y="20675"/>
                </a:cubicBezTo>
                <a:lnTo>
                  <a:pt x="19008" y="20576"/>
                </a:lnTo>
                <a:lnTo>
                  <a:pt x="18690" y="20283"/>
                </a:lnTo>
                <a:lnTo>
                  <a:pt x="19045" y="19522"/>
                </a:lnTo>
                <a:lnTo>
                  <a:pt x="18652" y="18877"/>
                </a:lnTo>
                <a:lnTo>
                  <a:pt x="17939" y="18877"/>
                </a:lnTo>
                <a:lnTo>
                  <a:pt x="17417" y="18612"/>
                </a:lnTo>
                <a:lnTo>
                  <a:pt x="17110" y="17777"/>
                </a:lnTo>
                <a:lnTo>
                  <a:pt x="17014" y="17042"/>
                </a:lnTo>
                <a:lnTo>
                  <a:pt x="16788" y="16498"/>
                </a:lnTo>
                <a:lnTo>
                  <a:pt x="16456" y="16733"/>
                </a:lnTo>
                <a:lnTo>
                  <a:pt x="15922" y="16968"/>
                </a:lnTo>
                <a:lnTo>
                  <a:pt x="15699" y="16235"/>
                </a:lnTo>
                <a:lnTo>
                  <a:pt x="15010" y="15722"/>
                </a:lnTo>
                <a:lnTo>
                  <a:pt x="15719" y="15459"/>
                </a:lnTo>
                <a:lnTo>
                  <a:pt x="16072" y="14946"/>
                </a:lnTo>
                <a:lnTo>
                  <a:pt x="15625" y="14696"/>
                </a:lnTo>
                <a:lnTo>
                  <a:pt x="15272" y="15179"/>
                </a:lnTo>
                <a:lnTo>
                  <a:pt x="14835" y="15005"/>
                </a:lnTo>
                <a:lnTo>
                  <a:pt x="14455" y="14696"/>
                </a:lnTo>
                <a:lnTo>
                  <a:pt x="14150" y="13993"/>
                </a:lnTo>
                <a:lnTo>
                  <a:pt x="14335" y="13114"/>
                </a:lnTo>
                <a:lnTo>
                  <a:pt x="14658" y="12896"/>
                </a:lnTo>
                <a:lnTo>
                  <a:pt x="14729" y="11831"/>
                </a:lnTo>
                <a:lnTo>
                  <a:pt x="14463" y="11134"/>
                </a:lnTo>
                <a:lnTo>
                  <a:pt x="13867" y="10831"/>
                </a:lnTo>
                <a:lnTo>
                  <a:pt x="13915" y="11533"/>
                </a:lnTo>
                <a:lnTo>
                  <a:pt x="14365" y="12166"/>
                </a:lnTo>
                <a:lnTo>
                  <a:pt x="14134" y="12620"/>
                </a:lnTo>
                <a:lnTo>
                  <a:pt x="13641" y="12110"/>
                </a:lnTo>
                <a:lnTo>
                  <a:pt x="13231" y="11612"/>
                </a:lnTo>
                <a:lnTo>
                  <a:pt x="13222" y="10660"/>
                </a:lnTo>
                <a:lnTo>
                  <a:pt x="13796" y="9468"/>
                </a:lnTo>
                <a:lnTo>
                  <a:pt x="13865" y="8589"/>
                </a:lnTo>
                <a:lnTo>
                  <a:pt x="13664" y="7975"/>
                </a:lnTo>
                <a:lnTo>
                  <a:pt x="13379" y="7357"/>
                </a:lnTo>
                <a:lnTo>
                  <a:pt x="13238" y="6789"/>
                </a:lnTo>
                <a:lnTo>
                  <a:pt x="12718" y="6833"/>
                </a:lnTo>
                <a:lnTo>
                  <a:pt x="12315" y="7094"/>
                </a:lnTo>
                <a:lnTo>
                  <a:pt x="12227" y="6289"/>
                </a:lnTo>
                <a:lnTo>
                  <a:pt x="11880" y="5865"/>
                </a:lnTo>
                <a:lnTo>
                  <a:pt x="11446" y="5703"/>
                </a:lnTo>
                <a:lnTo>
                  <a:pt x="11154" y="4973"/>
                </a:lnTo>
                <a:lnTo>
                  <a:pt x="10395" y="4622"/>
                </a:lnTo>
                <a:lnTo>
                  <a:pt x="10242" y="3579"/>
                </a:lnTo>
                <a:lnTo>
                  <a:pt x="9626" y="3579"/>
                </a:lnTo>
                <a:lnTo>
                  <a:pt x="9006" y="3623"/>
                </a:lnTo>
                <a:lnTo>
                  <a:pt x="8795" y="4259"/>
                </a:lnTo>
                <a:lnTo>
                  <a:pt x="8440" y="4773"/>
                </a:lnTo>
                <a:lnTo>
                  <a:pt x="8086" y="4962"/>
                </a:lnTo>
                <a:lnTo>
                  <a:pt x="8022" y="5442"/>
                </a:lnTo>
                <a:lnTo>
                  <a:pt x="7722" y="5837"/>
                </a:lnTo>
                <a:lnTo>
                  <a:pt x="7364" y="5638"/>
                </a:lnTo>
                <a:lnTo>
                  <a:pt x="7502" y="4995"/>
                </a:lnTo>
                <a:lnTo>
                  <a:pt x="6597" y="5287"/>
                </a:lnTo>
                <a:lnTo>
                  <a:pt x="6312" y="5767"/>
                </a:lnTo>
                <a:lnTo>
                  <a:pt x="5989" y="5285"/>
                </a:lnTo>
                <a:lnTo>
                  <a:pt x="5787" y="4625"/>
                </a:lnTo>
                <a:lnTo>
                  <a:pt x="5184" y="3896"/>
                </a:lnTo>
                <a:lnTo>
                  <a:pt x="5908" y="3896"/>
                </a:lnTo>
                <a:lnTo>
                  <a:pt x="5523" y="3340"/>
                </a:lnTo>
                <a:lnTo>
                  <a:pt x="5133" y="3123"/>
                </a:lnTo>
                <a:lnTo>
                  <a:pt x="4840" y="3940"/>
                </a:lnTo>
                <a:lnTo>
                  <a:pt x="4324" y="3395"/>
                </a:lnTo>
                <a:lnTo>
                  <a:pt x="3406" y="3484"/>
                </a:lnTo>
                <a:lnTo>
                  <a:pt x="3030" y="3191"/>
                </a:lnTo>
                <a:lnTo>
                  <a:pt x="3525" y="3059"/>
                </a:lnTo>
                <a:lnTo>
                  <a:pt x="3325" y="2713"/>
                </a:lnTo>
                <a:lnTo>
                  <a:pt x="2308" y="3020"/>
                </a:lnTo>
                <a:lnTo>
                  <a:pt x="1759" y="3256"/>
                </a:lnTo>
                <a:lnTo>
                  <a:pt x="2663" y="3417"/>
                </a:lnTo>
                <a:lnTo>
                  <a:pt x="2699" y="3899"/>
                </a:lnTo>
                <a:lnTo>
                  <a:pt x="1951" y="3899"/>
                </a:lnTo>
                <a:lnTo>
                  <a:pt x="1358" y="3651"/>
                </a:lnTo>
                <a:lnTo>
                  <a:pt x="1419" y="3096"/>
                </a:lnTo>
                <a:lnTo>
                  <a:pt x="1715" y="2700"/>
                </a:lnTo>
                <a:lnTo>
                  <a:pt x="1291" y="2570"/>
                </a:lnTo>
                <a:lnTo>
                  <a:pt x="922" y="3005"/>
                </a:lnTo>
                <a:lnTo>
                  <a:pt x="752" y="3542"/>
                </a:lnTo>
                <a:lnTo>
                  <a:pt x="433" y="3743"/>
                </a:lnTo>
                <a:lnTo>
                  <a:pt x="0" y="3364"/>
                </a:lnTo>
                <a:lnTo>
                  <a:pt x="477" y="3114"/>
                </a:lnTo>
                <a:lnTo>
                  <a:pt x="442" y="2531"/>
                </a:lnTo>
                <a:lnTo>
                  <a:pt x="337" y="1759"/>
                </a:lnTo>
                <a:lnTo>
                  <a:pt x="266" y="1218"/>
                </a:lnTo>
                <a:lnTo>
                  <a:pt x="6946" y="617"/>
                </a:lnTo>
                <a:lnTo>
                  <a:pt x="7287" y="1491"/>
                </a:lnTo>
                <a:lnTo>
                  <a:pt x="14358" y="1080"/>
                </a:lnTo>
                <a:lnTo>
                  <a:pt x="14556" y="1520"/>
                </a:lnTo>
                <a:lnTo>
                  <a:pt x="14898" y="1465"/>
                </a:lnTo>
                <a:lnTo>
                  <a:pt x="15000" y="599"/>
                </a:lnTo>
                <a:lnTo>
                  <a:pt x="153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8" name="Shape 4528"/>
          <p:cNvSpPr/>
          <p:nvPr/>
        </p:nvSpPr>
        <p:spPr>
          <a:xfrm>
            <a:off x="8669333" y="4422175"/>
            <a:ext cx="551989" cy="976955"/>
          </a:xfrm>
          <a:custGeom>
            <a:avLst/>
            <a:gdLst/>
            <a:ahLst/>
            <a:cxnLst>
              <a:cxn ang="0">
                <a:pos x="wd2" y="hd2"/>
              </a:cxn>
              <a:cxn ang="5400000">
                <a:pos x="wd2" y="hd2"/>
              </a:cxn>
              <a:cxn ang="10800000">
                <a:pos x="wd2" y="hd2"/>
              </a:cxn>
              <a:cxn ang="16200000">
                <a:pos x="wd2" y="hd2"/>
              </a:cxn>
            </a:cxnLst>
            <a:rect l="0" t="0" r="r" b="b"/>
            <a:pathLst>
              <a:path w="21600" h="21600" extrusionOk="0">
                <a:moveTo>
                  <a:pt x="20895" y="0"/>
                </a:moveTo>
                <a:lnTo>
                  <a:pt x="21495" y="957"/>
                </a:lnTo>
                <a:lnTo>
                  <a:pt x="21600" y="2834"/>
                </a:lnTo>
                <a:lnTo>
                  <a:pt x="21578" y="20870"/>
                </a:lnTo>
                <a:lnTo>
                  <a:pt x="19772" y="20617"/>
                </a:lnTo>
                <a:lnTo>
                  <a:pt x="19003" y="20971"/>
                </a:lnTo>
                <a:lnTo>
                  <a:pt x="17200" y="20870"/>
                </a:lnTo>
                <a:lnTo>
                  <a:pt x="14947" y="21219"/>
                </a:lnTo>
                <a:lnTo>
                  <a:pt x="14108" y="21600"/>
                </a:lnTo>
                <a:lnTo>
                  <a:pt x="12710" y="20689"/>
                </a:lnTo>
                <a:lnTo>
                  <a:pt x="12039" y="19616"/>
                </a:lnTo>
                <a:lnTo>
                  <a:pt x="12383" y="18240"/>
                </a:lnTo>
                <a:lnTo>
                  <a:pt x="0" y="18505"/>
                </a:lnTo>
                <a:lnTo>
                  <a:pt x="1386" y="16784"/>
                </a:lnTo>
                <a:lnTo>
                  <a:pt x="2642" y="15425"/>
                </a:lnTo>
                <a:lnTo>
                  <a:pt x="2940" y="14419"/>
                </a:lnTo>
                <a:lnTo>
                  <a:pt x="4951" y="11821"/>
                </a:lnTo>
                <a:lnTo>
                  <a:pt x="4054" y="11672"/>
                </a:lnTo>
                <a:lnTo>
                  <a:pt x="4057" y="10836"/>
                </a:lnTo>
                <a:lnTo>
                  <a:pt x="3406" y="10319"/>
                </a:lnTo>
                <a:lnTo>
                  <a:pt x="3919" y="9363"/>
                </a:lnTo>
                <a:lnTo>
                  <a:pt x="3685" y="8722"/>
                </a:lnTo>
                <a:lnTo>
                  <a:pt x="4422" y="8213"/>
                </a:lnTo>
                <a:lnTo>
                  <a:pt x="3506" y="7764"/>
                </a:lnTo>
                <a:lnTo>
                  <a:pt x="4519" y="7163"/>
                </a:lnTo>
                <a:lnTo>
                  <a:pt x="3886" y="6119"/>
                </a:lnTo>
                <a:lnTo>
                  <a:pt x="4556" y="4636"/>
                </a:lnTo>
                <a:lnTo>
                  <a:pt x="5535" y="2993"/>
                </a:lnTo>
                <a:lnTo>
                  <a:pt x="7762" y="1893"/>
                </a:lnTo>
                <a:lnTo>
                  <a:pt x="7762" y="1190"/>
                </a:lnTo>
                <a:lnTo>
                  <a:pt x="9564" y="29"/>
                </a:lnTo>
                <a:cubicBezTo>
                  <a:pt x="11452" y="56"/>
                  <a:pt x="13341" y="68"/>
                  <a:pt x="15230" y="63"/>
                </a:cubicBezTo>
                <a:cubicBezTo>
                  <a:pt x="17119" y="58"/>
                  <a:pt x="19007" y="37"/>
                  <a:pt x="20895" y="0"/>
                </a:cubicBez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59" name="Shape 4529"/>
          <p:cNvSpPr/>
          <p:nvPr/>
        </p:nvSpPr>
        <p:spPr>
          <a:xfrm>
            <a:off x="9199794" y="4404303"/>
            <a:ext cx="609005" cy="995664"/>
          </a:xfrm>
          <a:custGeom>
            <a:avLst/>
            <a:gdLst/>
            <a:ahLst/>
            <a:cxnLst>
              <a:cxn ang="0">
                <a:pos x="wd2" y="hd2"/>
              </a:cxn>
              <a:cxn ang="5400000">
                <a:pos x="wd2" y="hd2"/>
              </a:cxn>
              <a:cxn ang="10800000">
                <a:pos x="wd2" y="hd2"/>
              </a:cxn>
              <a:cxn ang="16200000">
                <a:pos x="wd2" y="hd2"/>
              </a:cxn>
            </a:cxnLst>
            <a:rect l="0" t="0" r="r" b="b"/>
            <a:pathLst>
              <a:path w="21600" h="21600" extrusionOk="0">
                <a:moveTo>
                  <a:pt x="3152" y="17447"/>
                </a:moveTo>
                <a:lnTo>
                  <a:pt x="2477" y="18141"/>
                </a:lnTo>
                <a:lnTo>
                  <a:pt x="3041" y="19146"/>
                </a:lnTo>
                <a:lnTo>
                  <a:pt x="2892" y="19891"/>
                </a:lnTo>
                <a:lnTo>
                  <a:pt x="2905" y="20725"/>
                </a:lnTo>
                <a:lnTo>
                  <a:pt x="1538" y="20904"/>
                </a:lnTo>
                <a:lnTo>
                  <a:pt x="546" y="20873"/>
                </a:lnTo>
                <a:lnTo>
                  <a:pt x="433" y="1331"/>
                </a:lnTo>
                <a:lnTo>
                  <a:pt x="0" y="403"/>
                </a:lnTo>
                <a:cubicBezTo>
                  <a:pt x="2794" y="392"/>
                  <a:pt x="5588" y="352"/>
                  <a:pt x="8380" y="282"/>
                </a:cubicBezTo>
                <a:cubicBezTo>
                  <a:pt x="11033" y="215"/>
                  <a:pt x="13685" y="121"/>
                  <a:pt x="16334" y="0"/>
                </a:cubicBezTo>
                <a:lnTo>
                  <a:pt x="19170" y="8319"/>
                </a:lnTo>
                <a:lnTo>
                  <a:pt x="21570" y="10987"/>
                </a:lnTo>
                <a:lnTo>
                  <a:pt x="21600" y="11608"/>
                </a:lnTo>
                <a:lnTo>
                  <a:pt x="20523" y="12446"/>
                </a:lnTo>
                <a:lnTo>
                  <a:pt x="20570" y="13949"/>
                </a:lnTo>
                <a:lnTo>
                  <a:pt x="20871" y="14734"/>
                </a:lnTo>
                <a:lnTo>
                  <a:pt x="20553" y="15570"/>
                </a:lnTo>
                <a:lnTo>
                  <a:pt x="21471" y="17376"/>
                </a:lnTo>
                <a:lnTo>
                  <a:pt x="6684" y="17997"/>
                </a:lnTo>
                <a:lnTo>
                  <a:pt x="7085" y="20041"/>
                </a:lnTo>
                <a:lnTo>
                  <a:pt x="6039" y="20334"/>
                </a:lnTo>
                <a:lnTo>
                  <a:pt x="7028" y="20760"/>
                </a:lnTo>
                <a:lnTo>
                  <a:pt x="5826" y="21105"/>
                </a:lnTo>
                <a:lnTo>
                  <a:pt x="3400" y="21600"/>
                </a:lnTo>
                <a:lnTo>
                  <a:pt x="3832" y="20948"/>
                </a:lnTo>
                <a:lnTo>
                  <a:pt x="4774" y="20258"/>
                </a:lnTo>
                <a:lnTo>
                  <a:pt x="4298" y="19802"/>
                </a:lnTo>
                <a:lnTo>
                  <a:pt x="3680" y="18326"/>
                </a:lnTo>
                <a:lnTo>
                  <a:pt x="3152" y="17447"/>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0" name="Shape 4530"/>
          <p:cNvSpPr/>
          <p:nvPr/>
        </p:nvSpPr>
        <p:spPr>
          <a:xfrm>
            <a:off x="4207374" y="4962136"/>
            <a:ext cx="1949878" cy="1486697"/>
          </a:xfrm>
          <a:custGeom>
            <a:avLst/>
            <a:gdLst/>
            <a:ahLst/>
            <a:cxnLst>
              <a:cxn ang="0">
                <a:pos x="wd2" y="hd2"/>
              </a:cxn>
              <a:cxn ang="5400000">
                <a:pos x="wd2" y="hd2"/>
              </a:cxn>
              <a:cxn ang="10800000">
                <a:pos x="wd2" y="hd2"/>
              </a:cxn>
              <a:cxn ang="16200000">
                <a:pos x="wd2" y="hd2"/>
              </a:cxn>
            </a:cxnLst>
            <a:rect l="0" t="0" r="r" b="b"/>
            <a:pathLst>
              <a:path w="21600" h="21600" extrusionOk="0">
                <a:moveTo>
                  <a:pt x="16579" y="3158"/>
                </a:moveTo>
                <a:lnTo>
                  <a:pt x="16380" y="2764"/>
                </a:lnTo>
                <a:lnTo>
                  <a:pt x="15909" y="2665"/>
                </a:lnTo>
                <a:lnTo>
                  <a:pt x="15978" y="2201"/>
                </a:lnTo>
                <a:lnTo>
                  <a:pt x="15711" y="2353"/>
                </a:lnTo>
                <a:lnTo>
                  <a:pt x="15310" y="2660"/>
                </a:lnTo>
                <a:lnTo>
                  <a:pt x="14975" y="2505"/>
                </a:lnTo>
                <a:lnTo>
                  <a:pt x="14561" y="2450"/>
                </a:lnTo>
                <a:lnTo>
                  <a:pt x="14358" y="2174"/>
                </a:lnTo>
                <a:lnTo>
                  <a:pt x="14189" y="1952"/>
                </a:lnTo>
                <a:lnTo>
                  <a:pt x="13807" y="1538"/>
                </a:lnTo>
                <a:lnTo>
                  <a:pt x="13664" y="1816"/>
                </a:lnTo>
                <a:lnTo>
                  <a:pt x="13417" y="1650"/>
                </a:lnTo>
                <a:lnTo>
                  <a:pt x="13129" y="1650"/>
                </a:lnTo>
                <a:lnTo>
                  <a:pt x="13089" y="1119"/>
                </a:lnTo>
                <a:lnTo>
                  <a:pt x="12699" y="1043"/>
                </a:lnTo>
                <a:lnTo>
                  <a:pt x="12369" y="870"/>
                </a:lnTo>
                <a:lnTo>
                  <a:pt x="12473" y="394"/>
                </a:lnTo>
                <a:lnTo>
                  <a:pt x="12078" y="319"/>
                </a:lnTo>
                <a:lnTo>
                  <a:pt x="11916" y="0"/>
                </a:lnTo>
                <a:lnTo>
                  <a:pt x="11386" y="92"/>
                </a:lnTo>
                <a:lnTo>
                  <a:pt x="11074" y="10"/>
                </a:lnTo>
                <a:lnTo>
                  <a:pt x="10495" y="441"/>
                </a:lnTo>
                <a:lnTo>
                  <a:pt x="9934" y="507"/>
                </a:lnTo>
                <a:lnTo>
                  <a:pt x="9502" y="771"/>
                </a:lnTo>
                <a:lnTo>
                  <a:pt x="9253" y="1356"/>
                </a:lnTo>
                <a:lnTo>
                  <a:pt x="8880" y="1688"/>
                </a:lnTo>
                <a:lnTo>
                  <a:pt x="8665" y="1338"/>
                </a:lnTo>
                <a:lnTo>
                  <a:pt x="7990" y="1338"/>
                </a:lnTo>
                <a:lnTo>
                  <a:pt x="7813" y="1897"/>
                </a:lnTo>
                <a:lnTo>
                  <a:pt x="7941" y="2227"/>
                </a:lnTo>
                <a:lnTo>
                  <a:pt x="8192" y="2545"/>
                </a:lnTo>
                <a:lnTo>
                  <a:pt x="8335" y="3187"/>
                </a:lnTo>
                <a:lnTo>
                  <a:pt x="8335" y="3864"/>
                </a:lnTo>
                <a:lnTo>
                  <a:pt x="8763" y="4062"/>
                </a:lnTo>
                <a:cubicBezTo>
                  <a:pt x="8825" y="4095"/>
                  <a:pt x="8886" y="4128"/>
                  <a:pt x="8947" y="4161"/>
                </a:cubicBezTo>
                <a:cubicBezTo>
                  <a:pt x="9009" y="4195"/>
                  <a:pt x="9070" y="4228"/>
                  <a:pt x="9131" y="4261"/>
                </a:cubicBezTo>
                <a:lnTo>
                  <a:pt x="8579" y="4318"/>
                </a:lnTo>
                <a:lnTo>
                  <a:pt x="8537" y="4889"/>
                </a:lnTo>
                <a:lnTo>
                  <a:pt x="8988" y="4891"/>
                </a:lnTo>
                <a:lnTo>
                  <a:pt x="8937" y="5309"/>
                </a:lnTo>
                <a:lnTo>
                  <a:pt x="8837" y="5637"/>
                </a:lnTo>
                <a:lnTo>
                  <a:pt x="8507" y="5283"/>
                </a:lnTo>
                <a:lnTo>
                  <a:pt x="8053" y="4719"/>
                </a:lnTo>
                <a:lnTo>
                  <a:pt x="8147" y="4202"/>
                </a:lnTo>
                <a:lnTo>
                  <a:pt x="7702" y="4003"/>
                </a:lnTo>
                <a:lnTo>
                  <a:pt x="6940" y="4101"/>
                </a:lnTo>
                <a:lnTo>
                  <a:pt x="6444" y="4067"/>
                </a:lnTo>
                <a:lnTo>
                  <a:pt x="6101" y="4132"/>
                </a:lnTo>
                <a:lnTo>
                  <a:pt x="6126" y="4560"/>
                </a:lnTo>
                <a:lnTo>
                  <a:pt x="6591" y="4914"/>
                </a:lnTo>
                <a:lnTo>
                  <a:pt x="6876" y="5201"/>
                </a:lnTo>
                <a:lnTo>
                  <a:pt x="6180" y="5057"/>
                </a:lnTo>
                <a:lnTo>
                  <a:pt x="6254" y="5586"/>
                </a:lnTo>
                <a:lnTo>
                  <a:pt x="6359" y="6137"/>
                </a:lnTo>
                <a:lnTo>
                  <a:pt x="6839" y="6502"/>
                </a:lnTo>
                <a:lnTo>
                  <a:pt x="7319" y="6404"/>
                </a:lnTo>
                <a:lnTo>
                  <a:pt x="7495" y="6831"/>
                </a:lnTo>
                <a:lnTo>
                  <a:pt x="7740" y="7040"/>
                </a:lnTo>
                <a:lnTo>
                  <a:pt x="7934" y="6590"/>
                </a:lnTo>
                <a:lnTo>
                  <a:pt x="8128" y="6358"/>
                </a:lnTo>
                <a:lnTo>
                  <a:pt x="8409" y="6326"/>
                </a:lnTo>
                <a:lnTo>
                  <a:pt x="8200" y="6899"/>
                </a:lnTo>
                <a:lnTo>
                  <a:pt x="8185" y="7547"/>
                </a:lnTo>
                <a:lnTo>
                  <a:pt x="7889" y="8079"/>
                </a:lnTo>
                <a:lnTo>
                  <a:pt x="7080" y="8178"/>
                </a:lnTo>
                <a:lnTo>
                  <a:pt x="6696" y="8432"/>
                </a:lnTo>
                <a:lnTo>
                  <a:pt x="6796" y="8995"/>
                </a:lnTo>
                <a:lnTo>
                  <a:pt x="6687" y="9488"/>
                </a:lnTo>
                <a:lnTo>
                  <a:pt x="6300" y="8957"/>
                </a:lnTo>
                <a:lnTo>
                  <a:pt x="6316" y="8153"/>
                </a:lnTo>
                <a:lnTo>
                  <a:pt x="6058" y="8482"/>
                </a:lnTo>
                <a:lnTo>
                  <a:pt x="5543" y="8847"/>
                </a:lnTo>
                <a:lnTo>
                  <a:pt x="5190" y="8813"/>
                </a:lnTo>
                <a:lnTo>
                  <a:pt x="4985" y="9232"/>
                </a:lnTo>
                <a:lnTo>
                  <a:pt x="5204" y="9707"/>
                </a:lnTo>
                <a:lnTo>
                  <a:pt x="5455" y="10355"/>
                </a:lnTo>
                <a:lnTo>
                  <a:pt x="5245" y="10936"/>
                </a:lnTo>
                <a:lnTo>
                  <a:pt x="4885" y="10773"/>
                </a:lnTo>
                <a:lnTo>
                  <a:pt x="4636" y="10750"/>
                </a:lnTo>
                <a:lnTo>
                  <a:pt x="4317" y="10554"/>
                </a:lnTo>
                <a:lnTo>
                  <a:pt x="3968" y="10818"/>
                </a:lnTo>
                <a:lnTo>
                  <a:pt x="4221" y="11183"/>
                </a:lnTo>
                <a:lnTo>
                  <a:pt x="4652" y="11413"/>
                </a:lnTo>
                <a:lnTo>
                  <a:pt x="5047" y="11226"/>
                </a:lnTo>
                <a:lnTo>
                  <a:pt x="5439" y="11194"/>
                </a:lnTo>
                <a:lnTo>
                  <a:pt x="5289" y="11645"/>
                </a:lnTo>
                <a:lnTo>
                  <a:pt x="5727" y="12284"/>
                </a:lnTo>
                <a:lnTo>
                  <a:pt x="6154" y="12118"/>
                </a:lnTo>
                <a:lnTo>
                  <a:pt x="6111" y="12600"/>
                </a:lnTo>
                <a:lnTo>
                  <a:pt x="5834" y="13008"/>
                </a:lnTo>
                <a:lnTo>
                  <a:pt x="5608" y="13677"/>
                </a:lnTo>
                <a:lnTo>
                  <a:pt x="5987" y="13840"/>
                </a:lnTo>
                <a:lnTo>
                  <a:pt x="6170" y="13615"/>
                </a:lnTo>
                <a:lnTo>
                  <a:pt x="6727" y="13783"/>
                </a:lnTo>
                <a:lnTo>
                  <a:pt x="6845" y="14256"/>
                </a:lnTo>
                <a:lnTo>
                  <a:pt x="6988" y="14862"/>
                </a:lnTo>
                <a:lnTo>
                  <a:pt x="7492" y="14729"/>
                </a:lnTo>
                <a:lnTo>
                  <a:pt x="7610" y="14079"/>
                </a:lnTo>
                <a:lnTo>
                  <a:pt x="7979" y="14210"/>
                </a:lnTo>
                <a:lnTo>
                  <a:pt x="8238" y="14516"/>
                </a:lnTo>
                <a:lnTo>
                  <a:pt x="7860" y="15014"/>
                </a:lnTo>
                <a:lnTo>
                  <a:pt x="7464" y="15366"/>
                </a:lnTo>
                <a:lnTo>
                  <a:pt x="7202" y="15709"/>
                </a:lnTo>
                <a:lnTo>
                  <a:pt x="7054" y="16200"/>
                </a:lnTo>
                <a:lnTo>
                  <a:pt x="6658" y="16233"/>
                </a:lnTo>
                <a:lnTo>
                  <a:pt x="6293" y="16649"/>
                </a:lnTo>
                <a:lnTo>
                  <a:pt x="5847" y="16616"/>
                </a:lnTo>
                <a:lnTo>
                  <a:pt x="5268" y="16966"/>
                </a:lnTo>
                <a:lnTo>
                  <a:pt x="4704" y="16998"/>
                </a:lnTo>
                <a:lnTo>
                  <a:pt x="4510" y="17194"/>
                </a:lnTo>
                <a:lnTo>
                  <a:pt x="4246" y="17379"/>
                </a:lnTo>
                <a:lnTo>
                  <a:pt x="4027" y="17215"/>
                </a:lnTo>
                <a:lnTo>
                  <a:pt x="3793" y="17324"/>
                </a:lnTo>
                <a:lnTo>
                  <a:pt x="3444" y="17302"/>
                </a:lnTo>
                <a:lnTo>
                  <a:pt x="3012" y="17389"/>
                </a:lnTo>
                <a:lnTo>
                  <a:pt x="2700" y="17693"/>
                </a:lnTo>
                <a:cubicBezTo>
                  <a:pt x="2650" y="17710"/>
                  <a:pt x="2601" y="17726"/>
                  <a:pt x="2552" y="17742"/>
                </a:cubicBezTo>
                <a:cubicBezTo>
                  <a:pt x="2502" y="17759"/>
                  <a:pt x="2453" y="17775"/>
                  <a:pt x="2404" y="17791"/>
                </a:cubicBezTo>
                <a:lnTo>
                  <a:pt x="2013" y="17791"/>
                </a:lnTo>
                <a:lnTo>
                  <a:pt x="1733" y="17726"/>
                </a:lnTo>
                <a:lnTo>
                  <a:pt x="1312" y="17627"/>
                </a:lnTo>
                <a:lnTo>
                  <a:pt x="1385" y="17992"/>
                </a:lnTo>
                <a:lnTo>
                  <a:pt x="848" y="18268"/>
                </a:lnTo>
                <a:cubicBezTo>
                  <a:pt x="759" y="18253"/>
                  <a:pt x="670" y="18237"/>
                  <a:pt x="580" y="18221"/>
                </a:cubicBezTo>
                <a:cubicBezTo>
                  <a:pt x="491" y="18206"/>
                  <a:pt x="402" y="18190"/>
                  <a:pt x="313" y="18174"/>
                </a:cubicBezTo>
                <a:lnTo>
                  <a:pt x="0" y="18513"/>
                </a:lnTo>
                <a:lnTo>
                  <a:pt x="1148" y="18668"/>
                </a:lnTo>
                <a:lnTo>
                  <a:pt x="1717" y="18426"/>
                </a:lnTo>
                <a:lnTo>
                  <a:pt x="2587" y="17285"/>
                </a:lnTo>
                <a:lnTo>
                  <a:pt x="3657" y="17737"/>
                </a:lnTo>
                <a:lnTo>
                  <a:pt x="4137" y="17737"/>
                </a:lnTo>
                <a:lnTo>
                  <a:pt x="4642" y="17672"/>
                </a:lnTo>
                <a:lnTo>
                  <a:pt x="5484" y="17706"/>
                </a:lnTo>
                <a:lnTo>
                  <a:pt x="5744" y="17310"/>
                </a:lnTo>
                <a:lnTo>
                  <a:pt x="6304" y="17595"/>
                </a:lnTo>
                <a:lnTo>
                  <a:pt x="6592" y="17628"/>
                </a:lnTo>
                <a:lnTo>
                  <a:pt x="7019" y="17332"/>
                </a:lnTo>
                <a:lnTo>
                  <a:pt x="6971" y="17002"/>
                </a:lnTo>
                <a:lnTo>
                  <a:pt x="7419" y="16970"/>
                </a:lnTo>
                <a:lnTo>
                  <a:pt x="7747" y="16782"/>
                </a:lnTo>
                <a:lnTo>
                  <a:pt x="8159" y="16320"/>
                </a:lnTo>
                <a:lnTo>
                  <a:pt x="8258" y="15947"/>
                </a:lnTo>
                <a:lnTo>
                  <a:pt x="8729" y="15979"/>
                </a:lnTo>
                <a:lnTo>
                  <a:pt x="9291" y="15639"/>
                </a:lnTo>
                <a:lnTo>
                  <a:pt x="9788" y="15311"/>
                </a:lnTo>
                <a:lnTo>
                  <a:pt x="9619" y="14295"/>
                </a:lnTo>
                <a:lnTo>
                  <a:pt x="9922" y="13801"/>
                </a:lnTo>
                <a:lnTo>
                  <a:pt x="10362" y="13912"/>
                </a:lnTo>
                <a:lnTo>
                  <a:pt x="10756" y="13284"/>
                </a:lnTo>
                <a:lnTo>
                  <a:pt x="11143" y="12952"/>
                </a:lnTo>
                <a:cubicBezTo>
                  <a:pt x="11226" y="12892"/>
                  <a:pt x="11308" y="12831"/>
                  <a:pt x="11391" y="12770"/>
                </a:cubicBezTo>
                <a:cubicBezTo>
                  <a:pt x="11474" y="12709"/>
                  <a:pt x="11557" y="12648"/>
                  <a:pt x="11639" y="12588"/>
                </a:cubicBezTo>
                <a:lnTo>
                  <a:pt x="12019" y="12466"/>
                </a:lnTo>
                <a:lnTo>
                  <a:pt x="12185" y="12821"/>
                </a:lnTo>
                <a:lnTo>
                  <a:pt x="11263" y="13340"/>
                </a:lnTo>
                <a:lnTo>
                  <a:pt x="10910" y="13804"/>
                </a:lnTo>
                <a:lnTo>
                  <a:pt x="11096" y="14410"/>
                </a:lnTo>
                <a:lnTo>
                  <a:pt x="10843" y="14608"/>
                </a:lnTo>
                <a:cubicBezTo>
                  <a:pt x="10795" y="14664"/>
                  <a:pt x="10748" y="14720"/>
                  <a:pt x="10700" y="14776"/>
                </a:cubicBezTo>
                <a:cubicBezTo>
                  <a:pt x="10653" y="14832"/>
                  <a:pt x="10605" y="14889"/>
                  <a:pt x="10558" y="14945"/>
                </a:cubicBezTo>
                <a:lnTo>
                  <a:pt x="11045" y="15011"/>
                </a:lnTo>
                <a:lnTo>
                  <a:pt x="11296" y="14845"/>
                </a:lnTo>
                <a:lnTo>
                  <a:pt x="11522" y="14480"/>
                </a:lnTo>
                <a:lnTo>
                  <a:pt x="11916" y="14316"/>
                </a:lnTo>
                <a:lnTo>
                  <a:pt x="12335" y="14216"/>
                </a:lnTo>
                <a:lnTo>
                  <a:pt x="12696" y="13952"/>
                </a:lnTo>
                <a:lnTo>
                  <a:pt x="12569" y="13522"/>
                </a:lnTo>
                <a:lnTo>
                  <a:pt x="12493" y="13203"/>
                </a:lnTo>
                <a:lnTo>
                  <a:pt x="12687" y="12983"/>
                </a:lnTo>
                <a:lnTo>
                  <a:pt x="12990" y="12929"/>
                </a:lnTo>
                <a:lnTo>
                  <a:pt x="13410" y="13084"/>
                </a:lnTo>
                <a:lnTo>
                  <a:pt x="13713" y="13215"/>
                </a:lnTo>
                <a:lnTo>
                  <a:pt x="13881" y="13644"/>
                </a:lnTo>
                <a:lnTo>
                  <a:pt x="13815" y="13952"/>
                </a:lnTo>
                <a:lnTo>
                  <a:pt x="14091" y="14240"/>
                </a:lnTo>
                <a:lnTo>
                  <a:pt x="14487" y="14505"/>
                </a:lnTo>
                <a:lnTo>
                  <a:pt x="15017" y="14804"/>
                </a:lnTo>
                <a:lnTo>
                  <a:pt x="15522" y="14838"/>
                </a:lnTo>
                <a:lnTo>
                  <a:pt x="15859" y="15003"/>
                </a:lnTo>
                <a:lnTo>
                  <a:pt x="16314" y="15394"/>
                </a:lnTo>
                <a:lnTo>
                  <a:pt x="16972" y="15903"/>
                </a:lnTo>
                <a:lnTo>
                  <a:pt x="17617" y="16409"/>
                </a:lnTo>
                <a:cubicBezTo>
                  <a:pt x="17675" y="16447"/>
                  <a:pt x="17734" y="16486"/>
                  <a:pt x="17793" y="16524"/>
                </a:cubicBezTo>
                <a:cubicBezTo>
                  <a:pt x="17851" y="16562"/>
                  <a:pt x="17910" y="16601"/>
                  <a:pt x="17969" y="16639"/>
                </a:cubicBezTo>
                <a:lnTo>
                  <a:pt x="18093" y="17264"/>
                </a:lnTo>
                <a:lnTo>
                  <a:pt x="18388" y="16858"/>
                </a:lnTo>
                <a:cubicBezTo>
                  <a:pt x="18341" y="16607"/>
                  <a:pt x="18496" y="16370"/>
                  <a:pt x="18692" y="16393"/>
                </a:cubicBezTo>
                <a:cubicBezTo>
                  <a:pt x="18900" y="16418"/>
                  <a:pt x="19021" y="16715"/>
                  <a:pt x="18920" y="16956"/>
                </a:cubicBezTo>
                <a:lnTo>
                  <a:pt x="18652" y="17176"/>
                </a:lnTo>
                <a:lnTo>
                  <a:pt x="18459" y="17340"/>
                </a:lnTo>
                <a:lnTo>
                  <a:pt x="18382" y="17979"/>
                </a:lnTo>
                <a:lnTo>
                  <a:pt x="18790" y="18411"/>
                </a:lnTo>
                <a:lnTo>
                  <a:pt x="18590" y="18775"/>
                </a:lnTo>
                <a:lnTo>
                  <a:pt x="18958" y="19240"/>
                </a:lnTo>
                <a:lnTo>
                  <a:pt x="19252" y="19295"/>
                </a:lnTo>
                <a:lnTo>
                  <a:pt x="19252" y="18821"/>
                </a:lnTo>
                <a:lnTo>
                  <a:pt x="19363" y="18456"/>
                </a:lnTo>
                <a:lnTo>
                  <a:pt x="19622" y="18590"/>
                </a:lnTo>
                <a:lnTo>
                  <a:pt x="19695" y="19128"/>
                </a:lnTo>
                <a:lnTo>
                  <a:pt x="19664" y="19718"/>
                </a:lnTo>
                <a:lnTo>
                  <a:pt x="19806" y="20111"/>
                </a:lnTo>
                <a:lnTo>
                  <a:pt x="19932" y="20696"/>
                </a:lnTo>
                <a:lnTo>
                  <a:pt x="19958" y="21600"/>
                </a:lnTo>
                <a:lnTo>
                  <a:pt x="20334" y="20903"/>
                </a:lnTo>
                <a:lnTo>
                  <a:pt x="20692" y="21254"/>
                </a:lnTo>
                <a:lnTo>
                  <a:pt x="21163" y="20967"/>
                </a:lnTo>
                <a:lnTo>
                  <a:pt x="21600" y="20768"/>
                </a:lnTo>
                <a:lnTo>
                  <a:pt x="21525" y="20063"/>
                </a:lnTo>
                <a:lnTo>
                  <a:pt x="21155" y="20009"/>
                </a:lnTo>
                <a:lnTo>
                  <a:pt x="20627" y="19976"/>
                </a:lnTo>
                <a:lnTo>
                  <a:pt x="21133" y="19528"/>
                </a:lnTo>
                <a:lnTo>
                  <a:pt x="20966" y="18970"/>
                </a:lnTo>
                <a:lnTo>
                  <a:pt x="20899" y="18406"/>
                </a:lnTo>
                <a:lnTo>
                  <a:pt x="20486" y="18210"/>
                </a:lnTo>
                <a:lnTo>
                  <a:pt x="19889" y="18090"/>
                </a:lnTo>
                <a:lnTo>
                  <a:pt x="19796" y="17219"/>
                </a:lnTo>
                <a:lnTo>
                  <a:pt x="19604" y="16699"/>
                </a:lnTo>
                <a:lnTo>
                  <a:pt x="19309" y="16092"/>
                </a:lnTo>
                <a:lnTo>
                  <a:pt x="19007" y="15717"/>
                </a:lnTo>
                <a:lnTo>
                  <a:pt x="18491" y="15368"/>
                </a:lnTo>
                <a:lnTo>
                  <a:pt x="18037" y="15522"/>
                </a:lnTo>
                <a:lnTo>
                  <a:pt x="17920" y="16093"/>
                </a:lnTo>
                <a:lnTo>
                  <a:pt x="17619" y="15994"/>
                </a:lnTo>
                <a:lnTo>
                  <a:pt x="17401" y="15182"/>
                </a:lnTo>
                <a:lnTo>
                  <a:pt x="17267" y="14763"/>
                </a:lnTo>
                <a:lnTo>
                  <a:pt x="16719" y="14882"/>
                </a:lnTo>
                <a:lnTo>
                  <a:pt x="16415" y="14652"/>
                </a:lnTo>
                <a:lnTo>
                  <a:pt x="15981" y="14587"/>
                </a:lnTo>
                <a:lnTo>
                  <a:pt x="16579" y="3158"/>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1" name="Shape 4531"/>
          <p:cNvSpPr/>
          <p:nvPr/>
        </p:nvSpPr>
        <p:spPr>
          <a:xfrm>
            <a:off x="5941183" y="5592067"/>
            <a:ext cx="49658" cy="61222"/>
          </a:xfrm>
          <a:custGeom>
            <a:avLst/>
            <a:gdLst/>
            <a:ahLst/>
            <a:cxnLst>
              <a:cxn ang="0">
                <a:pos x="wd2" y="hd2"/>
              </a:cxn>
              <a:cxn ang="5400000">
                <a:pos x="wd2" y="hd2"/>
              </a:cxn>
              <a:cxn ang="10800000">
                <a:pos x="wd2" y="hd2"/>
              </a:cxn>
              <a:cxn ang="16200000">
                <a:pos x="wd2" y="hd2"/>
              </a:cxn>
            </a:cxnLst>
            <a:rect l="0" t="0" r="r" b="b"/>
            <a:pathLst>
              <a:path w="21600" h="21600" extrusionOk="0">
                <a:moveTo>
                  <a:pt x="12252" y="0"/>
                </a:moveTo>
                <a:lnTo>
                  <a:pt x="0" y="6679"/>
                </a:lnTo>
                <a:lnTo>
                  <a:pt x="2125" y="19385"/>
                </a:lnTo>
                <a:lnTo>
                  <a:pt x="21600" y="21600"/>
                </a:lnTo>
                <a:lnTo>
                  <a:pt x="12252"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2" name="Shape 4532"/>
          <p:cNvSpPr/>
          <p:nvPr/>
        </p:nvSpPr>
        <p:spPr>
          <a:xfrm>
            <a:off x="6049645" y="5541528"/>
            <a:ext cx="105041" cy="116846"/>
          </a:xfrm>
          <a:custGeom>
            <a:avLst/>
            <a:gdLst/>
            <a:ahLst/>
            <a:cxnLst>
              <a:cxn ang="0">
                <a:pos x="wd2" y="hd2"/>
              </a:cxn>
              <a:cxn ang="5400000">
                <a:pos x="wd2" y="hd2"/>
              </a:cxn>
              <a:cxn ang="10800000">
                <a:pos x="wd2" y="hd2"/>
              </a:cxn>
              <a:cxn ang="16200000">
                <a:pos x="wd2" y="hd2"/>
              </a:cxn>
            </a:cxnLst>
            <a:rect l="0" t="0" r="r" b="b"/>
            <a:pathLst>
              <a:path w="21600" h="21600" extrusionOk="0">
                <a:moveTo>
                  <a:pt x="14124" y="773"/>
                </a:moveTo>
                <a:lnTo>
                  <a:pt x="6211" y="0"/>
                </a:lnTo>
                <a:lnTo>
                  <a:pt x="0" y="5608"/>
                </a:lnTo>
                <a:lnTo>
                  <a:pt x="4085" y="13684"/>
                </a:lnTo>
                <a:lnTo>
                  <a:pt x="10213" y="21600"/>
                </a:lnTo>
                <a:lnTo>
                  <a:pt x="17845" y="18679"/>
                </a:lnTo>
                <a:lnTo>
                  <a:pt x="18784" y="9691"/>
                </a:lnTo>
                <a:lnTo>
                  <a:pt x="21600" y="3957"/>
                </a:lnTo>
                <a:lnTo>
                  <a:pt x="14124" y="773"/>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3" name="Shape 4533"/>
          <p:cNvSpPr/>
          <p:nvPr/>
        </p:nvSpPr>
        <p:spPr>
          <a:xfrm>
            <a:off x="6357330" y="5658138"/>
            <a:ext cx="139244" cy="112894"/>
          </a:xfrm>
          <a:custGeom>
            <a:avLst/>
            <a:gdLst/>
            <a:ahLst/>
            <a:cxnLst>
              <a:cxn ang="0">
                <a:pos x="wd2" y="hd2"/>
              </a:cxn>
              <a:cxn ang="5400000">
                <a:pos x="wd2" y="hd2"/>
              </a:cxn>
              <a:cxn ang="10800000">
                <a:pos x="wd2" y="hd2"/>
              </a:cxn>
              <a:cxn ang="16200000">
                <a:pos x="wd2" y="hd2"/>
              </a:cxn>
            </a:cxnLst>
            <a:rect l="0" t="0" r="r" b="b"/>
            <a:pathLst>
              <a:path w="21600" h="21600" extrusionOk="0">
                <a:moveTo>
                  <a:pt x="8036" y="0"/>
                </a:moveTo>
                <a:lnTo>
                  <a:pt x="3949" y="7352"/>
                </a:lnTo>
                <a:lnTo>
                  <a:pt x="0" y="9182"/>
                </a:lnTo>
                <a:lnTo>
                  <a:pt x="4112" y="15083"/>
                </a:lnTo>
                <a:lnTo>
                  <a:pt x="7016" y="19433"/>
                </a:lnTo>
                <a:lnTo>
                  <a:pt x="11945" y="21600"/>
                </a:lnTo>
                <a:lnTo>
                  <a:pt x="17850" y="20744"/>
                </a:lnTo>
                <a:lnTo>
                  <a:pt x="21600" y="15665"/>
                </a:lnTo>
                <a:lnTo>
                  <a:pt x="19489" y="11914"/>
                </a:lnTo>
                <a:lnTo>
                  <a:pt x="13983" y="8017"/>
                </a:lnTo>
                <a:lnTo>
                  <a:pt x="11990" y="2392"/>
                </a:lnTo>
                <a:lnTo>
                  <a:pt x="80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4" name="Shape 4534"/>
          <p:cNvSpPr/>
          <p:nvPr/>
        </p:nvSpPr>
        <p:spPr>
          <a:xfrm>
            <a:off x="6540873" y="5779962"/>
            <a:ext cx="175439" cy="53400"/>
          </a:xfrm>
          <a:custGeom>
            <a:avLst/>
            <a:gdLst/>
            <a:ahLst/>
            <a:cxnLst>
              <a:cxn ang="0">
                <a:pos x="wd2" y="hd2"/>
              </a:cxn>
              <a:cxn ang="5400000">
                <a:pos x="wd2" y="hd2"/>
              </a:cxn>
              <a:cxn ang="10800000">
                <a:pos x="wd2" y="hd2"/>
              </a:cxn>
              <a:cxn ang="16200000">
                <a:pos x="wd2" y="hd2"/>
              </a:cxn>
            </a:cxnLst>
            <a:rect l="0" t="0" r="r" b="b"/>
            <a:pathLst>
              <a:path w="21331" h="19565" extrusionOk="0">
                <a:moveTo>
                  <a:pt x="12959" y="6242"/>
                </a:moveTo>
                <a:lnTo>
                  <a:pt x="9026" y="5474"/>
                </a:lnTo>
                <a:lnTo>
                  <a:pt x="4789" y="2248"/>
                </a:lnTo>
                <a:lnTo>
                  <a:pt x="0" y="8759"/>
                </a:lnTo>
                <a:lnTo>
                  <a:pt x="3804" y="14579"/>
                </a:lnTo>
                <a:lnTo>
                  <a:pt x="11183" y="17089"/>
                </a:lnTo>
                <a:lnTo>
                  <a:pt x="15302" y="19565"/>
                </a:lnTo>
                <a:lnTo>
                  <a:pt x="18796" y="13184"/>
                </a:lnTo>
                <a:cubicBezTo>
                  <a:pt x="20281" y="14141"/>
                  <a:pt x="21600" y="10167"/>
                  <a:pt x="21283" y="5691"/>
                </a:cubicBezTo>
                <a:cubicBezTo>
                  <a:pt x="20777" y="-1457"/>
                  <a:pt x="17466" y="-2035"/>
                  <a:pt x="16690" y="4888"/>
                </a:cubicBezTo>
                <a:lnTo>
                  <a:pt x="12959" y="6242"/>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5" name="Shape 4535"/>
          <p:cNvSpPr/>
          <p:nvPr/>
        </p:nvSpPr>
        <p:spPr>
          <a:xfrm>
            <a:off x="6703789" y="5831555"/>
            <a:ext cx="139458" cy="103594"/>
          </a:xfrm>
          <a:custGeom>
            <a:avLst/>
            <a:gdLst/>
            <a:ahLst/>
            <a:cxnLst>
              <a:cxn ang="0">
                <a:pos x="wd2" y="hd2"/>
              </a:cxn>
              <a:cxn ang="5400000">
                <a:pos x="wd2" y="hd2"/>
              </a:cxn>
              <a:cxn ang="10800000">
                <a:pos x="wd2" y="hd2"/>
              </a:cxn>
              <a:cxn ang="16200000">
                <a:pos x="wd2" y="hd2"/>
              </a:cxn>
            </a:cxnLst>
            <a:rect l="0" t="0" r="r" b="b"/>
            <a:pathLst>
              <a:path w="21600" h="21600" extrusionOk="0">
                <a:moveTo>
                  <a:pt x="10811" y="4019"/>
                </a:moveTo>
                <a:lnTo>
                  <a:pt x="5336" y="2613"/>
                </a:lnTo>
                <a:lnTo>
                  <a:pt x="91" y="0"/>
                </a:lnTo>
                <a:lnTo>
                  <a:pt x="0" y="5744"/>
                </a:lnTo>
                <a:lnTo>
                  <a:pt x="3162" y="8899"/>
                </a:lnTo>
                <a:lnTo>
                  <a:pt x="6655" y="12174"/>
                </a:lnTo>
                <a:lnTo>
                  <a:pt x="9427" y="18286"/>
                </a:lnTo>
                <a:lnTo>
                  <a:pt x="12213" y="21600"/>
                </a:lnTo>
                <a:lnTo>
                  <a:pt x="18092" y="20171"/>
                </a:lnTo>
                <a:lnTo>
                  <a:pt x="21600" y="15092"/>
                </a:lnTo>
                <a:lnTo>
                  <a:pt x="10811" y="401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6" name="Shape 4536"/>
          <p:cNvSpPr/>
          <p:nvPr/>
        </p:nvSpPr>
        <p:spPr>
          <a:xfrm>
            <a:off x="6629526" y="5846288"/>
            <a:ext cx="64246" cy="63549"/>
          </a:xfrm>
          <a:custGeom>
            <a:avLst/>
            <a:gdLst/>
            <a:ahLst/>
            <a:cxnLst>
              <a:cxn ang="0">
                <a:pos x="wd2" y="hd2"/>
              </a:cxn>
              <a:cxn ang="5400000">
                <a:pos x="wd2" y="hd2"/>
              </a:cxn>
              <a:cxn ang="10800000">
                <a:pos x="wd2" y="hd2"/>
              </a:cxn>
              <a:cxn ang="16200000">
                <a:pos x="wd2" y="hd2"/>
              </a:cxn>
            </a:cxnLst>
            <a:rect l="0" t="0" r="r" b="b"/>
            <a:pathLst>
              <a:path w="21600" h="21600" extrusionOk="0">
                <a:moveTo>
                  <a:pt x="14269" y="4594"/>
                </a:moveTo>
                <a:lnTo>
                  <a:pt x="2240" y="0"/>
                </a:lnTo>
                <a:lnTo>
                  <a:pt x="0" y="10734"/>
                </a:lnTo>
                <a:lnTo>
                  <a:pt x="12481" y="21600"/>
                </a:lnTo>
                <a:lnTo>
                  <a:pt x="21600" y="17006"/>
                </a:lnTo>
                <a:lnTo>
                  <a:pt x="14269" y="4594"/>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7" name="Shape 4537"/>
          <p:cNvSpPr/>
          <p:nvPr/>
        </p:nvSpPr>
        <p:spPr>
          <a:xfrm>
            <a:off x="6699576" y="5926252"/>
            <a:ext cx="42142" cy="46155"/>
          </a:xfrm>
          <a:custGeom>
            <a:avLst/>
            <a:gdLst/>
            <a:ahLst/>
            <a:cxnLst>
              <a:cxn ang="0">
                <a:pos x="wd2" y="hd2"/>
              </a:cxn>
              <a:cxn ang="5400000">
                <a:pos x="wd2" y="hd2"/>
              </a:cxn>
              <a:cxn ang="10800000">
                <a:pos x="wd2" y="hd2"/>
              </a:cxn>
              <a:cxn ang="16200000">
                <a:pos x="wd2" y="hd2"/>
              </a:cxn>
            </a:cxnLst>
            <a:rect l="0" t="0" r="r" b="b"/>
            <a:pathLst>
              <a:path w="21600" h="21600" extrusionOk="0">
                <a:moveTo>
                  <a:pt x="7361" y="0"/>
                </a:moveTo>
                <a:lnTo>
                  <a:pt x="0" y="15945"/>
                </a:lnTo>
                <a:lnTo>
                  <a:pt x="18834" y="21600"/>
                </a:lnTo>
                <a:lnTo>
                  <a:pt x="21600" y="3693"/>
                </a:lnTo>
                <a:lnTo>
                  <a:pt x="736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8" name="Shape 4538"/>
          <p:cNvSpPr/>
          <p:nvPr/>
        </p:nvSpPr>
        <p:spPr>
          <a:xfrm>
            <a:off x="6830649" y="6005660"/>
            <a:ext cx="288393" cy="319842"/>
          </a:xfrm>
          <a:custGeom>
            <a:avLst/>
            <a:gdLst/>
            <a:ahLst/>
            <a:cxnLst>
              <a:cxn ang="0">
                <a:pos x="wd2" y="hd2"/>
              </a:cxn>
              <a:cxn ang="5400000">
                <a:pos x="wd2" y="hd2"/>
              </a:cxn>
              <a:cxn ang="10800000">
                <a:pos x="wd2" y="hd2"/>
              </a:cxn>
              <a:cxn ang="16200000">
                <a:pos x="wd2" y="hd2"/>
              </a:cxn>
            </a:cxnLst>
            <a:rect l="0" t="0" r="r" b="b"/>
            <a:pathLst>
              <a:path w="21600" h="21600" extrusionOk="0">
                <a:moveTo>
                  <a:pt x="3683" y="0"/>
                </a:moveTo>
                <a:lnTo>
                  <a:pt x="3241" y="2088"/>
                </a:lnTo>
                <a:lnTo>
                  <a:pt x="4733" y="5464"/>
                </a:lnTo>
                <a:lnTo>
                  <a:pt x="2353" y="6845"/>
                </a:lnTo>
                <a:lnTo>
                  <a:pt x="0" y="7244"/>
                </a:lnTo>
                <a:lnTo>
                  <a:pt x="933" y="10271"/>
                </a:lnTo>
                <a:lnTo>
                  <a:pt x="2871" y="13812"/>
                </a:lnTo>
                <a:lnTo>
                  <a:pt x="3477" y="16118"/>
                </a:lnTo>
                <a:lnTo>
                  <a:pt x="3135" y="18734"/>
                </a:lnTo>
                <a:lnTo>
                  <a:pt x="5401" y="19659"/>
                </a:lnTo>
                <a:lnTo>
                  <a:pt x="6242" y="21600"/>
                </a:lnTo>
                <a:lnTo>
                  <a:pt x="8965" y="21292"/>
                </a:lnTo>
                <a:lnTo>
                  <a:pt x="10611" y="18214"/>
                </a:lnTo>
                <a:lnTo>
                  <a:pt x="14018" y="16363"/>
                </a:lnTo>
                <a:lnTo>
                  <a:pt x="16711" y="16208"/>
                </a:lnTo>
                <a:lnTo>
                  <a:pt x="20296" y="15078"/>
                </a:lnTo>
                <a:lnTo>
                  <a:pt x="21600" y="13638"/>
                </a:lnTo>
                <a:lnTo>
                  <a:pt x="21094" y="12006"/>
                </a:lnTo>
                <a:lnTo>
                  <a:pt x="19220" y="10779"/>
                </a:lnTo>
                <a:lnTo>
                  <a:pt x="16939" y="7231"/>
                </a:lnTo>
                <a:lnTo>
                  <a:pt x="14902" y="5233"/>
                </a:lnTo>
                <a:lnTo>
                  <a:pt x="13319" y="4519"/>
                </a:lnTo>
                <a:lnTo>
                  <a:pt x="11680" y="3137"/>
                </a:lnTo>
                <a:lnTo>
                  <a:pt x="10269" y="2110"/>
                </a:lnTo>
                <a:lnTo>
                  <a:pt x="7753" y="2110"/>
                </a:lnTo>
                <a:lnTo>
                  <a:pt x="6285" y="85"/>
                </a:lnTo>
                <a:lnTo>
                  <a:pt x="368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69" name="Shape 4539"/>
          <p:cNvSpPr/>
          <p:nvPr/>
        </p:nvSpPr>
        <p:spPr>
          <a:xfrm>
            <a:off x="4965344" y="6036531"/>
            <a:ext cx="183639" cy="155452"/>
          </a:xfrm>
          <a:custGeom>
            <a:avLst/>
            <a:gdLst/>
            <a:ahLst/>
            <a:cxnLst>
              <a:cxn ang="0">
                <a:pos x="wd2" y="hd2"/>
              </a:cxn>
              <a:cxn ang="5400000">
                <a:pos x="wd2" y="hd2"/>
              </a:cxn>
              <a:cxn ang="10800000">
                <a:pos x="wd2" y="hd2"/>
              </a:cxn>
              <a:cxn ang="16200000">
                <a:pos x="wd2" y="hd2"/>
              </a:cxn>
            </a:cxnLst>
            <a:rect l="0" t="0" r="r" b="b"/>
            <a:pathLst>
              <a:path w="21600" h="21600" extrusionOk="0">
                <a:moveTo>
                  <a:pt x="17738" y="0"/>
                </a:moveTo>
                <a:lnTo>
                  <a:pt x="13452" y="3174"/>
                </a:lnTo>
                <a:lnTo>
                  <a:pt x="9660" y="5417"/>
                </a:lnTo>
                <a:lnTo>
                  <a:pt x="3225" y="8273"/>
                </a:lnTo>
                <a:lnTo>
                  <a:pt x="2944" y="13244"/>
                </a:lnTo>
                <a:lnTo>
                  <a:pt x="6318" y="16735"/>
                </a:lnTo>
                <a:lnTo>
                  <a:pt x="1684" y="18216"/>
                </a:lnTo>
                <a:cubicBezTo>
                  <a:pt x="1404" y="18780"/>
                  <a:pt x="1123" y="19344"/>
                  <a:pt x="842" y="19908"/>
                </a:cubicBezTo>
                <a:cubicBezTo>
                  <a:pt x="561" y="20472"/>
                  <a:pt x="281" y="21036"/>
                  <a:pt x="0" y="21600"/>
                </a:cubicBezTo>
                <a:lnTo>
                  <a:pt x="5853" y="21283"/>
                </a:lnTo>
                <a:lnTo>
                  <a:pt x="8516" y="19710"/>
                </a:lnTo>
                <a:lnTo>
                  <a:pt x="12300" y="13746"/>
                </a:lnTo>
                <a:lnTo>
                  <a:pt x="15344" y="11233"/>
                </a:lnTo>
                <a:lnTo>
                  <a:pt x="21600" y="9330"/>
                </a:lnTo>
                <a:lnTo>
                  <a:pt x="17693" y="6804"/>
                </a:lnTo>
                <a:lnTo>
                  <a:pt x="20021" y="2955"/>
                </a:lnTo>
                <a:lnTo>
                  <a:pt x="1773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0" name="Shape 4540"/>
          <p:cNvSpPr/>
          <p:nvPr/>
        </p:nvSpPr>
        <p:spPr>
          <a:xfrm>
            <a:off x="4299903" y="5816176"/>
            <a:ext cx="56146" cy="4585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8533" y="1032"/>
                </a:lnTo>
                <a:lnTo>
                  <a:pt x="0" y="21600"/>
                </a:lnTo>
                <a:lnTo>
                  <a:pt x="17000" y="20415"/>
                </a:lnTo>
                <a:lnTo>
                  <a:pt x="2160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1" name="Shape 4541"/>
          <p:cNvSpPr/>
          <p:nvPr/>
        </p:nvSpPr>
        <p:spPr>
          <a:xfrm>
            <a:off x="4538518" y="5324680"/>
            <a:ext cx="98567" cy="125149"/>
          </a:xfrm>
          <a:custGeom>
            <a:avLst/>
            <a:gdLst/>
            <a:ahLst/>
            <a:cxnLst>
              <a:cxn ang="0">
                <a:pos x="wd2" y="hd2"/>
              </a:cxn>
              <a:cxn ang="5400000">
                <a:pos x="wd2" y="hd2"/>
              </a:cxn>
              <a:cxn ang="10800000">
                <a:pos x="wd2" y="hd2"/>
              </a:cxn>
              <a:cxn ang="16200000">
                <a:pos x="wd2" y="hd2"/>
              </a:cxn>
            </a:cxnLst>
            <a:rect l="0" t="0" r="r" b="b"/>
            <a:pathLst>
              <a:path w="21600" h="21600" extrusionOk="0">
                <a:moveTo>
                  <a:pt x="7723" y="0"/>
                </a:moveTo>
                <a:lnTo>
                  <a:pt x="3326" y="2981"/>
                </a:lnTo>
                <a:lnTo>
                  <a:pt x="0" y="6656"/>
                </a:lnTo>
                <a:lnTo>
                  <a:pt x="7004" y="9151"/>
                </a:lnTo>
                <a:lnTo>
                  <a:pt x="11321" y="15031"/>
                </a:lnTo>
                <a:lnTo>
                  <a:pt x="16324" y="21600"/>
                </a:lnTo>
                <a:lnTo>
                  <a:pt x="21600" y="20828"/>
                </a:lnTo>
                <a:lnTo>
                  <a:pt x="19098" y="10859"/>
                </a:lnTo>
                <a:lnTo>
                  <a:pt x="15928" y="7869"/>
                </a:lnTo>
                <a:lnTo>
                  <a:pt x="8485" y="5144"/>
                </a:lnTo>
                <a:lnTo>
                  <a:pt x="7723"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2" name="Shape 4542"/>
          <p:cNvSpPr/>
          <p:nvPr/>
        </p:nvSpPr>
        <p:spPr>
          <a:xfrm>
            <a:off x="4352010" y="5491564"/>
            <a:ext cx="52817" cy="97061"/>
          </a:xfrm>
          <a:custGeom>
            <a:avLst/>
            <a:gdLst/>
            <a:ahLst/>
            <a:cxnLst>
              <a:cxn ang="0">
                <a:pos x="wd2" y="hd2"/>
              </a:cxn>
              <a:cxn ang="5400000">
                <a:pos x="wd2" y="hd2"/>
              </a:cxn>
              <a:cxn ang="10800000">
                <a:pos x="wd2" y="hd2"/>
              </a:cxn>
              <a:cxn ang="16200000">
                <a:pos x="wd2" y="hd2"/>
              </a:cxn>
            </a:cxnLst>
            <a:rect l="0" t="0" r="r" b="b"/>
            <a:pathLst>
              <a:path w="21600" h="21600" extrusionOk="0">
                <a:moveTo>
                  <a:pt x="5177" y="0"/>
                </a:moveTo>
                <a:lnTo>
                  <a:pt x="0" y="10760"/>
                </a:lnTo>
                <a:lnTo>
                  <a:pt x="7667" y="14695"/>
                </a:lnTo>
                <a:lnTo>
                  <a:pt x="11365" y="21600"/>
                </a:lnTo>
                <a:lnTo>
                  <a:pt x="21600" y="20604"/>
                </a:lnTo>
                <a:lnTo>
                  <a:pt x="20666" y="14018"/>
                </a:lnTo>
                <a:lnTo>
                  <a:pt x="10081" y="8979"/>
                </a:lnTo>
                <a:lnTo>
                  <a:pt x="5177"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3" name="Shape 4543"/>
          <p:cNvSpPr/>
          <p:nvPr/>
        </p:nvSpPr>
        <p:spPr>
          <a:xfrm>
            <a:off x="4310501" y="5909374"/>
            <a:ext cx="43343" cy="22392"/>
          </a:xfrm>
          <a:custGeom>
            <a:avLst/>
            <a:gdLst/>
            <a:ahLst/>
            <a:cxnLst>
              <a:cxn ang="0">
                <a:pos x="wd2" y="hd2"/>
              </a:cxn>
              <a:cxn ang="5400000">
                <a:pos x="wd2" y="hd2"/>
              </a:cxn>
              <a:cxn ang="10800000">
                <a:pos x="wd2" y="hd2"/>
              </a:cxn>
              <a:cxn ang="16200000">
                <a:pos x="wd2" y="hd2"/>
              </a:cxn>
            </a:cxnLst>
            <a:rect l="0" t="0" r="r" b="b"/>
            <a:pathLst>
              <a:path w="21600" h="21600" extrusionOk="0">
                <a:moveTo>
                  <a:pt x="9148" y="0"/>
                </a:moveTo>
                <a:lnTo>
                  <a:pt x="0" y="19739"/>
                </a:lnTo>
                <a:lnTo>
                  <a:pt x="21600" y="21600"/>
                </a:lnTo>
                <a:lnTo>
                  <a:pt x="914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4" name="Shape 4544"/>
          <p:cNvSpPr/>
          <p:nvPr/>
        </p:nvSpPr>
        <p:spPr>
          <a:xfrm>
            <a:off x="3882717" y="6153271"/>
            <a:ext cx="96989" cy="61771"/>
          </a:xfrm>
          <a:custGeom>
            <a:avLst/>
            <a:gdLst/>
            <a:ahLst/>
            <a:cxnLst>
              <a:cxn ang="0">
                <a:pos x="wd2" y="hd2"/>
              </a:cxn>
              <a:cxn ang="5400000">
                <a:pos x="wd2" y="hd2"/>
              </a:cxn>
              <a:cxn ang="10800000">
                <a:pos x="wd2" y="hd2"/>
              </a:cxn>
              <a:cxn ang="16200000">
                <a:pos x="wd2" y="hd2"/>
              </a:cxn>
            </a:cxnLst>
            <a:rect l="0" t="0" r="r" b="b"/>
            <a:pathLst>
              <a:path w="21600" h="21600" extrusionOk="0">
                <a:moveTo>
                  <a:pt x="0" y="529"/>
                </a:moveTo>
                <a:lnTo>
                  <a:pt x="2543" y="9682"/>
                </a:lnTo>
                <a:cubicBezTo>
                  <a:pt x="4239" y="9167"/>
                  <a:pt x="5936" y="8652"/>
                  <a:pt x="7632" y="8137"/>
                </a:cubicBezTo>
                <a:cubicBezTo>
                  <a:pt x="9329" y="7623"/>
                  <a:pt x="11025" y="7108"/>
                  <a:pt x="12721" y="6593"/>
                </a:cubicBezTo>
                <a:lnTo>
                  <a:pt x="12721" y="16841"/>
                </a:lnTo>
                <a:lnTo>
                  <a:pt x="17404" y="21600"/>
                </a:lnTo>
                <a:lnTo>
                  <a:pt x="21600" y="14609"/>
                </a:lnTo>
                <a:lnTo>
                  <a:pt x="15622" y="0"/>
                </a:lnTo>
                <a:lnTo>
                  <a:pt x="0" y="529"/>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5" name="Shape 4545"/>
          <p:cNvSpPr/>
          <p:nvPr/>
        </p:nvSpPr>
        <p:spPr>
          <a:xfrm>
            <a:off x="4080402" y="6222482"/>
            <a:ext cx="87818" cy="28739"/>
          </a:xfrm>
          <a:custGeom>
            <a:avLst/>
            <a:gdLst/>
            <a:ahLst/>
            <a:cxnLst>
              <a:cxn ang="0">
                <a:pos x="wd2" y="hd2"/>
              </a:cxn>
              <a:cxn ang="5400000">
                <a:pos x="wd2" y="hd2"/>
              </a:cxn>
              <a:cxn ang="10800000">
                <a:pos x="wd2" y="hd2"/>
              </a:cxn>
              <a:cxn ang="16200000">
                <a:pos x="wd2" y="hd2"/>
              </a:cxn>
            </a:cxnLst>
            <a:rect l="0" t="0" r="r" b="b"/>
            <a:pathLst>
              <a:path w="21600" h="21600" extrusionOk="0">
                <a:moveTo>
                  <a:pt x="6991" y="0"/>
                </a:moveTo>
                <a:lnTo>
                  <a:pt x="13008" y="7098"/>
                </a:lnTo>
                <a:lnTo>
                  <a:pt x="21600" y="2793"/>
                </a:lnTo>
                <a:lnTo>
                  <a:pt x="21600" y="21600"/>
                </a:lnTo>
                <a:lnTo>
                  <a:pt x="0" y="5789"/>
                </a:lnTo>
                <a:lnTo>
                  <a:pt x="6991"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6" name="Shape 4546"/>
          <p:cNvSpPr/>
          <p:nvPr/>
        </p:nvSpPr>
        <p:spPr>
          <a:xfrm>
            <a:off x="4005414" y="6203098"/>
            <a:ext cx="49125" cy="2036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521" y="21600"/>
                </a:lnTo>
                <a:lnTo>
                  <a:pt x="21600" y="7416"/>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7" name="Shape 4547"/>
          <p:cNvSpPr/>
          <p:nvPr/>
        </p:nvSpPr>
        <p:spPr>
          <a:xfrm>
            <a:off x="3736196" y="6065298"/>
            <a:ext cx="125307" cy="86486"/>
          </a:xfrm>
          <a:custGeom>
            <a:avLst/>
            <a:gdLst/>
            <a:ahLst/>
            <a:cxnLst>
              <a:cxn ang="0">
                <a:pos x="wd2" y="hd2"/>
              </a:cxn>
              <a:cxn ang="5400000">
                <a:pos x="wd2" y="hd2"/>
              </a:cxn>
              <a:cxn ang="10800000">
                <a:pos x="wd2" y="hd2"/>
              </a:cxn>
              <a:cxn ang="16200000">
                <a:pos x="wd2" y="hd2"/>
              </a:cxn>
            </a:cxnLst>
            <a:rect l="0" t="0" r="r" b="b"/>
            <a:pathLst>
              <a:path w="21600" h="21600" extrusionOk="0">
                <a:moveTo>
                  <a:pt x="736" y="0"/>
                </a:moveTo>
                <a:lnTo>
                  <a:pt x="5410" y="8595"/>
                </a:lnTo>
                <a:lnTo>
                  <a:pt x="13037" y="10499"/>
                </a:lnTo>
                <a:lnTo>
                  <a:pt x="17450" y="11640"/>
                </a:lnTo>
                <a:lnTo>
                  <a:pt x="21600" y="15443"/>
                </a:lnTo>
                <a:lnTo>
                  <a:pt x="17548" y="21600"/>
                </a:lnTo>
                <a:lnTo>
                  <a:pt x="9037" y="16109"/>
                </a:lnTo>
                <a:lnTo>
                  <a:pt x="0" y="8574"/>
                </a:lnTo>
                <a:lnTo>
                  <a:pt x="736"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8" name="Shape 4548"/>
          <p:cNvSpPr/>
          <p:nvPr/>
        </p:nvSpPr>
        <p:spPr>
          <a:xfrm>
            <a:off x="3607823" y="5979759"/>
            <a:ext cx="25453" cy="55360"/>
          </a:xfrm>
          <a:custGeom>
            <a:avLst/>
            <a:gdLst/>
            <a:ahLst/>
            <a:cxnLst>
              <a:cxn ang="0">
                <a:pos x="wd2" y="hd2"/>
              </a:cxn>
              <a:cxn ang="5400000">
                <a:pos x="wd2" y="hd2"/>
              </a:cxn>
              <a:cxn ang="10800000">
                <a:pos x="wd2" y="hd2"/>
              </a:cxn>
              <a:cxn ang="16200000">
                <a:pos x="wd2" y="hd2"/>
              </a:cxn>
            </a:cxnLst>
            <a:rect l="0" t="0" r="r" b="b"/>
            <a:pathLst>
              <a:path w="21600" h="21600" extrusionOk="0">
                <a:moveTo>
                  <a:pt x="1858" y="0"/>
                </a:moveTo>
                <a:lnTo>
                  <a:pt x="0" y="11365"/>
                </a:lnTo>
                <a:lnTo>
                  <a:pt x="15706" y="21600"/>
                </a:lnTo>
                <a:lnTo>
                  <a:pt x="21600" y="7452"/>
                </a:lnTo>
                <a:lnTo>
                  <a:pt x="1858"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79" name="Shape 4549"/>
          <p:cNvSpPr/>
          <p:nvPr/>
        </p:nvSpPr>
        <p:spPr>
          <a:xfrm>
            <a:off x="3548917" y="5911342"/>
            <a:ext cx="43165" cy="3218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2357" y="21600"/>
                </a:lnTo>
                <a:lnTo>
                  <a:pt x="21600" y="8377"/>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0" name="Shape 4550"/>
          <p:cNvSpPr/>
          <p:nvPr/>
        </p:nvSpPr>
        <p:spPr>
          <a:xfrm>
            <a:off x="3656688" y="5990629"/>
            <a:ext cx="28556" cy="2893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84" y="21600"/>
                </a:lnTo>
                <a:lnTo>
                  <a:pt x="21600" y="14182"/>
                </a:lnTo>
                <a:lnTo>
                  <a:pt x="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81" name="Shape 4551"/>
          <p:cNvSpPr/>
          <p:nvPr/>
        </p:nvSpPr>
        <p:spPr>
          <a:xfrm>
            <a:off x="4901523" y="6202447"/>
            <a:ext cx="45442" cy="30825"/>
          </a:xfrm>
          <a:custGeom>
            <a:avLst/>
            <a:gdLst/>
            <a:ahLst/>
            <a:cxnLst>
              <a:cxn ang="0">
                <a:pos x="wd2" y="hd2"/>
              </a:cxn>
              <a:cxn ang="5400000">
                <a:pos x="wd2" y="hd2"/>
              </a:cxn>
              <a:cxn ang="10800000">
                <a:pos x="wd2" y="hd2"/>
              </a:cxn>
              <a:cxn ang="16200000">
                <a:pos x="wd2" y="hd2"/>
              </a:cxn>
            </a:cxnLst>
            <a:rect l="0" t="0" r="r" b="b"/>
            <a:pathLst>
              <a:path w="21600" h="21600" extrusionOk="0">
                <a:moveTo>
                  <a:pt x="8640" y="0"/>
                </a:moveTo>
                <a:lnTo>
                  <a:pt x="0" y="19140"/>
                </a:lnTo>
                <a:lnTo>
                  <a:pt x="21600" y="21600"/>
                </a:lnTo>
                <a:lnTo>
                  <a:pt x="8640" y="0"/>
                </a:lnTo>
                <a:close/>
              </a:path>
            </a:pathLst>
          </a:custGeom>
          <a:solidFill>
            <a:schemeClr val="bg1">
              <a:lumMod val="75000"/>
            </a:schemeClr>
          </a:solidFill>
          <a:ln w="6350" cap="flat">
            <a:solidFill>
              <a:schemeClr val="bg1"/>
            </a:solidFill>
            <a:prstDash val="solid"/>
            <a:miter lim="400000"/>
          </a:ln>
          <a:effectLst>
            <a:outerShdw blurRad="63500" sx="102000" sy="102000" algn="ctr" rotWithShape="0">
              <a:prstClr val="black">
                <a:alpha val="40000"/>
              </a:prstClr>
            </a:outerShdw>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solidFill>
                <a:srgbClr val="4C4F54"/>
              </a:solidFill>
            </a:endParaRPr>
          </a:p>
        </p:txBody>
      </p:sp>
      <p:sp>
        <p:nvSpPr>
          <p:cNvPr id="223" name="Rounded Rectangle 222"/>
          <p:cNvSpPr/>
          <p:nvPr/>
        </p:nvSpPr>
        <p:spPr>
          <a:xfrm flipH="1">
            <a:off x="358957" y="1035426"/>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rgbClr val="4C4F54"/>
              </a:solidFill>
            </a:endParaRPr>
          </a:p>
        </p:txBody>
      </p:sp>
      <p:sp>
        <p:nvSpPr>
          <p:cNvPr id="224" name="Rounded Rectangle 223"/>
          <p:cNvSpPr/>
          <p:nvPr/>
        </p:nvSpPr>
        <p:spPr>
          <a:xfrm flipH="1">
            <a:off x="779318" y="1035426"/>
            <a:ext cx="2284739" cy="368300"/>
          </a:xfrm>
          <a:prstGeom prst="roundRect">
            <a:avLst>
              <a:gd name="adj" fmla="val 50000"/>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83%</a:t>
            </a:r>
          </a:p>
        </p:txBody>
      </p:sp>
      <p:grpSp>
        <p:nvGrpSpPr>
          <p:cNvPr id="225" name="Group 279"/>
          <p:cNvGrpSpPr/>
          <p:nvPr/>
        </p:nvGrpSpPr>
        <p:grpSpPr>
          <a:xfrm>
            <a:off x="4670257" y="1413623"/>
            <a:ext cx="307064" cy="307064"/>
            <a:chOff x="846989" y="1401020"/>
            <a:chExt cx="877416" cy="877416"/>
          </a:xfrm>
          <a:effectLst/>
        </p:grpSpPr>
        <p:sp>
          <p:nvSpPr>
            <p:cNvPr id="226" name="Oval 225"/>
            <p:cNvSpPr/>
            <p:nvPr/>
          </p:nvSpPr>
          <p:spPr>
            <a:xfrm rot="8100000">
              <a:off x="846989" y="1401020"/>
              <a:ext cx="877416" cy="877416"/>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27" name="Oval 22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28" name="Straight Connector 227"/>
          <p:cNvCxnSpPr>
            <a:stCxn id="224" idx="1"/>
            <a:endCxn id="227" idx="2"/>
          </p:cNvCxnSpPr>
          <p:nvPr/>
        </p:nvCxnSpPr>
        <p:spPr>
          <a:xfrm>
            <a:off x="3064057" y="1219576"/>
            <a:ext cx="1653259" cy="348289"/>
          </a:xfrm>
          <a:prstGeom prst="line">
            <a:avLst/>
          </a:prstGeom>
          <a:ln w="19050">
            <a:solidFill>
              <a:srgbClr val="34738D"/>
            </a:solidFill>
          </a:ln>
        </p:spPr>
        <p:style>
          <a:lnRef idx="1">
            <a:schemeClr val="accent1"/>
          </a:lnRef>
          <a:fillRef idx="0">
            <a:schemeClr val="accent1"/>
          </a:fillRef>
          <a:effectRef idx="0">
            <a:schemeClr val="accent1"/>
          </a:effectRef>
          <a:fontRef idx="minor">
            <a:schemeClr val="tx1"/>
          </a:fontRef>
        </p:style>
      </p:cxnSp>
      <p:sp>
        <p:nvSpPr>
          <p:cNvPr id="229" name="TextBox 228"/>
          <p:cNvSpPr txBox="1"/>
          <p:nvPr/>
        </p:nvSpPr>
        <p:spPr>
          <a:xfrm>
            <a:off x="1765441" y="656586"/>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57" name="Text Box 10"/>
          <p:cNvSpPr txBox="1">
            <a:spLocks noChangeArrowheads="1"/>
          </p:cNvSpPr>
          <p:nvPr/>
        </p:nvSpPr>
        <p:spPr bwMode="auto">
          <a:xfrm>
            <a:off x="318680" y="1438218"/>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58" name="TextBox 257"/>
          <p:cNvSpPr txBox="1"/>
          <p:nvPr/>
        </p:nvSpPr>
        <p:spPr>
          <a:xfrm>
            <a:off x="6310489" y="258228"/>
            <a:ext cx="5508978" cy="1046440"/>
          </a:xfrm>
          <a:prstGeom prst="rect">
            <a:avLst/>
          </a:prstGeom>
          <a:noFill/>
        </p:spPr>
        <p:txBody>
          <a:bodyPr wrap="square" rtlCol="0">
            <a:spAutoFit/>
          </a:bodyPr>
          <a:lstStyle/>
          <a:p>
            <a:pPr algn="r"/>
            <a:r>
              <a:rPr lang="en-US" sz="4400" dirty="0">
                <a:solidFill>
                  <a:srgbClr val="4C4F54"/>
                </a:solidFill>
                <a:latin typeface="Bernard MT Condensed" panose="02050806060905020404" pitchFamily="18" charset="0"/>
              </a:rPr>
              <a:t>TITLE GOES HERE</a:t>
            </a:r>
          </a:p>
          <a:p>
            <a:pPr algn="r"/>
            <a:r>
              <a:rPr lang="en-US" dirty="0">
                <a:solidFill>
                  <a:srgbClr val="4C4F54"/>
                </a:solidFill>
                <a:latin typeface="Candara" panose="020E0502030303020204" pitchFamily="34" charset="0"/>
              </a:rPr>
              <a:t>Your Subtitle</a:t>
            </a:r>
          </a:p>
        </p:txBody>
      </p:sp>
      <p:sp>
        <p:nvSpPr>
          <p:cNvPr id="268" name="Rounded Rectangle 267"/>
          <p:cNvSpPr/>
          <p:nvPr/>
        </p:nvSpPr>
        <p:spPr>
          <a:xfrm flipH="1">
            <a:off x="374753" y="2456732"/>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69" name="Rounded Rectangle 268"/>
          <p:cNvSpPr/>
          <p:nvPr/>
        </p:nvSpPr>
        <p:spPr>
          <a:xfrm flipH="1">
            <a:off x="1847953" y="2456732"/>
            <a:ext cx="1231900" cy="368300"/>
          </a:xfrm>
          <a:prstGeom prst="roundRect">
            <a:avLst>
              <a:gd name="adj" fmla="val 50000"/>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40%</a:t>
            </a:r>
          </a:p>
        </p:txBody>
      </p:sp>
      <p:grpSp>
        <p:nvGrpSpPr>
          <p:cNvPr id="263" name="Group 279"/>
          <p:cNvGrpSpPr/>
          <p:nvPr/>
        </p:nvGrpSpPr>
        <p:grpSpPr>
          <a:xfrm>
            <a:off x="11013734" y="2772193"/>
            <a:ext cx="307064" cy="307064"/>
            <a:chOff x="846989" y="1401020"/>
            <a:chExt cx="877416" cy="877416"/>
          </a:xfrm>
          <a:effectLst/>
        </p:grpSpPr>
        <p:sp>
          <p:nvSpPr>
            <p:cNvPr id="266" name="Oval 265"/>
            <p:cNvSpPr/>
            <p:nvPr/>
          </p:nvSpPr>
          <p:spPr>
            <a:xfrm rot="8100000">
              <a:off x="846989" y="1401020"/>
              <a:ext cx="877416" cy="877416"/>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67" name="Oval 266"/>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64" name="Straight Connector 263"/>
          <p:cNvCxnSpPr>
            <a:stCxn id="269" idx="1"/>
            <a:endCxn id="267" idx="2"/>
          </p:cNvCxnSpPr>
          <p:nvPr/>
        </p:nvCxnSpPr>
        <p:spPr>
          <a:xfrm>
            <a:off x="3079853" y="2640882"/>
            <a:ext cx="7980940" cy="285553"/>
          </a:xfrm>
          <a:prstGeom prst="line">
            <a:avLst/>
          </a:prstGeom>
          <a:ln w="19050">
            <a:solidFill>
              <a:srgbClr val="189A80"/>
            </a:solidFill>
          </a:ln>
        </p:spPr>
        <p:style>
          <a:lnRef idx="1">
            <a:schemeClr val="accent1"/>
          </a:lnRef>
          <a:fillRef idx="0">
            <a:schemeClr val="accent1"/>
          </a:fillRef>
          <a:effectRef idx="0">
            <a:schemeClr val="accent1"/>
          </a:effectRef>
          <a:fontRef idx="minor">
            <a:schemeClr val="tx1"/>
          </a:fontRef>
        </p:style>
      </p:cxnSp>
      <p:sp>
        <p:nvSpPr>
          <p:cNvPr id="265" name="TextBox 264"/>
          <p:cNvSpPr txBox="1"/>
          <p:nvPr/>
        </p:nvSpPr>
        <p:spPr>
          <a:xfrm>
            <a:off x="1781237" y="2077892"/>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61" name="Text Box 10"/>
          <p:cNvSpPr txBox="1">
            <a:spLocks noChangeArrowheads="1"/>
          </p:cNvSpPr>
          <p:nvPr/>
        </p:nvSpPr>
        <p:spPr bwMode="auto">
          <a:xfrm>
            <a:off x="334476" y="2859524"/>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79" name="Rounded Rectangle 278"/>
          <p:cNvSpPr/>
          <p:nvPr/>
        </p:nvSpPr>
        <p:spPr>
          <a:xfrm flipH="1">
            <a:off x="355625" y="3880370"/>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80" name="Rounded Rectangle 279"/>
          <p:cNvSpPr/>
          <p:nvPr/>
        </p:nvSpPr>
        <p:spPr>
          <a:xfrm flipH="1">
            <a:off x="1381990" y="3880370"/>
            <a:ext cx="1678735" cy="368300"/>
          </a:xfrm>
          <a:prstGeom prst="roundRect">
            <a:avLst>
              <a:gd name="adj" fmla="val 50000"/>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57%</a:t>
            </a:r>
          </a:p>
        </p:txBody>
      </p:sp>
      <p:grpSp>
        <p:nvGrpSpPr>
          <p:cNvPr id="274" name="Group 279"/>
          <p:cNvGrpSpPr/>
          <p:nvPr/>
        </p:nvGrpSpPr>
        <p:grpSpPr>
          <a:xfrm>
            <a:off x="9164785" y="3819277"/>
            <a:ext cx="307064" cy="307064"/>
            <a:chOff x="846989" y="1401020"/>
            <a:chExt cx="877416" cy="877416"/>
          </a:xfrm>
          <a:effectLst/>
        </p:grpSpPr>
        <p:sp>
          <p:nvSpPr>
            <p:cNvPr id="277" name="Oval 276"/>
            <p:cNvSpPr/>
            <p:nvPr/>
          </p:nvSpPr>
          <p:spPr>
            <a:xfrm rot="8100000">
              <a:off x="846989" y="1401020"/>
              <a:ext cx="877416" cy="877416"/>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78" name="Oval 277"/>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75" name="Straight Connector 274"/>
          <p:cNvCxnSpPr>
            <a:stCxn id="280" idx="1"/>
            <a:endCxn id="278" idx="2"/>
          </p:cNvCxnSpPr>
          <p:nvPr/>
        </p:nvCxnSpPr>
        <p:spPr>
          <a:xfrm flipV="1">
            <a:off x="3060725" y="3973519"/>
            <a:ext cx="6151119" cy="91001"/>
          </a:xfrm>
          <a:prstGeom prst="line">
            <a:avLst/>
          </a:prstGeom>
          <a:ln w="19050">
            <a:solidFill>
              <a:srgbClr val="EF9D27"/>
            </a:solidFill>
          </a:ln>
        </p:spPr>
        <p:style>
          <a:lnRef idx="1">
            <a:schemeClr val="accent1"/>
          </a:lnRef>
          <a:fillRef idx="0">
            <a:schemeClr val="accent1"/>
          </a:fillRef>
          <a:effectRef idx="0">
            <a:schemeClr val="accent1"/>
          </a:effectRef>
          <a:fontRef idx="minor">
            <a:schemeClr val="tx1"/>
          </a:fontRef>
        </p:style>
      </p:cxnSp>
      <p:sp>
        <p:nvSpPr>
          <p:cNvPr id="276" name="TextBox 275"/>
          <p:cNvSpPr txBox="1"/>
          <p:nvPr/>
        </p:nvSpPr>
        <p:spPr>
          <a:xfrm>
            <a:off x="1762109" y="3501530"/>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72" name="Text Box 10"/>
          <p:cNvSpPr txBox="1">
            <a:spLocks noChangeArrowheads="1"/>
          </p:cNvSpPr>
          <p:nvPr/>
        </p:nvSpPr>
        <p:spPr bwMode="auto">
          <a:xfrm>
            <a:off x="315348" y="4283162"/>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
        <p:nvSpPr>
          <p:cNvPr id="290" name="Rounded Rectangle 289"/>
          <p:cNvSpPr/>
          <p:nvPr/>
        </p:nvSpPr>
        <p:spPr>
          <a:xfrm flipH="1">
            <a:off x="355625" y="5308794"/>
            <a:ext cx="2705100" cy="368300"/>
          </a:xfrm>
          <a:prstGeom prst="roundRect">
            <a:avLst>
              <a:gd name="adj" fmla="val 50000"/>
            </a:avLst>
          </a:prstGeom>
          <a:solidFill>
            <a:schemeClr val="bg1">
              <a:lumMod val="8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4C4F54"/>
              </a:solidFill>
            </a:endParaRPr>
          </a:p>
        </p:txBody>
      </p:sp>
      <p:sp>
        <p:nvSpPr>
          <p:cNvPr id="291" name="Rounded Rectangle 290"/>
          <p:cNvSpPr/>
          <p:nvPr/>
        </p:nvSpPr>
        <p:spPr>
          <a:xfrm flipH="1">
            <a:off x="1091045" y="5308794"/>
            <a:ext cx="1969680" cy="368300"/>
          </a:xfrm>
          <a:prstGeom prst="roundRect">
            <a:avLst>
              <a:gd name="adj" fmla="val 50000"/>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67" b="1" dirty="0">
                <a:solidFill>
                  <a:schemeClr val="bg1"/>
                </a:solidFill>
              </a:rPr>
              <a:t>74%</a:t>
            </a:r>
          </a:p>
        </p:txBody>
      </p:sp>
      <p:grpSp>
        <p:nvGrpSpPr>
          <p:cNvPr id="285" name="Group 279"/>
          <p:cNvGrpSpPr/>
          <p:nvPr/>
        </p:nvGrpSpPr>
        <p:grpSpPr>
          <a:xfrm>
            <a:off x="7113107" y="4985382"/>
            <a:ext cx="307064" cy="307064"/>
            <a:chOff x="846989" y="1401020"/>
            <a:chExt cx="877416" cy="877416"/>
          </a:xfrm>
          <a:effectLst/>
        </p:grpSpPr>
        <p:sp>
          <p:nvSpPr>
            <p:cNvPr id="288" name="Oval 287"/>
            <p:cNvSpPr/>
            <p:nvPr/>
          </p:nvSpPr>
          <p:spPr>
            <a:xfrm rot="8100000">
              <a:off x="846989" y="1401020"/>
              <a:ext cx="877416" cy="877416"/>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67" b="1" dirty="0">
                <a:solidFill>
                  <a:srgbClr val="4C4F54"/>
                </a:solidFill>
              </a:endParaRPr>
            </a:p>
          </p:txBody>
        </p:sp>
        <p:sp>
          <p:nvSpPr>
            <p:cNvPr id="289" name="Oval 288"/>
            <p:cNvSpPr/>
            <p:nvPr/>
          </p:nvSpPr>
          <p:spPr>
            <a:xfrm>
              <a:off x="981458" y="1537516"/>
              <a:ext cx="608478" cy="608478"/>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sz="1067" b="1" dirty="0">
                <a:solidFill>
                  <a:srgbClr val="4C4F54"/>
                </a:solidFill>
              </a:endParaRPr>
            </a:p>
          </p:txBody>
        </p:sp>
      </p:grpSp>
      <p:cxnSp>
        <p:nvCxnSpPr>
          <p:cNvPr id="286" name="Straight Connector 285"/>
          <p:cNvCxnSpPr>
            <a:stCxn id="291" idx="1"/>
            <a:endCxn id="289" idx="2"/>
          </p:cNvCxnSpPr>
          <p:nvPr/>
        </p:nvCxnSpPr>
        <p:spPr>
          <a:xfrm flipV="1">
            <a:off x="3060725" y="5139624"/>
            <a:ext cx="4099441" cy="353320"/>
          </a:xfrm>
          <a:prstGeom prst="line">
            <a:avLst/>
          </a:prstGeom>
          <a:ln w="19050">
            <a:solidFill>
              <a:srgbClr val="D34132"/>
            </a:solidFill>
          </a:ln>
        </p:spPr>
        <p:style>
          <a:lnRef idx="1">
            <a:schemeClr val="accent1"/>
          </a:lnRef>
          <a:fillRef idx="0">
            <a:schemeClr val="accent1"/>
          </a:fillRef>
          <a:effectRef idx="0">
            <a:schemeClr val="accent1"/>
          </a:effectRef>
          <a:fontRef idx="minor">
            <a:schemeClr val="tx1"/>
          </a:fontRef>
        </p:style>
      </p:cxnSp>
      <p:sp>
        <p:nvSpPr>
          <p:cNvPr id="287" name="TextBox 286"/>
          <p:cNvSpPr txBox="1"/>
          <p:nvPr/>
        </p:nvSpPr>
        <p:spPr>
          <a:xfrm>
            <a:off x="1762109" y="4929954"/>
            <a:ext cx="1203278" cy="338554"/>
          </a:xfrm>
          <a:prstGeom prst="rect">
            <a:avLst/>
          </a:prstGeom>
          <a:noFill/>
        </p:spPr>
        <p:txBody>
          <a:bodyPr wrap="none" rtlCol="0">
            <a:spAutoFit/>
          </a:bodyPr>
          <a:lstStyle/>
          <a:p>
            <a:pPr algn="r"/>
            <a:r>
              <a:rPr lang="en-US" sz="1600" dirty="0">
                <a:solidFill>
                  <a:srgbClr val="4C4F54"/>
                </a:solidFill>
                <a:latin typeface="Bernard MT Condensed" panose="02050806060905020404" pitchFamily="18" charset="0"/>
              </a:rPr>
              <a:t>Lorem Ipsum</a:t>
            </a:r>
          </a:p>
        </p:txBody>
      </p:sp>
      <p:sp>
        <p:nvSpPr>
          <p:cNvPr id="283" name="Text Box 10"/>
          <p:cNvSpPr txBox="1">
            <a:spLocks noChangeArrowheads="1"/>
          </p:cNvSpPr>
          <p:nvPr/>
        </p:nvSpPr>
        <p:spPr bwMode="auto">
          <a:xfrm>
            <a:off x="315348" y="5711586"/>
            <a:ext cx="3129857" cy="61555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 et.</a:t>
            </a:r>
          </a:p>
        </p:txBody>
      </p:sp>
    </p:spTree>
    <p:extLst>
      <p:ext uri="{BB962C8B-B14F-4D97-AF65-F5344CB8AC3E}">
        <p14:creationId xmlns:p14="http://schemas.microsoft.com/office/powerpoint/2010/main" val="309433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8"/>
                                        </p:tgtEl>
                                        <p:attrNameLst>
                                          <p:attrName>style.visibility</p:attrName>
                                        </p:attrNameLst>
                                      </p:cBhvr>
                                      <p:to>
                                        <p:strVal val="visible"/>
                                      </p:to>
                                    </p:set>
                                    <p:animEffect transition="in" filter="wipe(left)">
                                      <p:cBhvr>
                                        <p:cTn id="7" dur="500"/>
                                        <p:tgtEl>
                                          <p:spTgt spid="25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1000" fill="hold"/>
                                        <p:tgtEl>
                                          <p:spTgt spid="12"/>
                                        </p:tgtEl>
                                        <p:attrNameLst>
                                          <p:attrName>ppt_x</p:attrName>
                                        </p:attrNameLst>
                                      </p:cBhvr>
                                      <p:tavLst>
                                        <p:tav tm="0">
                                          <p:val>
                                            <p:strVal val="#ppt_x"/>
                                          </p:val>
                                        </p:tav>
                                        <p:tav tm="100000">
                                          <p:val>
                                            <p:strVal val="#ppt_x"/>
                                          </p:val>
                                        </p:tav>
                                      </p:tavLst>
                                    </p:anim>
                                    <p:anim calcmode="lin" valueType="num">
                                      <p:cBhvr additive="base">
                                        <p:cTn id="12" dur="1000" fill="hold"/>
                                        <p:tgtEl>
                                          <p:spTgt spid="12"/>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1000" fill="hold"/>
                                        <p:tgtEl>
                                          <p:spTgt spid="13"/>
                                        </p:tgtEl>
                                        <p:attrNameLst>
                                          <p:attrName>ppt_x</p:attrName>
                                        </p:attrNameLst>
                                      </p:cBhvr>
                                      <p:tavLst>
                                        <p:tav tm="0">
                                          <p:val>
                                            <p:strVal val="#ppt_x"/>
                                          </p:val>
                                        </p:tav>
                                        <p:tav tm="100000">
                                          <p:val>
                                            <p:strVal val="#ppt_x"/>
                                          </p:val>
                                        </p:tav>
                                      </p:tavLst>
                                    </p:anim>
                                    <p:anim calcmode="lin" valueType="num">
                                      <p:cBhvr additive="base">
                                        <p:cTn id="16" dur="10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 calcmode="lin" valueType="num">
                                      <p:cBhvr additive="base">
                                        <p:cTn id="23" dur="1000" fill="hold"/>
                                        <p:tgtEl>
                                          <p:spTgt spid="15"/>
                                        </p:tgtEl>
                                        <p:attrNameLst>
                                          <p:attrName>ppt_x</p:attrName>
                                        </p:attrNameLst>
                                      </p:cBhvr>
                                      <p:tavLst>
                                        <p:tav tm="0">
                                          <p:val>
                                            <p:strVal val="#ppt_x"/>
                                          </p:val>
                                        </p:tav>
                                        <p:tav tm="100000">
                                          <p:val>
                                            <p:strVal val="#ppt_x"/>
                                          </p:val>
                                        </p:tav>
                                      </p:tavLst>
                                    </p:anim>
                                    <p:anim calcmode="lin" valueType="num">
                                      <p:cBhvr additive="base">
                                        <p:cTn id="24" dur="1000" fill="hold"/>
                                        <p:tgtEl>
                                          <p:spTgt spid="15"/>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additive="base">
                                        <p:cTn id="27" dur="1000" fill="hold"/>
                                        <p:tgtEl>
                                          <p:spTgt spid="16"/>
                                        </p:tgtEl>
                                        <p:attrNameLst>
                                          <p:attrName>ppt_x</p:attrName>
                                        </p:attrNameLst>
                                      </p:cBhvr>
                                      <p:tavLst>
                                        <p:tav tm="0">
                                          <p:val>
                                            <p:strVal val="#ppt_x"/>
                                          </p:val>
                                        </p:tav>
                                        <p:tav tm="100000">
                                          <p:val>
                                            <p:strVal val="#ppt_x"/>
                                          </p:val>
                                        </p:tav>
                                      </p:tavLst>
                                    </p:anim>
                                    <p:anim calcmode="lin" valueType="num">
                                      <p:cBhvr additive="base">
                                        <p:cTn id="28" dur="1000" fill="hold"/>
                                        <p:tgtEl>
                                          <p:spTgt spid="16"/>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1000" fill="hold"/>
                                        <p:tgtEl>
                                          <p:spTgt spid="17"/>
                                        </p:tgtEl>
                                        <p:attrNameLst>
                                          <p:attrName>ppt_x</p:attrName>
                                        </p:attrNameLst>
                                      </p:cBhvr>
                                      <p:tavLst>
                                        <p:tav tm="0">
                                          <p:val>
                                            <p:strVal val="#ppt_x"/>
                                          </p:val>
                                        </p:tav>
                                        <p:tav tm="100000">
                                          <p:val>
                                            <p:strVal val="#ppt_x"/>
                                          </p:val>
                                        </p:tav>
                                      </p:tavLst>
                                    </p:anim>
                                    <p:anim calcmode="lin" valueType="num">
                                      <p:cBhvr additive="base">
                                        <p:cTn id="32" dur="1000" fill="hold"/>
                                        <p:tgtEl>
                                          <p:spTgt spid="17"/>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additive="base">
                                        <p:cTn id="35" dur="1000" fill="hold"/>
                                        <p:tgtEl>
                                          <p:spTgt spid="18"/>
                                        </p:tgtEl>
                                        <p:attrNameLst>
                                          <p:attrName>ppt_x</p:attrName>
                                        </p:attrNameLst>
                                      </p:cBhvr>
                                      <p:tavLst>
                                        <p:tav tm="0">
                                          <p:val>
                                            <p:strVal val="#ppt_x"/>
                                          </p:val>
                                        </p:tav>
                                        <p:tav tm="100000">
                                          <p:val>
                                            <p:strVal val="#ppt_x"/>
                                          </p:val>
                                        </p:tav>
                                      </p:tavLst>
                                    </p:anim>
                                    <p:anim calcmode="lin" valueType="num">
                                      <p:cBhvr additive="base">
                                        <p:cTn id="36" dur="1000" fill="hold"/>
                                        <p:tgtEl>
                                          <p:spTgt spid="18"/>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9"/>
                                        </p:tgtEl>
                                        <p:attrNameLst>
                                          <p:attrName>style.visibility</p:attrName>
                                        </p:attrNameLst>
                                      </p:cBhvr>
                                      <p:to>
                                        <p:strVal val="visible"/>
                                      </p:to>
                                    </p:set>
                                    <p:anim calcmode="lin" valueType="num">
                                      <p:cBhvr additive="base">
                                        <p:cTn id="39" dur="1000" fill="hold"/>
                                        <p:tgtEl>
                                          <p:spTgt spid="19"/>
                                        </p:tgtEl>
                                        <p:attrNameLst>
                                          <p:attrName>ppt_x</p:attrName>
                                        </p:attrNameLst>
                                      </p:cBhvr>
                                      <p:tavLst>
                                        <p:tav tm="0">
                                          <p:val>
                                            <p:strVal val="#ppt_x"/>
                                          </p:val>
                                        </p:tav>
                                        <p:tav tm="100000">
                                          <p:val>
                                            <p:strVal val="#ppt_x"/>
                                          </p:val>
                                        </p:tav>
                                      </p:tavLst>
                                    </p:anim>
                                    <p:anim calcmode="lin" valueType="num">
                                      <p:cBhvr additive="base">
                                        <p:cTn id="40" dur="1000" fill="hold"/>
                                        <p:tgtEl>
                                          <p:spTgt spid="19"/>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additive="base">
                                        <p:cTn id="43" dur="1000" fill="hold"/>
                                        <p:tgtEl>
                                          <p:spTgt spid="20"/>
                                        </p:tgtEl>
                                        <p:attrNameLst>
                                          <p:attrName>ppt_x</p:attrName>
                                        </p:attrNameLst>
                                      </p:cBhvr>
                                      <p:tavLst>
                                        <p:tav tm="0">
                                          <p:val>
                                            <p:strVal val="#ppt_x"/>
                                          </p:val>
                                        </p:tav>
                                        <p:tav tm="100000">
                                          <p:val>
                                            <p:strVal val="#ppt_x"/>
                                          </p:val>
                                        </p:tav>
                                      </p:tavLst>
                                    </p:anim>
                                    <p:anim calcmode="lin" valueType="num">
                                      <p:cBhvr additive="base">
                                        <p:cTn id="44" dur="1000" fill="hold"/>
                                        <p:tgtEl>
                                          <p:spTgt spid="20"/>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1000" fill="hold"/>
                                        <p:tgtEl>
                                          <p:spTgt spid="21"/>
                                        </p:tgtEl>
                                        <p:attrNameLst>
                                          <p:attrName>ppt_x</p:attrName>
                                        </p:attrNameLst>
                                      </p:cBhvr>
                                      <p:tavLst>
                                        <p:tav tm="0">
                                          <p:val>
                                            <p:strVal val="#ppt_x"/>
                                          </p:val>
                                        </p:tav>
                                        <p:tav tm="100000">
                                          <p:val>
                                            <p:strVal val="#ppt_x"/>
                                          </p:val>
                                        </p:tav>
                                      </p:tavLst>
                                    </p:anim>
                                    <p:anim calcmode="lin" valueType="num">
                                      <p:cBhvr additive="base">
                                        <p:cTn id="48" dur="1000" fill="hold"/>
                                        <p:tgtEl>
                                          <p:spTgt spid="21"/>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additive="base">
                                        <p:cTn id="51" dur="1000" fill="hold"/>
                                        <p:tgtEl>
                                          <p:spTgt spid="22"/>
                                        </p:tgtEl>
                                        <p:attrNameLst>
                                          <p:attrName>ppt_x</p:attrName>
                                        </p:attrNameLst>
                                      </p:cBhvr>
                                      <p:tavLst>
                                        <p:tav tm="0">
                                          <p:val>
                                            <p:strVal val="#ppt_x"/>
                                          </p:val>
                                        </p:tav>
                                        <p:tav tm="100000">
                                          <p:val>
                                            <p:strVal val="#ppt_x"/>
                                          </p:val>
                                        </p:tav>
                                      </p:tavLst>
                                    </p:anim>
                                    <p:anim calcmode="lin" valueType="num">
                                      <p:cBhvr additive="base">
                                        <p:cTn id="52" dur="1000" fill="hold"/>
                                        <p:tgtEl>
                                          <p:spTgt spid="22"/>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3"/>
                                        </p:tgtEl>
                                        <p:attrNameLst>
                                          <p:attrName>style.visibility</p:attrName>
                                        </p:attrNameLst>
                                      </p:cBhvr>
                                      <p:to>
                                        <p:strVal val="visible"/>
                                      </p:to>
                                    </p:set>
                                    <p:anim calcmode="lin" valueType="num">
                                      <p:cBhvr additive="base">
                                        <p:cTn id="55" dur="1000" fill="hold"/>
                                        <p:tgtEl>
                                          <p:spTgt spid="23"/>
                                        </p:tgtEl>
                                        <p:attrNameLst>
                                          <p:attrName>ppt_x</p:attrName>
                                        </p:attrNameLst>
                                      </p:cBhvr>
                                      <p:tavLst>
                                        <p:tav tm="0">
                                          <p:val>
                                            <p:strVal val="#ppt_x"/>
                                          </p:val>
                                        </p:tav>
                                        <p:tav tm="100000">
                                          <p:val>
                                            <p:strVal val="#ppt_x"/>
                                          </p:val>
                                        </p:tav>
                                      </p:tavLst>
                                    </p:anim>
                                    <p:anim calcmode="lin" valueType="num">
                                      <p:cBhvr additive="base">
                                        <p:cTn id="56" dur="1000" fill="hold"/>
                                        <p:tgtEl>
                                          <p:spTgt spid="23"/>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additive="base">
                                        <p:cTn id="59" dur="1000" fill="hold"/>
                                        <p:tgtEl>
                                          <p:spTgt spid="24"/>
                                        </p:tgtEl>
                                        <p:attrNameLst>
                                          <p:attrName>ppt_x</p:attrName>
                                        </p:attrNameLst>
                                      </p:cBhvr>
                                      <p:tavLst>
                                        <p:tav tm="0">
                                          <p:val>
                                            <p:strVal val="#ppt_x"/>
                                          </p:val>
                                        </p:tav>
                                        <p:tav tm="100000">
                                          <p:val>
                                            <p:strVal val="#ppt_x"/>
                                          </p:val>
                                        </p:tav>
                                      </p:tavLst>
                                    </p:anim>
                                    <p:anim calcmode="lin" valueType="num">
                                      <p:cBhvr additive="base">
                                        <p:cTn id="60" dur="1000" fill="hold"/>
                                        <p:tgtEl>
                                          <p:spTgt spid="24"/>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5"/>
                                        </p:tgtEl>
                                        <p:attrNameLst>
                                          <p:attrName>style.visibility</p:attrName>
                                        </p:attrNameLst>
                                      </p:cBhvr>
                                      <p:to>
                                        <p:strVal val="visible"/>
                                      </p:to>
                                    </p:set>
                                    <p:anim calcmode="lin" valueType="num">
                                      <p:cBhvr additive="base">
                                        <p:cTn id="63" dur="1000" fill="hold"/>
                                        <p:tgtEl>
                                          <p:spTgt spid="25"/>
                                        </p:tgtEl>
                                        <p:attrNameLst>
                                          <p:attrName>ppt_x</p:attrName>
                                        </p:attrNameLst>
                                      </p:cBhvr>
                                      <p:tavLst>
                                        <p:tav tm="0">
                                          <p:val>
                                            <p:strVal val="#ppt_x"/>
                                          </p:val>
                                        </p:tav>
                                        <p:tav tm="100000">
                                          <p:val>
                                            <p:strVal val="#ppt_x"/>
                                          </p:val>
                                        </p:tav>
                                      </p:tavLst>
                                    </p:anim>
                                    <p:anim calcmode="lin" valueType="num">
                                      <p:cBhvr additive="base">
                                        <p:cTn id="64" dur="1000" fill="hold"/>
                                        <p:tgtEl>
                                          <p:spTgt spid="25"/>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6"/>
                                        </p:tgtEl>
                                        <p:attrNameLst>
                                          <p:attrName>style.visibility</p:attrName>
                                        </p:attrNameLst>
                                      </p:cBhvr>
                                      <p:to>
                                        <p:strVal val="visible"/>
                                      </p:to>
                                    </p:set>
                                    <p:anim calcmode="lin" valueType="num">
                                      <p:cBhvr additive="base">
                                        <p:cTn id="67" dur="1000" fill="hold"/>
                                        <p:tgtEl>
                                          <p:spTgt spid="26"/>
                                        </p:tgtEl>
                                        <p:attrNameLst>
                                          <p:attrName>ppt_x</p:attrName>
                                        </p:attrNameLst>
                                      </p:cBhvr>
                                      <p:tavLst>
                                        <p:tav tm="0">
                                          <p:val>
                                            <p:strVal val="#ppt_x"/>
                                          </p:val>
                                        </p:tav>
                                        <p:tav tm="100000">
                                          <p:val>
                                            <p:strVal val="#ppt_x"/>
                                          </p:val>
                                        </p:tav>
                                      </p:tavLst>
                                    </p:anim>
                                    <p:anim calcmode="lin" valueType="num">
                                      <p:cBhvr additive="base">
                                        <p:cTn id="68" dur="1000" fill="hold"/>
                                        <p:tgtEl>
                                          <p:spTgt spid="26"/>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1000" fill="hold"/>
                                        <p:tgtEl>
                                          <p:spTgt spid="27"/>
                                        </p:tgtEl>
                                        <p:attrNameLst>
                                          <p:attrName>ppt_x</p:attrName>
                                        </p:attrNameLst>
                                      </p:cBhvr>
                                      <p:tavLst>
                                        <p:tav tm="0">
                                          <p:val>
                                            <p:strVal val="#ppt_x"/>
                                          </p:val>
                                        </p:tav>
                                        <p:tav tm="100000">
                                          <p:val>
                                            <p:strVal val="#ppt_x"/>
                                          </p:val>
                                        </p:tav>
                                      </p:tavLst>
                                    </p:anim>
                                    <p:anim calcmode="lin" valueType="num">
                                      <p:cBhvr additive="base">
                                        <p:cTn id="72" dur="1000" fill="hold"/>
                                        <p:tgtEl>
                                          <p:spTgt spid="27"/>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28"/>
                                        </p:tgtEl>
                                        <p:attrNameLst>
                                          <p:attrName>style.visibility</p:attrName>
                                        </p:attrNameLst>
                                      </p:cBhvr>
                                      <p:to>
                                        <p:strVal val="visible"/>
                                      </p:to>
                                    </p:set>
                                    <p:anim calcmode="lin" valueType="num">
                                      <p:cBhvr additive="base">
                                        <p:cTn id="75" dur="1000" fill="hold"/>
                                        <p:tgtEl>
                                          <p:spTgt spid="28"/>
                                        </p:tgtEl>
                                        <p:attrNameLst>
                                          <p:attrName>ppt_x</p:attrName>
                                        </p:attrNameLst>
                                      </p:cBhvr>
                                      <p:tavLst>
                                        <p:tav tm="0">
                                          <p:val>
                                            <p:strVal val="#ppt_x"/>
                                          </p:val>
                                        </p:tav>
                                        <p:tav tm="100000">
                                          <p:val>
                                            <p:strVal val="#ppt_x"/>
                                          </p:val>
                                        </p:tav>
                                      </p:tavLst>
                                    </p:anim>
                                    <p:anim calcmode="lin" valueType="num">
                                      <p:cBhvr additive="base">
                                        <p:cTn id="76" dur="1000" fill="hold"/>
                                        <p:tgtEl>
                                          <p:spTgt spid="28"/>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29"/>
                                        </p:tgtEl>
                                        <p:attrNameLst>
                                          <p:attrName>style.visibility</p:attrName>
                                        </p:attrNameLst>
                                      </p:cBhvr>
                                      <p:to>
                                        <p:strVal val="visible"/>
                                      </p:to>
                                    </p:set>
                                    <p:anim calcmode="lin" valueType="num">
                                      <p:cBhvr additive="base">
                                        <p:cTn id="79" dur="1000" fill="hold"/>
                                        <p:tgtEl>
                                          <p:spTgt spid="29"/>
                                        </p:tgtEl>
                                        <p:attrNameLst>
                                          <p:attrName>ppt_x</p:attrName>
                                        </p:attrNameLst>
                                      </p:cBhvr>
                                      <p:tavLst>
                                        <p:tav tm="0">
                                          <p:val>
                                            <p:strVal val="#ppt_x"/>
                                          </p:val>
                                        </p:tav>
                                        <p:tav tm="100000">
                                          <p:val>
                                            <p:strVal val="#ppt_x"/>
                                          </p:val>
                                        </p:tav>
                                      </p:tavLst>
                                    </p:anim>
                                    <p:anim calcmode="lin" valueType="num">
                                      <p:cBhvr additive="base">
                                        <p:cTn id="80" dur="1000" fill="hold"/>
                                        <p:tgtEl>
                                          <p:spTgt spid="29"/>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0"/>
                                        </p:tgtEl>
                                        <p:attrNameLst>
                                          <p:attrName>style.visibility</p:attrName>
                                        </p:attrNameLst>
                                      </p:cBhvr>
                                      <p:to>
                                        <p:strVal val="visible"/>
                                      </p:to>
                                    </p:set>
                                    <p:anim calcmode="lin" valueType="num">
                                      <p:cBhvr additive="base">
                                        <p:cTn id="83" dur="1000" fill="hold"/>
                                        <p:tgtEl>
                                          <p:spTgt spid="30"/>
                                        </p:tgtEl>
                                        <p:attrNameLst>
                                          <p:attrName>ppt_x</p:attrName>
                                        </p:attrNameLst>
                                      </p:cBhvr>
                                      <p:tavLst>
                                        <p:tav tm="0">
                                          <p:val>
                                            <p:strVal val="#ppt_x"/>
                                          </p:val>
                                        </p:tav>
                                        <p:tav tm="100000">
                                          <p:val>
                                            <p:strVal val="#ppt_x"/>
                                          </p:val>
                                        </p:tav>
                                      </p:tavLst>
                                    </p:anim>
                                    <p:anim calcmode="lin" valueType="num">
                                      <p:cBhvr additive="base">
                                        <p:cTn id="84" dur="1000" fill="hold"/>
                                        <p:tgtEl>
                                          <p:spTgt spid="30"/>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1"/>
                                        </p:tgtEl>
                                        <p:attrNameLst>
                                          <p:attrName>style.visibility</p:attrName>
                                        </p:attrNameLst>
                                      </p:cBhvr>
                                      <p:to>
                                        <p:strVal val="visible"/>
                                      </p:to>
                                    </p:set>
                                    <p:anim calcmode="lin" valueType="num">
                                      <p:cBhvr additive="base">
                                        <p:cTn id="87" dur="1000" fill="hold"/>
                                        <p:tgtEl>
                                          <p:spTgt spid="31"/>
                                        </p:tgtEl>
                                        <p:attrNameLst>
                                          <p:attrName>ppt_x</p:attrName>
                                        </p:attrNameLst>
                                      </p:cBhvr>
                                      <p:tavLst>
                                        <p:tav tm="0">
                                          <p:val>
                                            <p:strVal val="#ppt_x"/>
                                          </p:val>
                                        </p:tav>
                                        <p:tav tm="100000">
                                          <p:val>
                                            <p:strVal val="#ppt_x"/>
                                          </p:val>
                                        </p:tav>
                                      </p:tavLst>
                                    </p:anim>
                                    <p:anim calcmode="lin" valueType="num">
                                      <p:cBhvr additive="base">
                                        <p:cTn id="88" dur="1000" fill="hold"/>
                                        <p:tgtEl>
                                          <p:spTgt spid="31"/>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2"/>
                                        </p:tgtEl>
                                        <p:attrNameLst>
                                          <p:attrName>style.visibility</p:attrName>
                                        </p:attrNameLst>
                                      </p:cBhvr>
                                      <p:to>
                                        <p:strVal val="visible"/>
                                      </p:to>
                                    </p:set>
                                    <p:anim calcmode="lin" valueType="num">
                                      <p:cBhvr additive="base">
                                        <p:cTn id="91" dur="1000" fill="hold"/>
                                        <p:tgtEl>
                                          <p:spTgt spid="32"/>
                                        </p:tgtEl>
                                        <p:attrNameLst>
                                          <p:attrName>ppt_x</p:attrName>
                                        </p:attrNameLst>
                                      </p:cBhvr>
                                      <p:tavLst>
                                        <p:tav tm="0">
                                          <p:val>
                                            <p:strVal val="#ppt_x"/>
                                          </p:val>
                                        </p:tav>
                                        <p:tav tm="100000">
                                          <p:val>
                                            <p:strVal val="#ppt_x"/>
                                          </p:val>
                                        </p:tav>
                                      </p:tavLst>
                                    </p:anim>
                                    <p:anim calcmode="lin" valueType="num">
                                      <p:cBhvr additive="base">
                                        <p:cTn id="92" dur="1000" fill="hold"/>
                                        <p:tgtEl>
                                          <p:spTgt spid="32"/>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3"/>
                                        </p:tgtEl>
                                        <p:attrNameLst>
                                          <p:attrName>style.visibility</p:attrName>
                                        </p:attrNameLst>
                                      </p:cBhvr>
                                      <p:to>
                                        <p:strVal val="visible"/>
                                      </p:to>
                                    </p:set>
                                    <p:anim calcmode="lin" valueType="num">
                                      <p:cBhvr additive="base">
                                        <p:cTn id="95" dur="1000" fill="hold"/>
                                        <p:tgtEl>
                                          <p:spTgt spid="33"/>
                                        </p:tgtEl>
                                        <p:attrNameLst>
                                          <p:attrName>ppt_x</p:attrName>
                                        </p:attrNameLst>
                                      </p:cBhvr>
                                      <p:tavLst>
                                        <p:tav tm="0">
                                          <p:val>
                                            <p:strVal val="#ppt_x"/>
                                          </p:val>
                                        </p:tav>
                                        <p:tav tm="100000">
                                          <p:val>
                                            <p:strVal val="#ppt_x"/>
                                          </p:val>
                                        </p:tav>
                                      </p:tavLst>
                                    </p:anim>
                                    <p:anim calcmode="lin" valueType="num">
                                      <p:cBhvr additive="base">
                                        <p:cTn id="96" dur="1000" fill="hold"/>
                                        <p:tgtEl>
                                          <p:spTgt spid="33"/>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4"/>
                                        </p:tgtEl>
                                        <p:attrNameLst>
                                          <p:attrName>style.visibility</p:attrName>
                                        </p:attrNameLst>
                                      </p:cBhvr>
                                      <p:to>
                                        <p:strVal val="visible"/>
                                      </p:to>
                                    </p:set>
                                    <p:anim calcmode="lin" valueType="num">
                                      <p:cBhvr additive="base">
                                        <p:cTn id="99" dur="1000" fill="hold"/>
                                        <p:tgtEl>
                                          <p:spTgt spid="34"/>
                                        </p:tgtEl>
                                        <p:attrNameLst>
                                          <p:attrName>ppt_x</p:attrName>
                                        </p:attrNameLst>
                                      </p:cBhvr>
                                      <p:tavLst>
                                        <p:tav tm="0">
                                          <p:val>
                                            <p:strVal val="#ppt_x"/>
                                          </p:val>
                                        </p:tav>
                                        <p:tav tm="100000">
                                          <p:val>
                                            <p:strVal val="#ppt_x"/>
                                          </p:val>
                                        </p:tav>
                                      </p:tavLst>
                                    </p:anim>
                                    <p:anim calcmode="lin" valueType="num">
                                      <p:cBhvr additive="base">
                                        <p:cTn id="100" dur="1000" fill="hold"/>
                                        <p:tgtEl>
                                          <p:spTgt spid="34"/>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5"/>
                                        </p:tgtEl>
                                        <p:attrNameLst>
                                          <p:attrName>style.visibility</p:attrName>
                                        </p:attrNameLst>
                                      </p:cBhvr>
                                      <p:to>
                                        <p:strVal val="visible"/>
                                      </p:to>
                                    </p:set>
                                    <p:anim calcmode="lin" valueType="num">
                                      <p:cBhvr additive="base">
                                        <p:cTn id="103" dur="1000" fill="hold"/>
                                        <p:tgtEl>
                                          <p:spTgt spid="35"/>
                                        </p:tgtEl>
                                        <p:attrNameLst>
                                          <p:attrName>ppt_x</p:attrName>
                                        </p:attrNameLst>
                                      </p:cBhvr>
                                      <p:tavLst>
                                        <p:tav tm="0">
                                          <p:val>
                                            <p:strVal val="#ppt_x"/>
                                          </p:val>
                                        </p:tav>
                                        <p:tav tm="100000">
                                          <p:val>
                                            <p:strVal val="#ppt_x"/>
                                          </p:val>
                                        </p:tav>
                                      </p:tavLst>
                                    </p:anim>
                                    <p:anim calcmode="lin" valueType="num">
                                      <p:cBhvr additive="base">
                                        <p:cTn id="104" dur="1000" fill="hold"/>
                                        <p:tgtEl>
                                          <p:spTgt spid="35"/>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6"/>
                                        </p:tgtEl>
                                        <p:attrNameLst>
                                          <p:attrName>style.visibility</p:attrName>
                                        </p:attrNameLst>
                                      </p:cBhvr>
                                      <p:to>
                                        <p:strVal val="visible"/>
                                      </p:to>
                                    </p:set>
                                    <p:anim calcmode="lin" valueType="num">
                                      <p:cBhvr additive="base">
                                        <p:cTn id="107" dur="1000" fill="hold"/>
                                        <p:tgtEl>
                                          <p:spTgt spid="36"/>
                                        </p:tgtEl>
                                        <p:attrNameLst>
                                          <p:attrName>ppt_x</p:attrName>
                                        </p:attrNameLst>
                                      </p:cBhvr>
                                      <p:tavLst>
                                        <p:tav tm="0">
                                          <p:val>
                                            <p:strVal val="#ppt_x"/>
                                          </p:val>
                                        </p:tav>
                                        <p:tav tm="100000">
                                          <p:val>
                                            <p:strVal val="#ppt_x"/>
                                          </p:val>
                                        </p:tav>
                                      </p:tavLst>
                                    </p:anim>
                                    <p:anim calcmode="lin" valueType="num">
                                      <p:cBhvr additive="base">
                                        <p:cTn id="108" dur="1000" fill="hold"/>
                                        <p:tgtEl>
                                          <p:spTgt spid="36"/>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37"/>
                                        </p:tgtEl>
                                        <p:attrNameLst>
                                          <p:attrName>style.visibility</p:attrName>
                                        </p:attrNameLst>
                                      </p:cBhvr>
                                      <p:to>
                                        <p:strVal val="visible"/>
                                      </p:to>
                                    </p:set>
                                    <p:anim calcmode="lin" valueType="num">
                                      <p:cBhvr additive="base">
                                        <p:cTn id="111" dur="1000" fill="hold"/>
                                        <p:tgtEl>
                                          <p:spTgt spid="37"/>
                                        </p:tgtEl>
                                        <p:attrNameLst>
                                          <p:attrName>ppt_x</p:attrName>
                                        </p:attrNameLst>
                                      </p:cBhvr>
                                      <p:tavLst>
                                        <p:tav tm="0">
                                          <p:val>
                                            <p:strVal val="#ppt_x"/>
                                          </p:val>
                                        </p:tav>
                                        <p:tav tm="100000">
                                          <p:val>
                                            <p:strVal val="#ppt_x"/>
                                          </p:val>
                                        </p:tav>
                                      </p:tavLst>
                                    </p:anim>
                                    <p:anim calcmode="lin" valueType="num">
                                      <p:cBhvr additive="base">
                                        <p:cTn id="112" dur="1000" fill="hold"/>
                                        <p:tgtEl>
                                          <p:spTgt spid="37"/>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38"/>
                                        </p:tgtEl>
                                        <p:attrNameLst>
                                          <p:attrName>style.visibility</p:attrName>
                                        </p:attrNameLst>
                                      </p:cBhvr>
                                      <p:to>
                                        <p:strVal val="visible"/>
                                      </p:to>
                                    </p:set>
                                    <p:anim calcmode="lin" valueType="num">
                                      <p:cBhvr additive="base">
                                        <p:cTn id="115" dur="1000" fill="hold"/>
                                        <p:tgtEl>
                                          <p:spTgt spid="38"/>
                                        </p:tgtEl>
                                        <p:attrNameLst>
                                          <p:attrName>ppt_x</p:attrName>
                                        </p:attrNameLst>
                                      </p:cBhvr>
                                      <p:tavLst>
                                        <p:tav tm="0">
                                          <p:val>
                                            <p:strVal val="#ppt_x"/>
                                          </p:val>
                                        </p:tav>
                                        <p:tav tm="100000">
                                          <p:val>
                                            <p:strVal val="#ppt_x"/>
                                          </p:val>
                                        </p:tav>
                                      </p:tavLst>
                                    </p:anim>
                                    <p:anim calcmode="lin" valueType="num">
                                      <p:cBhvr additive="base">
                                        <p:cTn id="116" dur="1000" fill="hold"/>
                                        <p:tgtEl>
                                          <p:spTgt spid="38"/>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39"/>
                                        </p:tgtEl>
                                        <p:attrNameLst>
                                          <p:attrName>style.visibility</p:attrName>
                                        </p:attrNameLst>
                                      </p:cBhvr>
                                      <p:to>
                                        <p:strVal val="visible"/>
                                      </p:to>
                                    </p:set>
                                    <p:anim calcmode="lin" valueType="num">
                                      <p:cBhvr additive="base">
                                        <p:cTn id="119" dur="1000" fill="hold"/>
                                        <p:tgtEl>
                                          <p:spTgt spid="39"/>
                                        </p:tgtEl>
                                        <p:attrNameLst>
                                          <p:attrName>ppt_x</p:attrName>
                                        </p:attrNameLst>
                                      </p:cBhvr>
                                      <p:tavLst>
                                        <p:tav tm="0">
                                          <p:val>
                                            <p:strVal val="#ppt_x"/>
                                          </p:val>
                                        </p:tav>
                                        <p:tav tm="100000">
                                          <p:val>
                                            <p:strVal val="#ppt_x"/>
                                          </p:val>
                                        </p:tav>
                                      </p:tavLst>
                                    </p:anim>
                                    <p:anim calcmode="lin" valueType="num">
                                      <p:cBhvr additive="base">
                                        <p:cTn id="120" dur="1000" fill="hold"/>
                                        <p:tgtEl>
                                          <p:spTgt spid="39"/>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0"/>
                                        </p:tgtEl>
                                        <p:attrNameLst>
                                          <p:attrName>style.visibility</p:attrName>
                                        </p:attrNameLst>
                                      </p:cBhvr>
                                      <p:to>
                                        <p:strVal val="visible"/>
                                      </p:to>
                                    </p:set>
                                    <p:anim calcmode="lin" valueType="num">
                                      <p:cBhvr additive="base">
                                        <p:cTn id="123" dur="1000" fill="hold"/>
                                        <p:tgtEl>
                                          <p:spTgt spid="40"/>
                                        </p:tgtEl>
                                        <p:attrNameLst>
                                          <p:attrName>ppt_x</p:attrName>
                                        </p:attrNameLst>
                                      </p:cBhvr>
                                      <p:tavLst>
                                        <p:tav tm="0">
                                          <p:val>
                                            <p:strVal val="#ppt_x"/>
                                          </p:val>
                                        </p:tav>
                                        <p:tav tm="100000">
                                          <p:val>
                                            <p:strVal val="#ppt_x"/>
                                          </p:val>
                                        </p:tav>
                                      </p:tavLst>
                                    </p:anim>
                                    <p:anim calcmode="lin" valueType="num">
                                      <p:cBhvr additive="base">
                                        <p:cTn id="124" dur="1000" fill="hold"/>
                                        <p:tgtEl>
                                          <p:spTgt spid="40"/>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1"/>
                                        </p:tgtEl>
                                        <p:attrNameLst>
                                          <p:attrName>style.visibility</p:attrName>
                                        </p:attrNameLst>
                                      </p:cBhvr>
                                      <p:to>
                                        <p:strVal val="visible"/>
                                      </p:to>
                                    </p:set>
                                    <p:anim calcmode="lin" valueType="num">
                                      <p:cBhvr additive="base">
                                        <p:cTn id="127" dur="1000" fill="hold"/>
                                        <p:tgtEl>
                                          <p:spTgt spid="41"/>
                                        </p:tgtEl>
                                        <p:attrNameLst>
                                          <p:attrName>ppt_x</p:attrName>
                                        </p:attrNameLst>
                                      </p:cBhvr>
                                      <p:tavLst>
                                        <p:tav tm="0">
                                          <p:val>
                                            <p:strVal val="#ppt_x"/>
                                          </p:val>
                                        </p:tav>
                                        <p:tav tm="100000">
                                          <p:val>
                                            <p:strVal val="#ppt_x"/>
                                          </p:val>
                                        </p:tav>
                                      </p:tavLst>
                                    </p:anim>
                                    <p:anim calcmode="lin" valueType="num">
                                      <p:cBhvr additive="base">
                                        <p:cTn id="128" dur="1000" fill="hold"/>
                                        <p:tgtEl>
                                          <p:spTgt spid="41"/>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1000" fill="hold"/>
                                        <p:tgtEl>
                                          <p:spTgt spid="42"/>
                                        </p:tgtEl>
                                        <p:attrNameLst>
                                          <p:attrName>ppt_x</p:attrName>
                                        </p:attrNameLst>
                                      </p:cBhvr>
                                      <p:tavLst>
                                        <p:tav tm="0">
                                          <p:val>
                                            <p:strVal val="#ppt_x"/>
                                          </p:val>
                                        </p:tav>
                                        <p:tav tm="100000">
                                          <p:val>
                                            <p:strVal val="#ppt_x"/>
                                          </p:val>
                                        </p:tav>
                                      </p:tavLst>
                                    </p:anim>
                                    <p:anim calcmode="lin" valueType="num">
                                      <p:cBhvr additive="base">
                                        <p:cTn id="132" dur="1000" fill="hold"/>
                                        <p:tgtEl>
                                          <p:spTgt spid="42"/>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3"/>
                                        </p:tgtEl>
                                        <p:attrNameLst>
                                          <p:attrName>style.visibility</p:attrName>
                                        </p:attrNameLst>
                                      </p:cBhvr>
                                      <p:to>
                                        <p:strVal val="visible"/>
                                      </p:to>
                                    </p:set>
                                    <p:anim calcmode="lin" valueType="num">
                                      <p:cBhvr additive="base">
                                        <p:cTn id="135" dur="1000" fill="hold"/>
                                        <p:tgtEl>
                                          <p:spTgt spid="43"/>
                                        </p:tgtEl>
                                        <p:attrNameLst>
                                          <p:attrName>ppt_x</p:attrName>
                                        </p:attrNameLst>
                                      </p:cBhvr>
                                      <p:tavLst>
                                        <p:tav tm="0">
                                          <p:val>
                                            <p:strVal val="#ppt_x"/>
                                          </p:val>
                                        </p:tav>
                                        <p:tav tm="100000">
                                          <p:val>
                                            <p:strVal val="#ppt_x"/>
                                          </p:val>
                                        </p:tav>
                                      </p:tavLst>
                                    </p:anim>
                                    <p:anim calcmode="lin" valueType="num">
                                      <p:cBhvr additive="base">
                                        <p:cTn id="136" dur="1000" fill="hold"/>
                                        <p:tgtEl>
                                          <p:spTgt spid="43"/>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4"/>
                                        </p:tgtEl>
                                        <p:attrNameLst>
                                          <p:attrName>style.visibility</p:attrName>
                                        </p:attrNameLst>
                                      </p:cBhvr>
                                      <p:to>
                                        <p:strVal val="visible"/>
                                      </p:to>
                                    </p:set>
                                    <p:anim calcmode="lin" valueType="num">
                                      <p:cBhvr additive="base">
                                        <p:cTn id="139" dur="1000" fill="hold"/>
                                        <p:tgtEl>
                                          <p:spTgt spid="44"/>
                                        </p:tgtEl>
                                        <p:attrNameLst>
                                          <p:attrName>ppt_x</p:attrName>
                                        </p:attrNameLst>
                                      </p:cBhvr>
                                      <p:tavLst>
                                        <p:tav tm="0">
                                          <p:val>
                                            <p:strVal val="#ppt_x"/>
                                          </p:val>
                                        </p:tav>
                                        <p:tav tm="100000">
                                          <p:val>
                                            <p:strVal val="#ppt_x"/>
                                          </p:val>
                                        </p:tav>
                                      </p:tavLst>
                                    </p:anim>
                                    <p:anim calcmode="lin" valueType="num">
                                      <p:cBhvr additive="base">
                                        <p:cTn id="140" dur="1000" fill="hold"/>
                                        <p:tgtEl>
                                          <p:spTgt spid="44"/>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5"/>
                                        </p:tgtEl>
                                        <p:attrNameLst>
                                          <p:attrName>style.visibility</p:attrName>
                                        </p:attrNameLst>
                                      </p:cBhvr>
                                      <p:to>
                                        <p:strVal val="visible"/>
                                      </p:to>
                                    </p:set>
                                    <p:anim calcmode="lin" valueType="num">
                                      <p:cBhvr additive="base">
                                        <p:cTn id="143" dur="1000" fill="hold"/>
                                        <p:tgtEl>
                                          <p:spTgt spid="45"/>
                                        </p:tgtEl>
                                        <p:attrNameLst>
                                          <p:attrName>ppt_x</p:attrName>
                                        </p:attrNameLst>
                                      </p:cBhvr>
                                      <p:tavLst>
                                        <p:tav tm="0">
                                          <p:val>
                                            <p:strVal val="#ppt_x"/>
                                          </p:val>
                                        </p:tav>
                                        <p:tav tm="100000">
                                          <p:val>
                                            <p:strVal val="#ppt_x"/>
                                          </p:val>
                                        </p:tav>
                                      </p:tavLst>
                                    </p:anim>
                                    <p:anim calcmode="lin" valueType="num">
                                      <p:cBhvr additive="base">
                                        <p:cTn id="144" dur="1000" fill="hold"/>
                                        <p:tgtEl>
                                          <p:spTgt spid="45"/>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6"/>
                                        </p:tgtEl>
                                        <p:attrNameLst>
                                          <p:attrName>style.visibility</p:attrName>
                                        </p:attrNameLst>
                                      </p:cBhvr>
                                      <p:to>
                                        <p:strVal val="visible"/>
                                      </p:to>
                                    </p:set>
                                    <p:anim calcmode="lin" valueType="num">
                                      <p:cBhvr additive="base">
                                        <p:cTn id="147" dur="1000" fill="hold"/>
                                        <p:tgtEl>
                                          <p:spTgt spid="46"/>
                                        </p:tgtEl>
                                        <p:attrNameLst>
                                          <p:attrName>ppt_x</p:attrName>
                                        </p:attrNameLst>
                                      </p:cBhvr>
                                      <p:tavLst>
                                        <p:tav tm="0">
                                          <p:val>
                                            <p:strVal val="#ppt_x"/>
                                          </p:val>
                                        </p:tav>
                                        <p:tav tm="100000">
                                          <p:val>
                                            <p:strVal val="#ppt_x"/>
                                          </p:val>
                                        </p:tav>
                                      </p:tavLst>
                                    </p:anim>
                                    <p:anim calcmode="lin" valueType="num">
                                      <p:cBhvr additive="base">
                                        <p:cTn id="148" dur="1000" fill="hold"/>
                                        <p:tgtEl>
                                          <p:spTgt spid="46"/>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47"/>
                                        </p:tgtEl>
                                        <p:attrNameLst>
                                          <p:attrName>style.visibility</p:attrName>
                                        </p:attrNameLst>
                                      </p:cBhvr>
                                      <p:to>
                                        <p:strVal val="visible"/>
                                      </p:to>
                                    </p:set>
                                    <p:anim calcmode="lin" valueType="num">
                                      <p:cBhvr additive="base">
                                        <p:cTn id="151" dur="1000" fill="hold"/>
                                        <p:tgtEl>
                                          <p:spTgt spid="47"/>
                                        </p:tgtEl>
                                        <p:attrNameLst>
                                          <p:attrName>ppt_x</p:attrName>
                                        </p:attrNameLst>
                                      </p:cBhvr>
                                      <p:tavLst>
                                        <p:tav tm="0">
                                          <p:val>
                                            <p:strVal val="#ppt_x"/>
                                          </p:val>
                                        </p:tav>
                                        <p:tav tm="100000">
                                          <p:val>
                                            <p:strVal val="#ppt_x"/>
                                          </p:val>
                                        </p:tav>
                                      </p:tavLst>
                                    </p:anim>
                                    <p:anim calcmode="lin" valueType="num">
                                      <p:cBhvr additive="base">
                                        <p:cTn id="152" dur="1000" fill="hold"/>
                                        <p:tgtEl>
                                          <p:spTgt spid="47"/>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48"/>
                                        </p:tgtEl>
                                        <p:attrNameLst>
                                          <p:attrName>style.visibility</p:attrName>
                                        </p:attrNameLst>
                                      </p:cBhvr>
                                      <p:to>
                                        <p:strVal val="visible"/>
                                      </p:to>
                                    </p:set>
                                    <p:anim calcmode="lin" valueType="num">
                                      <p:cBhvr additive="base">
                                        <p:cTn id="155" dur="1000" fill="hold"/>
                                        <p:tgtEl>
                                          <p:spTgt spid="48"/>
                                        </p:tgtEl>
                                        <p:attrNameLst>
                                          <p:attrName>ppt_x</p:attrName>
                                        </p:attrNameLst>
                                      </p:cBhvr>
                                      <p:tavLst>
                                        <p:tav tm="0">
                                          <p:val>
                                            <p:strVal val="#ppt_x"/>
                                          </p:val>
                                        </p:tav>
                                        <p:tav tm="100000">
                                          <p:val>
                                            <p:strVal val="#ppt_x"/>
                                          </p:val>
                                        </p:tav>
                                      </p:tavLst>
                                    </p:anim>
                                    <p:anim calcmode="lin" valueType="num">
                                      <p:cBhvr additive="base">
                                        <p:cTn id="156" dur="1000" fill="hold"/>
                                        <p:tgtEl>
                                          <p:spTgt spid="48"/>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49"/>
                                        </p:tgtEl>
                                        <p:attrNameLst>
                                          <p:attrName>style.visibility</p:attrName>
                                        </p:attrNameLst>
                                      </p:cBhvr>
                                      <p:to>
                                        <p:strVal val="visible"/>
                                      </p:to>
                                    </p:set>
                                    <p:anim calcmode="lin" valueType="num">
                                      <p:cBhvr additive="base">
                                        <p:cTn id="159" dur="1000" fill="hold"/>
                                        <p:tgtEl>
                                          <p:spTgt spid="49"/>
                                        </p:tgtEl>
                                        <p:attrNameLst>
                                          <p:attrName>ppt_x</p:attrName>
                                        </p:attrNameLst>
                                      </p:cBhvr>
                                      <p:tavLst>
                                        <p:tav tm="0">
                                          <p:val>
                                            <p:strVal val="#ppt_x"/>
                                          </p:val>
                                        </p:tav>
                                        <p:tav tm="100000">
                                          <p:val>
                                            <p:strVal val="#ppt_x"/>
                                          </p:val>
                                        </p:tav>
                                      </p:tavLst>
                                    </p:anim>
                                    <p:anim calcmode="lin" valueType="num">
                                      <p:cBhvr additive="base">
                                        <p:cTn id="160" dur="1000" fill="hold"/>
                                        <p:tgtEl>
                                          <p:spTgt spid="49"/>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0"/>
                                        </p:tgtEl>
                                        <p:attrNameLst>
                                          <p:attrName>style.visibility</p:attrName>
                                        </p:attrNameLst>
                                      </p:cBhvr>
                                      <p:to>
                                        <p:strVal val="visible"/>
                                      </p:to>
                                    </p:set>
                                    <p:anim calcmode="lin" valueType="num">
                                      <p:cBhvr additive="base">
                                        <p:cTn id="163" dur="1000" fill="hold"/>
                                        <p:tgtEl>
                                          <p:spTgt spid="50"/>
                                        </p:tgtEl>
                                        <p:attrNameLst>
                                          <p:attrName>ppt_x</p:attrName>
                                        </p:attrNameLst>
                                      </p:cBhvr>
                                      <p:tavLst>
                                        <p:tav tm="0">
                                          <p:val>
                                            <p:strVal val="#ppt_x"/>
                                          </p:val>
                                        </p:tav>
                                        <p:tav tm="100000">
                                          <p:val>
                                            <p:strVal val="#ppt_x"/>
                                          </p:val>
                                        </p:tav>
                                      </p:tavLst>
                                    </p:anim>
                                    <p:anim calcmode="lin" valueType="num">
                                      <p:cBhvr additive="base">
                                        <p:cTn id="164" dur="1000" fill="hold"/>
                                        <p:tgtEl>
                                          <p:spTgt spid="50"/>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1"/>
                                        </p:tgtEl>
                                        <p:attrNameLst>
                                          <p:attrName>style.visibility</p:attrName>
                                        </p:attrNameLst>
                                      </p:cBhvr>
                                      <p:to>
                                        <p:strVal val="visible"/>
                                      </p:to>
                                    </p:set>
                                    <p:anim calcmode="lin" valueType="num">
                                      <p:cBhvr additive="base">
                                        <p:cTn id="167" dur="1000" fill="hold"/>
                                        <p:tgtEl>
                                          <p:spTgt spid="51"/>
                                        </p:tgtEl>
                                        <p:attrNameLst>
                                          <p:attrName>ppt_x</p:attrName>
                                        </p:attrNameLst>
                                      </p:cBhvr>
                                      <p:tavLst>
                                        <p:tav tm="0">
                                          <p:val>
                                            <p:strVal val="#ppt_x"/>
                                          </p:val>
                                        </p:tav>
                                        <p:tav tm="100000">
                                          <p:val>
                                            <p:strVal val="#ppt_x"/>
                                          </p:val>
                                        </p:tav>
                                      </p:tavLst>
                                    </p:anim>
                                    <p:anim calcmode="lin" valueType="num">
                                      <p:cBhvr additive="base">
                                        <p:cTn id="168" dur="1000" fill="hold"/>
                                        <p:tgtEl>
                                          <p:spTgt spid="51"/>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2"/>
                                        </p:tgtEl>
                                        <p:attrNameLst>
                                          <p:attrName>style.visibility</p:attrName>
                                        </p:attrNameLst>
                                      </p:cBhvr>
                                      <p:to>
                                        <p:strVal val="visible"/>
                                      </p:to>
                                    </p:set>
                                    <p:anim calcmode="lin" valueType="num">
                                      <p:cBhvr additive="base">
                                        <p:cTn id="171" dur="1000" fill="hold"/>
                                        <p:tgtEl>
                                          <p:spTgt spid="52"/>
                                        </p:tgtEl>
                                        <p:attrNameLst>
                                          <p:attrName>ppt_x</p:attrName>
                                        </p:attrNameLst>
                                      </p:cBhvr>
                                      <p:tavLst>
                                        <p:tav tm="0">
                                          <p:val>
                                            <p:strVal val="#ppt_x"/>
                                          </p:val>
                                        </p:tav>
                                        <p:tav tm="100000">
                                          <p:val>
                                            <p:strVal val="#ppt_x"/>
                                          </p:val>
                                        </p:tav>
                                      </p:tavLst>
                                    </p:anim>
                                    <p:anim calcmode="lin" valueType="num">
                                      <p:cBhvr additive="base">
                                        <p:cTn id="172" dur="1000" fill="hold"/>
                                        <p:tgtEl>
                                          <p:spTgt spid="52"/>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3"/>
                                        </p:tgtEl>
                                        <p:attrNameLst>
                                          <p:attrName>style.visibility</p:attrName>
                                        </p:attrNameLst>
                                      </p:cBhvr>
                                      <p:to>
                                        <p:strVal val="visible"/>
                                      </p:to>
                                    </p:set>
                                    <p:anim calcmode="lin" valueType="num">
                                      <p:cBhvr additive="base">
                                        <p:cTn id="175" dur="1000" fill="hold"/>
                                        <p:tgtEl>
                                          <p:spTgt spid="53"/>
                                        </p:tgtEl>
                                        <p:attrNameLst>
                                          <p:attrName>ppt_x</p:attrName>
                                        </p:attrNameLst>
                                      </p:cBhvr>
                                      <p:tavLst>
                                        <p:tav tm="0">
                                          <p:val>
                                            <p:strVal val="#ppt_x"/>
                                          </p:val>
                                        </p:tav>
                                        <p:tav tm="100000">
                                          <p:val>
                                            <p:strVal val="#ppt_x"/>
                                          </p:val>
                                        </p:tav>
                                      </p:tavLst>
                                    </p:anim>
                                    <p:anim calcmode="lin" valueType="num">
                                      <p:cBhvr additive="base">
                                        <p:cTn id="176" dur="1000" fill="hold"/>
                                        <p:tgtEl>
                                          <p:spTgt spid="53"/>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4"/>
                                        </p:tgtEl>
                                        <p:attrNameLst>
                                          <p:attrName>style.visibility</p:attrName>
                                        </p:attrNameLst>
                                      </p:cBhvr>
                                      <p:to>
                                        <p:strVal val="visible"/>
                                      </p:to>
                                    </p:set>
                                    <p:anim calcmode="lin" valueType="num">
                                      <p:cBhvr additive="base">
                                        <p:cTn id="179" dur="1000" fill="hold"/>
                                        <p:tgtEl>
                                          <p:spTgt spid="54"/>
                                        </p:tgtEl>
                                        <p:attrNameLst>
                                          <p:attrName>ppt_x</p:attrName>
                                        </p:attrNameLst>
                                      </p:cBhvr>
                                      <p:tavLst>
                                        <p:tav tm="0">
                                          <p:val>
                                            <p:strVal val="#ppt_x"/>
                                          </p:val>
                                        </p:tav>
                                        <p:tav tm="100000">
                                          <p:val>
                                            <p:strVal val="#ppt_x"/>
                                          </p:val>
                                        </p:tav>
                                      </p:tavLst>
                                    </p:anim>
                                    <p:anim calcmode="lin" valueType="num">
                                      <p:cBhvr additive="base">
                                        <p:cTn id="180" dur="1000" fill="hold"/>
                                        <p:tgtEl>
                                          <p:spTgt spid="54"/>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5"/>
                                        </p:tgtEl>
                                        <p:attrNameLst>
                                          <p:attrName>style.visibility</p:attrName>
                                        </p:attrNameLst>
                                      </p:cBhvr>
                                      <p:to>
                                        <p:strVal val="visible"/>
                                      </p:to>
                                    </p:set>
                                    <p:anim calcmode="lin" valueType="num">
                                      <p:cBhvr additive="base">
                                        <p:cTn id="183" dur="1000" fill="hold"/>
                                        <p:tgtEl>
                                          <p:spTgt spid="55"/>
                                        </p:tgtEl>
                                        <p:attrNameLst>
                                          <p:attrName>ppt_x</p:attrName>
                                        </p:attrNameLst>
                                      </p:cBhvr>
                                      <p:tavLst>
                                        <p:tav tm="0">
                                          <p:val>
                                            <p:strVal val="#ppt_x"/>
                                          </p:val>
                                        </p:tav>
                                        <p:tav tm="100000">
                                          <p:val>
                                            <p:strVal val="#ppt_x"/>
                                          </p:val>
                                        </p:tav>
                                      </p:tavLst>
                                    </p:anim>
                                    <p:anim calcmode="lin" valueType="num">
                                      <p:cBhvr additive="base">
                                        <p:cTn id="184" dur="1000" fill="hold"/>
                                        <p:tgtEl>
                                          <p:spTgt spid="55"/>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6"/>
                                        </p:tgtEl>
                                        <p:attrNameLst>
                                          <p:attrName>style.visibility</p:attrName>
                                        </p:attrNameLst>
                                      </p:cBhvr>
                                      <p:to>
                                        <p:strVal val="visible"/>
                                      </p:to>
                                    </p:set>
                                    <p:anim calcmode="lin" valueType="num">
                                      <p:cBhvr additive="base">
                                        <p:cTn id="187" dur="1000" fill="hold"/>
                                        <p:tgtEl>
                                          <p:spTgt spid="56"/>
                                        </p:tgtEl>
                                        <p:attrNameLst>
                                          <p:attrName>ppt_x</p:attrName>
                                        </p:attrNameLst>
                                      </p:cBhvr>
                                      <p:tavLst>
                                        <p:tav tm="0">
                                          <p:val>
                                            <p:strVal val="#ppt_x"/>
                                          </p:val>
                                        </p:tav>
                                        <p:tav tm="100000">
                                          <p:val>
                                            <p:strVal val="#ppt_x"/>
                                          </p:val>
                                        </p:tav>
                                      </p:tavLst>
                                    </p:anim>
                                    <p:anim calcmode="lin" valueType="num">
                                      <p:cBhvr additive="base">
                                        <p:cTn id="188" dur="1000" fill="hold"/>
                                        <p:tgtEl>
                                          <p:spTgt spid="56"/>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57"/>
                                        </p:tgtEl>
                                        <p:attrNameLst>
                                          <p:attrName>style.visibility</p:attrName>
                                        </p:attrNameLst>
                                      </p:cBhvr>
                                      <p:to>
                                        <p:strVal val="visible"/>
                                      </p:to>
                                    </p:set>
                                    <p:anim calcmode="lin" valueType="num">
                                      <p:cBhvr additive="base">
                                        <p:cTn id="191" dur="1000" fill="hold"/>
                                        <p:tgtEl>
                                          <p:spTgt spid="57"/>
                                        </p:tgtEl>
                                        <p:attrNameLst>
                                          <p:attrName>ppt_x</p:attrName>
                                        </p:attrNameLst>
                                      </p:cBhvr>
                                      <p:tavLst>
                                        <p:tav tm="0">
                                          <p:val>
                                            <p:strVal val="#ppt_x"/>
                                          </p:val>
                                        </p:tav>
                                        <p:tav tm="100000">
                                          <p:val>
                                            <p:strVal val="#ppt_x"/>
                                          </p:val>
                                        </p:tav>
                                      </p:tavLst>
                                    </p:anim>
                                    <p:anim calcmode="lin" valueType="num">
                                      <p:cBhvr additive="base">
                                        <p:cTn id="192" dur="1000" fill="hold"/>
                                        <p:tgtEl>
                                          <p:spTgt spid="57"/>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58"/>
                                        </p:tgtEl>
                                        <p:attrNameLst>
                                          <p:attrName>style.visibility</p:attrName>
                                        </p:attrNameLst>
                                      </p:cBhvr>
                                      <p:to>
                                        <p:strVal val="visible"/>
                                      </p:to>
                                    </p:set>
                                    <p:anim calcmode="lin" valueType="num">
                                      <p:cBhvr additive="base">
                                        <p:cTn id="195" dur="1000" fill="hold"/>
                                        <p:tgtEl>
                                          <p:spTgt spid="58"/>
                                        </p:tgtEl>
                                        <p:attrNameLst>
                                          <p:attrName>ppt_x</p:attrName>
                                        </p:attrNameLst>
                                      </p:cBhvr>
                                      <p:tavLst>
                                        <p:tav tm="0">
                                          <p:val>
                                            <p:strVal val="#ppt_x"/>
                                          </p:val>
                                        </p:tav>
                                        <p:tav tm="100000">
                                          <p:val>
                                            <p:strVal val="#ppt_x"/>
                                          </p:val>
                                        </p:tav>
                                      </p:tavLst>
                                    </p:anim>
                                    <p:anim calcmode="lin" valueType="num">
                                      <p:cBhvr additive="base">
                                        <p:cTn id="196" dur="1000" fill="hold"/>
                                        <p:tgtEl>
                                          <p:spTgt spid="58"/>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59"/>
                                        </p:tgtEl>
                                        <p:attrNameLst>
                                          <p:attrName>style.visibility</p:attrName>
                                        </p:attrNameLst>
                                      </p:cBhvr>
                                      <p:to>
                                        <p:strVal val="visible"/>
                                      </p:to>
                                    </p:set>
                                    <p:anim calcmode="lin" valueType="num">
                                      <p:cBhvr additive="base">
                                        <p:cTn id="199" dur="1000" fill="hold"/>
                                        <p:tgtEl>
                                          <p:spTgt spid="59"/>
                                        </p:tgtEl>
                                        <p:attrNameLst>
                                          <p:attrName>ppt_x</p:attrName>
                                        </p:attrNameLst>
                                      </p:cBhvr>
                                      <p:tavLst>
                                        <p:tav tm="0">
                                          <p:val>
                                            <p:strVal val="#ppt_x"/>
                                          </p:val>
                                        </p:tav>
                                        <p:tav tm="100000">
                                          <p:val>
                                            <p:strVal val="#ppt_x"/>
                                          </p:val>
                                        </p:tav>
                                      </p:tavLst>
                                    </p:anim>
                                    <p:anim calcmode="lin" valueType="num">
                                      <p:cBhvr additive="base">
                                        <p:cTn id="200" dur="1000" fill="hold"/>
                                        <p:tgtEl>
                                          <p:spTgt spid="59"/>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0"/>
                                        </p:tgtEl>
                                        <p:attrNameLst>
                                          <p:attrName>style.visibility</p:attrName>
                                        </p:attrNameLst>
                                      </p:cBhvr>
                                      <p:to>
                                        <p:strVal val="visible"/>
                                      </p:to>
                                    </p:set>
                                    <p:anim calcmode="lin" valueType="num">
                                      <p:cBhvr additive="base">
                                        <p:cTn id="203" dur="1000" fill="hold"/>
                                        <p:tgtEl>
                                          <p:spTgt spid="60"/>
                                        </p:tgtEl>
                                        <p:attrNameLst>
                                          <p:attrName>ppt_x</p:attrName>
                                        </p:attrNameLst>
                                      </p:cBhvr>
                                      <p:tavLst>
                                        <p:tav tm="0">
                                          <p:val>
                                            <p:strVal val="#ppt_x"/>
                                          </p:val>
                                        </p:tav>
                                        <p:tav tm="100000">
                                          <p:val>
                                            <p:strVal val="#ppt_x"/>
                                          </p:val>
                                        </p:tav>
                                      </p:tavLst>
                                    </p:anim>
                                    <p:anim calcmode="lin" valueType="num">
                                      <p:cBhvr additive="base">
                                        <p:cTn id="204" dur="1000" fill="hold"/>
                                        <p:tgtEl>
                                          <p:spTgt spid="60"/>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1"/>
                                        </p:tgtEl>
                                        <p:attrNameLst>
                                          <p:attrName>style.visibility</p:attrName>
                                        </p:attrNameLst>
                                      </p:cBhvr>
                                      <p:to>
                                        <p:strVal val="visible"/>
                                      </p:to>
                                    </p:set>
                                    <p:anim calcmode="lin" valueType="num">
                                      <p:cBhvr additive="base">
                                        <p:cTn id="207" dur="1000" fill="hold"/>
                                        <p:tgtEl>
                                          <p:spTgt spid="61"/>
                                        </p:tgtEl>
                                        <p:attrNameLst>
                                          <p:attrName>ppt_x</p:attrName>
                                        </p:attrNameLst>
                                      </p:cBhvr>
                                      <p:tavLst>
                                        <p:tav tm="0">
                                          <p:val>
                                            <p:strVal val="#ppt_x"/>
                                          </p:val>
                                        </p:tav>
                                        <p:tav tm="100000">
                                          <p:val>
                                            <p:strVal val="#ppt_x"/>
                                          </p:val>
                                        </p:tav>
                                      </p:tavLst>
                                    </p:anim>
                                    <p:anim calcmode="lin" valueType="num">
                                      <p:cBhvr additive="base">
                                        <p:cTn id="208" dur="1000" fill="hold"/>
                                        <p:tgtEl>
                                          <p:spTgt spid="61"/>
                                        </p:tgtEl>
                                        <p:attrNameLst>
                                          <p:attrName>ppt_y</p:attrName>
                                        </p:attrNameLst>
                                      </p:cBhvr>
                                      <p:tavLst>
                                        <p:tav tm="0">
                                          <p:val>
                                            <p:strVal val="1+#ppt_h/2"/>
                                          </p:val>
                                        </p:tav>
                                        <p:tav tm="100000">
                                          <p:val>
                                            <p:strVal val="#ppt_y"/>
                                          </p:val>
                                        </p:tav>
                                      </p:tavLst>
                                    </p:anim>
                                  </p:childTnLst>
                                </p:cTn>
                              </p:par>
                              <p:par>
                                <p:cTn id="209" presetID="2" presetClass="entr" presetSubtype="4" fill="hold" grpId="0" nodeType="withEffect">
                                  <p:stCondLst>
                                    <p:cond delay="0"/>
                                  </p:stCondLst>
                                  <p:childTnLst>
                                    <p:set>
                                      <p:cBhvr>
                                        <p:cTn id="210" dur="1" fill="hold">
                                          <p:stCondLst>
                                            <p:cond delay="0"/>
                                          </p:stCondLst>
                                        </p:cTn>
                                        <p:tgtEl>
                                          <p:spTgt spid="62"/>
                                        </p:tgtEl>
                                        <p:attrNameLst>
                                          <p:attrName>style.visibility</p:attrName>
                                        </p:attrNameLst>
                                      </p:cBhvr>
                                      <p:to>
                                        <p:strVal val="visible"/>
                                      </p:to>
                                    </p:set>
                                    <p:anim calcmode="lin" valueType="num">
                                      <p:cBhvr additive="base">
                                        <p:cTn id="211" dur="1000" fill="hold"/>
                                        <p:tgtEl>
                                          <p:spTgt spid="62"/>
                                        </p:tgtEl>
                                        <p:attrNameLst>
                                          <p:attrName>ppt_x</p:attrName>
                                        </p:attrNameLst>
                                      </p:cBhvr>
                                      <p:tavLst>
                                        <p:tav tm="0">
                                          <p:val>
                                            <p:strVal val="#ppt_x"/>
                                          </p:val>
                                        </p:tav>
                                        <p:tav tm="100000">
                                          <p:val>
                                            <p:strVal val="#ppt_x"/>
                                          </p:val>
                                        </p:tav>
                                      </p:tavLst>
                                    </p:anim>
                                    <p:anim calcmode="lin" valueType="num">
                                      <p:cBhvr additive="base">
                                        <p:cTn id="212" dur="1000" fill="hold"/>
                                        <p:tgtEl>
                                          <p:spTgt spid="62"/>
                                        </p:tgtEl>
                                        <p:attrNameLst>
                                          <p:attrName>ppt_y</p:attrName>
                                        </p:attrNameLst>
                                      </p:cBhvr>
                                      <p:tavLst>
                                        <p:tav tm="0">
                                          <p:val>
                                            <p:strVal val="1+#ppt_h/2"/>
                                          </p:val>
                                        </p:tav>
                                        <p:tav tm="100000">
                                          <p:val>
                                            <p:strVal val="#ppt_y"/>
                                          </p:val>
                                        </p:tav>
                                      </p:tavLst>
                                    </p:anim>
                                  </p:childTnLst>
                                </p:cTn>
                              </p:par>
                              <p:par>
                                <p:cTn id="213" presetID="2" presetClass="entr" presetSubtype="4" fill="hold" grpId="0" nodeType="withEffect">
                                  <p:stCondLst>
                                    <p:cond delay="0"/>
                                  </p:stCondLst>
                                  <p:childTnLst>
                                    <p:set>
                                      <p:cBhvr>
                                        <p:cTn id="214" dur="1" fill="hold">
                                          <p:stCondLst>
                                            <p:cond delay="0"/>
                                          </p:stCondLst>
                                        </p:cTn>
                                        <p:tgtEl>
                                          <p:spTgt spid="63"/>
                                        </p:tgtEl>
                                        <p:attrNameLst>
                                          <p:attrName>style.visibility</p:attrName>
                                        </p:attrNameLst>
                                      </p:cBhvr>
                                      <p:to>
                                        <p:strVal val="visible"/>
                                      </p:to>
                                    </p:set>
                                    <p:anim calcmode="lin" valueType="num">
                                      <p:cBhvr additive="base">
                                        <p:cTn id="215" dur="1000" fill="hold"/>
                                        <p:tgtEl>
                                          <p:spTgt spid="63"/>
                                        </p:tgtEl>
                                        <p:attrNameLst>
                                          <p:attrName>ppt_x</p:attrName>
                                        </p:attrNameLst>
                                      </p:cBhvr>
                                      <p:tavLst>
                                        <p:tav tm="0">
                                          <p:val>
                                            <p:strVal val="#ppt_x"/>
                                          </p:val>
                                        </p:tav>
                                        <p:tav tm="100000">
                                          <p:val>
                                            <p:strVal val="#ppt_x"/>
                                          </p:val>
                                        </p:tav>
                                      </p:tavLst>
                                    </p:anim>
                                    <p:anim calcmode="lin" valueType="num">
                                      <p:cBhvr additive="base">
                                        <p:cTn id="216" dur="1000" fill="hold"/>
                                        <p:tgtEl>
                                          <p:spTgt spid="63"/>
                                        </p:tgtEl>
                                        <p:attrNameLst>
                                          <p:attrName>ppt_y</p:attrName>
                                        </p:attrNameLst>
                                      </p:cBhvr>
                                      <p:tavLst>
                                        <p:tav tm="0">
                                          <p:val>
                                            <p:strVal val="1+#ppt_h/2"/>
                                          </p:val>
                                        </p:tav>
                                        <p:tav tm="100000">
                                          <p:val>
                                            <p:strVal val="#ppt_y"/>
                                          </p:val>
                                        </p:tav>
                                      </p:tavLst>
                                    </p:anim>
                                  </p:childTnLst>
                                </p:cTn>
                              </p:par>
                              <p:par>
                                <p:cTn id="217" presetID="2" presetClass="entr" presetSubtype="4" fill="hold" grpId="0" nodeType="withEffect">
                                  <p:stCondLst>
                                    <p:cond delay="0"/>
                                  </p:stCondLst>
                                  <p:childTnLst>
                                    <p:set>
                                      <p:cBhvr>
                                        <p:cTn id="218" dur="1" fill="hold">
                                          <p:stCondLst>
                                            <p:cond delay="0"/>
                                          </p:stCondLst>
                                        </p:cTn>
                                        <p:tgtEl>
                                          <p:spTgt spid="64"/>
                                        </p:tgtEl>
                                        <p:attrNameLst>
                                          <p:attrName>style.visibility</p:attrName>
                                        </p:attrNameLst>
                                      </p:cBhvr>
                                      <p:to>
                                        <p:strVal val="visible"/>
                                      </p:to>
                                    </p:set>
                                    <p:anim calcmode="lin" valueType="num">
                                      <p:cBhvr additive="base">
                                        <p:cTn id="219" dur="1000" fill="hold"/>
                                        <p:tgtEl>
                                          <p:spTgt spid="64"/>
                                        </p:tgtEl>
                                        <p:attrNameLst>
                                          <p:attrName>ppt_x</p:attrName>
                                        </p:attrNameLst>
                                      </p:cBhvr>
                                      <p:tavLst>
                                        <p:tav tm="0">
                                          <p:val>
                                            <p:strVal val="#ppt_x"/>
                                          </p:val>
                                        </p:tav>
                                        <p:tav tm="100000">
                                          <p:val>
                                            <p:strVal val="#ppt_x"/>
                                          </p:val>
                                        </p:tav>
                                      </p:tavLst>
                                    </p:anim>
                                    <p:anim calcmode="lin" valueType="num">
                                      <p:cBhvr additive="base">
                                        <p:cTn id="220" dur="1000" fill="hold"/>
                                        <p:tgtEl>
                                          <p:spTgt spid="64"/>
                                        </p:tgtEl>
                                        <p:attrNameLst>
                                          <p:attrName>ppt_y</p:attrName>
                                        </p:attrNameLst>
                                      </p:cBhvr>
                                      <p:tavLst>
                                        <p:tav tm="0">
                                          <p:val>
                                            <p:strVal val="1+#ppt_h/2"/>
                                          </p:val>
                                        </p:tav>
                                        <p:tav tm="100000">
                                          <p:val>
                                            <p:strVal val="#ppt_y"/>
                                          </p:val>
                                        </p:tav>
                                      </p:tavLst>
                                    </p:anim>
                                  </p:childTnLst>
                                </p:cTn>
                              </p:par>
                              <p:par>
                                <p:cTn id="221" presetID="2" presetClass="entr" presetSubtype="4" fill="hold" grpId="0" nodeType="withEffect">
                                  <p:stCondLst>
                                    <p:cond delay="0"/>
                                  </p:stCondLst>
                                  <p:childTnLst>
                                    <p:set>
                                      <p:cBhvr>
                                        <p:cTn id="222" dur="1" fill="hold">
                                          <p:stCondLst>
                                            <p:cond delay="0"/>
                                          </p:stCondLst>
                                        </p:cTn>
                                        <p:tgtEl>
                                          <p:spTgt spid="65"/>
                                        </p:tgtEl>
                                        <p:attrNameLst>
                                          <p:attrName>style.visibility</p:attrName>
                                        </p:attrNameLst>
                                      </p:cBhvr>
                                      <p:to>
                                        <p:strVal val="visible"/>
                                      </p:to>
                                    </p:set>
                                    <p:anim calcmode="lin" valueType="num">
                                      <p:cBhvr additive="base">
                                        <p:cTn id="223" dur="1000" fill="hold"/>
                                        <p:tgtEl>
                                          <p:spTgt spid="65"/>
                                        </p:tgtEl>
                                        <p:attrNameLst>
                                          <p:attrName>ppt_x</p:attrName>
                                        </p:attrNameLst>
                                      </p:cBhvr>
                                      <p:tavLst>
                                        <p:tav tm="0">
                                          <p:val>
                                            <p:strVal val="#ppt_x"/>
                                          </p:val>
                                        </p:tav>
                                        <p:tav tm="100000">
                                          <p:val>
                                            <p:strVal val="#ppt_x"/>
                                          </p:val>
                                        </p:tav>
                                      </p:tavLst>
                                    </p:anim>
                                    <p:anim calcmode="lin" valueType="num">
                                      <p:cBhvr additive="base">
                                        <p:cTn id="224" dur="1000" fill="hold"/>
                                        <p:tgtEl>
                                          <p:spTgt spid="65"/>
                                        </p:tgtEl>
                                        <p:attrNameLst>
                                          <p:attrName>ppt_y</p:attrName>
                                        </p:attrNameLst>
                                      </p:cBhvr>
                                      <p:tavLst>
                                        <p:tav tm="0">
                                          <p:val>
                                            <p:strVal val="1+#ppt_h/2"/>
                                          </p:val>
                                        </p:tav>
                                        <p:tav tm="100000">
                                          <p:val>
                                            <p:strVal val="#ppt_y"/>
                                          </p:val>
                                        </p:tav>
                                      </p:tavLst>
                                    </p:anim>
                                  </p:childTnLst>
                                </p:cTn>
                              </p:par>
                              <p:par>
                                <p:cTn id="225" presetID="2" presetClass="entr" presetSubtype="4" fill="hold" grpId="0" nodeType="withEffect">
                                  <p:stCondLst>
                                    <p:cond delay="0"/>
                                  </p:stCondLst>
                                  <p:childTnLst>
                                    <p:set>
                                      <p:cBhvr>
                                        <p:cTn id="226" dur="1" fill="hold">
                                          <p:stCondLst>
                                            <p:cond delay="0"/>
                                          </p:stCondLst>
                                        </p:cTn>
                                        <p:tgtEl>
                                          <p:spTgt spid="66"/>
                                        </p:tgtEl>
                                        <p:attrNameLst>
                                          <p:attrName>style.visibility</p:attrName>
                                        </p:attrNameLst>
                                      </p:cBhvr>
                                      <p:to>
                                        <p:strVal val="visible"/>
                                      </p:to>
                                    </p:set>
                                    <p:anim calcmode="lin" valueType="num">
                                      <p:cBhvr additive="base">
                                        <p:cTn id="227" dur="1000" fill="hold"/>
                                        <p:tgtEl>
                                          <p:spTgt spid="66"/>
                                        </p:tgtEl>
                                        <p:attrNameLst>
                                          <p:attrName>ppt_x</p:attrName>
                                        </p:attrNameLst>
                                      </p:cBhvr>
                                      <p:tavLst>
                                        <p:tav tm="0">
                                          <p:val>
                                            <p:strVal val="#ppt_x"/>
                                          </p:val>
                                        </p:tav>
                                        <p:tav tm="100000">
                                          <p:val>
                                            <p:strVal val="#ppt_x"/>
                                          </p:val>
                                        </p:tav>
                                      </p:tavLst>
                                    </p:anim>
                                    <p:anim calcmode="lin" valueType="num">
                                      <p:cBhvr additive="base">
                                        <p:cTn id="228" dur="1000" fill="hold"/>
                                        <p:tgtEl>
                                          <p:spTgt spid="66"/>
                                        </p:tgtEl>
                                        <p:attrNameLst>
                                          <p:attrName>ppt_y</p:attrName>
                                        </p:attrNameLst>
                                      </p:cBhvr>
                                      <p:tavLst>
                                        <p:tav tm="0">
                                          <p:val>
                                            <p:strVal val="1+#ppt_h/2"/>
                                          </p:val>
                                        </p:tav>
                                        <p:tav tm="100000">
                                          <p:val>
                                            <p:strVal val="#ppt_y"/>
                                          </p:val>
                                        </p:tav>
                                      </p:tavLst>
                                    </p:anim>
                                  </p:childTnLst>
                                </p:cTn>
                              </p:par>
                              <p:par>
                                <p:cTn id="229" presetID="2" presetClass="entr" presetSubtype="4" fill="hold" grpId="0" nodeType="withEffect">
                                  <p:stCondLst>
                                    <p:cond delay="0"/>
                                  </p:stCondLst>
                                  <p:childTnLst>
                                    <p:set>
                                      <p:cBhvr>
                                        <p:cTn id="230" dur="1" fill="hold">
                                          <p:stCondLst>
                                            <p:cond delay="0"/>
                                          </p:stCondLst>
                                        </p:cTn>
                                        <p:tgtEl>
                                          <p:spTgt spid="67"/>
                                        </p:tgtEl>
                                        <p:attrNameLst>
                                          <p:attrName>style.visibility</p:attrName>
                                        </p:attrNameLst>
                                      </p:cBhvr>
                                      <p:to>
                                        <p:strVal val="visible"/>
                                      </p:to>
                                    </p:set>
                                    <p:anim calcmode="lin" valueType="num">
                                      <p:cBhvr additive="base">
                                        <p:cTn id="231" dur="1000" fill="hold"/>
                                        <p:tgtEl>
                                          <p:spTgt spid="67"/>
                                        </p:tgtEl>
                                        <p:attrNameLst>
                                          <p:attrName>ppt_x</p:attrName>
                                        </p:attrNameLst>
                                      </p:cBhvr>
                                      <p:tavLst>
                                        <p:tav tm="0">
                                          <p:val>
                                            <p:strVal val="#ppt_x"/>
                                          </p:val>
                                        </p:tav>
                                        <p:tav tm="100000">
                                          <p:val>
                                            <p:strVal val="#ppt_x"/>
                                          </p:val>
                                        </p:tav>
                                      </p:tavLst>
                                    </p:anim>
                                    <p:anim calcmode="lin" valueType="num">
                                      <p:cBhvr additive="base">
                                        <p:cTn id="232" dur="1000" fill="hold"/>
                                        <p:tgtEl>
                                          <p:spTgt spid="67"/>
                                        </p:tgtEl>
                                        <p:attrNameLst>
                                          <p:attrName>ppt_y</p:attrName>
                                        </p:attrNameLst>
                                      </p:cBhvr>
                                      <p:tavLst>
                                        <p:tav tm="0">
                                          <p:val>
                                            <p:strVal val="1+#ppt_h/2"/>
                                          </p:val>
                                        </p:tav>
                                        <p:tav tm="100000">
                                          <p:val>
                                            <p:strVal val="#ppt_y"/>
                                          </p:val>
                                        </p:tav>
                                      </p:tavLst>
                                    </p:anim>
                                  </p:childTnLst>
                                </p:cTn>
                              </p:par>
                              <p:par>
                                <p:cTn id="233" presetID="2" presetClass="entr" presetSubtype="4" fill="hold" grpId="0" nodeType="withEffect">
                                  <p:stCondLst>
                                    <p:cond delay="0"/>
                                  </p:stCondLst>
                                  <p:childTnLst>
                                    <p:set>
                                      <p:cBhvr>
                                        <p:cTn id="234" dur="1" fill="hold">
                                          <p:stCondLst>
                                            <p:cond delay="0"/>
                                          </p:stCondLst>
                                        </p:cTn>
                                        <p:tgtEl>
                                          <p:spTgt spid="68"/>
                                        </p:tgtEl>
                                        <p:attrNameLst>
                                          <p:attrName>style.visibility</p:attrName>
                                        </p:attrNameLst>
                                      </p:cBhvr>
                                      <p:to>
                                        <p:strVal val="visible"/>
                                      </p:to>
                                    </p:set>
                                    <p:anim calcmode="lin" valueType="num">
                                      <p:cBhvr additive="base">
                                        <p:cTn id="235" dur="1000" fill="hold"/>
                                        <p:tgtEl>
                                          <p:spTgt spid="68"/>
                                        </p:tgtEl>
                                        <p:attrNameLst>
                                          <p:attrName>ppt_x</p:attrName>
                                        </p:attrNameLst>
                                      </p:cBhvr>
                                      <p:tavLst>
                                        <p:tav tm="0">
                                          <p:val>
                                            <p:strVal val="#ppt_x"/>
                                          </p:val>
                                        </p:tav>
                                        <p:tav tm="100000">
                                          <p:val>
                                            <p:strVal val="#ppt_x"/>
                                          </p:val>
                                        </p:tav>
                                      </p:tavLst>
                                    </p:anim>
                                    <p:anim calcmode="lin" valueType="num">
                                      <p:cBhvr additive="base">
                                        <p:cTn id="236" dur="1000" fill="hold"/>
                                        <p:tgtEl>
                                          <p:spTgt spid="68"/>
                                        </p:tgtEl>
                                        <p:attrNameLst>
                                          <p:attrName>ppt_y</p:attrName>
                                        </p:attrNameLst>
                                      </p:cBhvr>
                                      <p:tavLst>
                                        <p:tav tm="0">
                                          <p:val>
                                            <p:strVal val="1+#ppt_h/2"/>
                                          </p:val>
                                        </p:tav>
                                        <p:tav tm="100000">
                                          <p:val>
                                            <p:strVal val="#ppt_y"/>
                                          </p:val>
                                        </p:tav>
                                      </p:tavLst>
                                    </p:anim>
                                  </p:childTnLst>
                                </p:cTn>
                              </p:par>
                              <p:par>
                                <p:cTn id="237" presetID="2" presetClass="entr" presetSubtype="4" fill="hold" grpId="0" nodeType="withEffect">
                                  <p:stCondLst>
                                    <p:cond delay="0"/>
                                  </p:stCondLst>
                                  <p:childTnLst>
                                    <p:set>
                                      <p:cBhvr>
                                        <p:cTn id="238" dur="1" fill="hold">
                                          <p:stCondLst>
                                            <p:cond delay="0"/>
                                          </p:stCondLst>
                                        </p:cTn>
                                        <p:tgtEl>
                                          <p:spTgt spid="69"/>
                                        </p:tgtEl>
                                        <p:attrNameLst>
                                          <p:attrName>style.visibility</p:attrName>
                                        </p:attrNameLst>
                                      </p:cBhvr>
                                      <p:to>
                                        <p:strVal val="visible"/>
                                      </p:to>
                                    </p:set>
                                    <p:anim calcmode="lin" valueType="num">
                                      <p:cBhvr additive="base">
                                        <p:cTn id="239" dur="1000" fill="hold"/>
                                        <p:tgtEl>
                                          <p:spTgt spid="69"/>
                                        </p:tgtEl>
                                        <p:attrNameLst>
                                          <p:attrName>ppt_x</p:attrName>
                                        </p:attrNameLst>
                                      </p:cBhvr>
                                      <p:tavLst>
                                        <p:tav tm="0">
                                          <p:val>
                                            <p:strVal val="#ppt_x"/>
                                          </p:val>
                                        </p:tav>
                                        <p:tav tm="100000">
                                          <p:val>
                                            <p:strVal val="#ppt_x"/>
                                          </p:val>
                                        </p:tav>
                                      </p:tavLst>
                                    </p:anim>
                                    <p:anim calcmode="lin" valueType="num">
                                      <p:cBhvr additive="base">
                                        <p:cTn id="240" dur="1000" fill="hold"/>
                                        <p:tgtEl>
                                          <p:spTgt spid="69"/>
                                        </p:tgtEl>
                                        <p:attrNameLst>
                                          <p:attrName>ppt_y</p:attrName>
                                        </p:attrNameLst>
                                      </p:cBhvr>
                                      <p:tavLst>
                                        <p:tav tm="0">
                                          <p:val>
                                            <p:strVal val="1+#ppt_h/2"/>
                                          </p:val>
                                        </p:tav>
                                        <p:tav tm="100000">
                                          <p:val>
                                            <p:strVal val="#ppt_y"/>
                                          </p:val>
                                        </p:tav>
                                      </p:tavLst>
                                    </p:anim>
                                  </p:childTnLst>
                                </p:cTn>
                              </p:par>
                              <p:par>
                                <p:cTn id="241" presetID="2" presetClass="entr" presetSubtype="4" fill="hold" grpId="0" nodeType="withEffect">
                                  <p:stCondLst>
                                    <p:cond delay="0"/>
                                  </p:stCondLst>
                                  <p:childTnLst>
                                    <p:set>
                                      <p:cBhvr>
                                        <p:cTn id="242" dur="1" fill="hold">
                                          <p:stCondLst>
                                            <p:cond delay="0"/>
                                          </p:stCondLst>
                                        </p:cTn>
                                        <p:tgtEl>
                                          <p:spTgt spid="70"/>
                                        </p:tgtEl>
                                        <p:attrNameLst>
                                          <p:attrName>style.visibility</p:attrName>
                                        </p:attrNameLst>
                                      </p:cBhvr>
                                      <p:to>
                                        <p:strVal val="visible"/>
                                      </p:to>
                                    </p:set>
                                    <p:anim calcmode="lin" valueType="num">
                                      <p:cBhvr additive="base">
                                        <p:cTn id="243" dur="1000" fill="hold"/>
                                        <p:tgtEl>
                                          <p:spTgt spid="70"/>
                                        </p:tgtEl>
                                        <p:attrNameLst>
                                          <p:attrName>ppt_x</p:attrName>
                                        </p:attrNameLst>
                                      </p:cBhvr>
                                      <p:tavLst>
                                        <p:tav tm="0">
                                          <p:val>
                                            <p:strVal val="#ppt_x"/>
                                          </p:val>
                                        </p:tav>
                                        <p:tav tm="100000">
                                          <p:val>
                                            <p:strVal val="#ppt_x"/>
                                          </p:val>
                                        </p:tav>
                                      </p:tavLst>
                                    </p:anim>
                                    <p:anim calcmode="lin" valueType="num">
                                      <p:cBhvr additive="base">
                                        <p:cTn id="244" dur="1000" fill="hold"/>
                                        <p:tgtEl>
                                          <p:spTgt spid="70"/>
                                        </p:tgtEl>
                                        <p:attrNameLst>
                                          <p:attrName>ppt_y</p:attrName>
                                        </p:attrNameLst>
                                      </p:cBhvr>
                                      <p:tavLst>
                                        <p:tav tm="0">
                                          <p:val>
                                            <p:strVal val="1+#ppt_h/2"/>
                                          </p:val>
                                        </p:tav>
                                        <p:tav tm="100000">
                                          <p:val>
                                            <p:strVal val="#ppt_y"/>
                                          </p:val>
                                        </p:tav>
                                      </p:tavLst>
                                    </p:anim>
                                  </p:childTnLst>
                                </p:cTn>
                              </p:par>
                              <p:par>
                                <p:cTn id="245" presetID="2" presetClass="entr" presetSubtype="4" fill="hold" grpId="0" nodeType="withEffect">
                                  <p:stCondLst>
                                    <p:cond delay="0"/>
                                  </p:stCondLst>
                                  <p:childTnLst>
                                    <p:set>
                                      <p:cBhvr>
                                        <p:cTn id="246" dur="1" fill="hold">
                                          <p:stCondLst>
                                            <p:cond delay="0"/>
                                          </p:stCondLst>
                                        </p:cTn>
                                        <p:tgtEl>
                                          <p:spTgt spid="71"/>
                                        </p:tgtEl>
                                        <p:attrNameLst>
                                          <p:attrName>style.visibility</p:attrName>
                                        </p:attrNameLst>
                                      </p:cBhvr>
                                      <p:to>
                                        <p:strVal val="visible"/>
                                      </p:to>
                                    </p:set>
                                    <p:anim calcmode="lin" valueType="num">
                                      <p:cBhvr additive="base">
                                        <p:cTn id="247" dur="1000" fill="hold"/>
                                        <p:tgtEl>
                                          <p:spTgt spid="71"/>
                                        </p:tgtEl>
                                        <p:attrNameLst>
                                          <p:attrName>ppt_x</p:attrName>
                                        </p:attrNameLst>
                                      </p:cBhvr>
                                      <p:tavLst>
                                        <p:tav tm="0">
                                          <p:val>
                                            <p:strVal val="#ppt_x"/>
                                          </p:val>
                                        </p:tav>
                                        <p:tav tm="100000">
                                          <p:val>
                                            <p:strVal val="#ppt_x"/>
                                          </p:val>
                                        </p:tav>
                                      </p:tavLst>
                                    </p:anim>
                                    <p:anim calcmode="lin" valueType="num">
                                      <p:cBhvr additive="base">
                                        <p:cTn id="248" dur="1000" fill="hold"/>
                                        <p:tgtEl>
                                          <p:spTgt spid="71"/>
                                        </p:tgtEl>
                                        <p:attrNameLst>
                                          <p:attrName>ppt_y</p:attrName>
                                        </p:attrNameLst>
                                      </p:cBhvr>
                                      <p:tavLst>
                                        <p:tav tm="0">
                                          <p:val>
                                            <p:strVal val="1+#ppt_h/2"/>
                                          </p:val>
                                        </p:tav>
                                        <p:tav tm="100000">
                                          <p:val>
                                            <p:strVal val="#ppt_y"/>
                                          </p:val>
                                        </p:tav>
                                      </p:tavLst>
                                    </p:anim>
                                  </p:childTnLst>
                                </p:cTn>
                              </p:par>
                              <p:par>
                                <p:cTn id="249" presetID="2" presetClass="entr" presetSubtype="4" fill="hold" grpId="0" nodeType="withEffect">
                                  <p:stCondLst>
                                    <p:cond delay="0"/>
                                  </p:stCondLst>
                                  <p:childTnLst>
                                    <p:set>
                                      <p:cBhvr>
                                        <p:cTn id="250" dur="1" fill="hold">
                                          <p:stCondLst>
                                            <p:cond delay="0"/>
                                          </p:stCondLst>
                                        </p:cTn>
                                        <p:tgtEl>
                                          <p:spTgt spid="72"/>
                                        </p:tgtEl>
                                        <p:attrNameLst>
                                          <p:attrName>style.visibility</p:attrName>
                                        </p:attrNameLst>
                                      </p:cBhvr>
                                      <p:to>
                                        <p:strVal val="visible"/>
                                      </p:to>
                                    </p:set>
                                    <p:anim calcmode="lin" valueType="num">
                                      <p:cBhvr additive="base">
                                        <p:cTn id="251" dur="1000" fill="hold"/>
                                        <p:tgtEl>
                                          <p:spTgt spid="72"/>
                                        </p:tgtEl>
                                        <p:attrNameLst>
                                          <p:attrName>ppt_x</p:attrName>
                                        </p:attrNameLst>
                                      </p:cBhvr>
                                      <p:tavLst>
                                        <p:tav tm="0">
                                          <p:val>
                                            <p:strVal val="#ppt_x"/>
                                          </p:val>
                                        </p:tav>
                                        <p:tav tm="100000">
                                          <p:val>
                                            <p:strVal val="#ppt_x"/>
                                          </p:val>
                                        </p:tav>
                                      </p:tavLst>
                                    </p:anim>
                                    <p:anim calcmode="lin" valueType="num">
                                      <p:cBhvr additive="base">
                                        <p:cTn id="252" dur="1000" fill="hold"/>
                                        <p:tgtEl>
                                          <p:spTgt spid="72"/>
                                        </p:tgtEl>
                                        <p:attrNameLst>
                                          <p:attrName>ppt_y</p:attrName>
                                        </p:attrNameLst>
                                      </p:cBhvr>
                                      <p:tavLst>
                                        <p:tav tm="0">
                                          <p:val>
                                            <p:strVal val="1+#ppt_h/2"/>
                                          </p:val>
                                        </p:tav>
                                        <p:tav tm="100000">
                                          <p:val>
                                            <p:strVal val="#ppt_y"/>
                                          </p:val>
                                        </p:tav>
                                      </p:tavLst>
                                    </p:anim>
                                  </p:childTnLst>
                                </p:cTn>
                              </p:par>
                              <p:par>
                                <p:cTn id="253" presetID="2" presetClass="entr" presetSubtype="4" fill="hold" grpId="0" nodeType="withEffect">
                                  <p:stCondLst>
                                    <p:cond delay="0"/>
                                  </p:stCondLst>
                                  <p:childTnLst>
                                    <p:set>
                                      <p:cBhvr>
                                        <p:cTn id="254" dur="1" fill="hold">
                                          <p:stCondLst>
                                            <p:cond delay="0"/>
                                          </p:stCondLst>
                                        </p:cTn>
                                        <p:tgtEl>
                                          <p:spTgt spid="73"/>
                                        </p:tgtEl>
                                        <p:attrNameLst>
                                          <p:attrName>style.visibility</p:attrName>
                                        </p:attrNameLst>
                                      </p:cBhvr>
                                      <p:to>
                                        <p:strVal val="visible"/>
                                      </p:to>
                                    </p:set>
                                    <p:anim calcmode="lin" valueType="num">
                                      <p:cBhvr additive="base">
                                        <p:cTn id="255" dur="1000" fill="hold"/>
                                        <p:tgtEl>
                                          <p:spTgt spid="73"/>
                                        </p:tgtEl>
                                        <p:attrNameLst>
                                          <p:attrName>ppt_x</p:attrName>
                                        </p:attrNameLst>
                                      </p:cBhvr>
                                      <p:tavLst>
                                        <p:tav tm="0">
                                          <p:val>
                                            <p:strVal val="#ppt_x"/>
                                          </p:val>
                                        </p:tav>
                                        <p:tav tm="100000">
                                          <p:val>
                                            <p:strVal val="#ppt_x"/>
                                          </p:val>
                                        </p:tav>
                                      </p:tavLst>
                                    </p:anim>
                                    <p:anim calcmode="lin" valueType="num">
                                      <p:cBhvr additive="base">
                                        <p:cTn id="256" dur="1000" fill="hold"/>
                                        <p:tgtEl>
                                          <p:spTgt spid="73"/>
                                        </p:tgtEl>
                                        <p:attrNameLst>
                                          <p:attrName>ppt_y</p:attrName>
                                        </p:attrNameLst>
                                      </p:cBhvr>
                                      <p:tavLst>
                                        <p:tav tm="0">
                                          <p:val>
                                            <p:strVal val="1+#ppt_h/2"/>
                                          </p:val>
                                        </p:tav>
                                        <p:tav tm="100000">
                                          <p:val>
                                            <p:strVal val="#ppt_y"/>
                                          </p:val>
                                        </p:tav>
                                      </p:tavLst>
                                    </p:anim>
                                  </p:childTnLst>
                                </p:cTn>
                              </p:par>
                              <p:par>
                                <p:cTn id="257" presetID="2" presetClass="entr" presetSubtype="4" fill="hold" grpId="0" nodeType="withEffect">
                                  <p:stCondLst>
                                    <p:cond delay="0"/>
                                  </p:stCondLst>
                                  <p:childTnLst>
                                    <p:set>
                                      <p:cBhvr>
                                        <p:cTn id="258" dur="1" fill="hold">
                                          <p:stCondLst>
                                            <p:cond delay="0"/>
                                          </p:stCondLst>
                                        </p:cTn>
                                        <p:tgtEl>
                                          <p:spTgt spid="74"/>
                                        </p:tgtEl>
                                        <p:attrNameLst>
                                          <p:attrName>style.visibility</p:attrName>
                                        </p:attrNameLst>
                                      </p:cBhvr>
                                      <p:to>
                                        <p:strVal val="visible"/>
                                      </p:to>
                                    </p:set>
                                    <p:anim calcmode="lin" valueType="num">
                                      <p:cBhvr additive="base">
                                        <p:cTn id="259" dur="1000" fill="hold"/>
                                        <p:tgtEl>
                                          <p:spTgt spid="74"/>
                                        </p:tgtEl>
                                        <p:attrNameLst>
                                          <p:attrName>ppt_x</p:attrName>
                                        </p:attrNameLst>
                                      </p:cBhvr>
                                      <p:tavLst>
                                        <p:tav tm="0">
                                          <p:val>
                                            <p:strVal val="#ppt_x"/>
                                          </p:val>
                                        </p:tav>
                                        <p:tav tm="100000">
                                          <p:val>
                                            <p:strVal val="#ppt_x"/>
                                          </p:val>
                                        </p:tav>
                                      </p:tavLst>
                                    </p:anim>
                                    <p:anim calcmode="lin" valueType="num">
                                      <p:cBhvr additive="base">
                                        <p:cTn id="260" dur="1000" fill="hold"/>
                                        <p:tgtEl>
                                          <p:spTgt spid="74"/>
                                        </p:tgtEl>
                                        <p:attrNameLst>
                                          <p:attrName>ppt_y</p:attrName>
                                        </p:attrNameLst>
                                      </p:cBhvr>
                                      <p:tavLst>
                                        <p:tav tm="0">
                                          <p:val>
                                            <p:strVal val="1+#ppt_h/2"/>
                                          </p:val>
                                        </p:tav>
                                        <p:tav tm="100000">
                                          <p:val>
                                            <p:strVal val="#ppt_y"/>
                                          </p:val>
                                        </p:tav>
                                      </p:tavLst>
                                    </p:anim>
                                  </p:childTnLst>
                                </p:cTn>
                              </p:par>
                              <p:par>
                                <p:cTn id="261" presetID="2" presetClass="entr" presetSubtype="4" fill="hold" grpId="0" nodeType="withEffect">
                                  <p:stCondLst>
                                    <p:cond delay="0"/>
                                  </p:stCondLst>
                                  <p:childTnLst>
                                    <p:set>
                                      <p:cBhvr>
                                        <p:cTn id="262" dur="1" fill="hold">
                                          <p:stCondLst>
                                            <p:cond delay="0"/>
                                          </p:stCondLst>
                                        </p:cTn>
                                        <p:tgtEl>
                                          <p:spTgt spid="75"/>
                                        </p:tgtEl>
                                        <p:attrNameLst>
                                          <p:attrName>style.visibility</p:attrName>
                                        </p:attrNameLst>
                                      </p:cBhvr>
                                      <p:to>
                                        <p:strVal val="visible"/>
                                      </p:to>
                                    </p:set>
                                    <p:anim calcmode="lin" valueType="num">
                                      <p:cBhvr additive="base">
                                        <p:cTn id="263" dur="1000" fill="hold"/>
                                        <p:tgtEl>
                                          <p:spTgt spid="75"/>
                                        </p:tgtEl>
                                        <p:attrNameLst>
                                          <p:attrName>ppt_x</p:attrName>
                                        </p:attrNameLst>
                                      </p:cBhvr>
                                      <p:tavLst>
                                        <p:tav tm="0">
                                          <p:val>
                                            <p:strVal val="#ppt_x"/>
                                          </p:val>
                                        </p:tav>
                                        <p:tav tm="100000">
                                          <p:val>
                                            <p:strVal val="#ppt_x"/>
                                          </p:val>
                                        </p:tav>
                                      </p:tavLst>
                                    </p:anim>
                                    <p:anim calcmode="lin" valueType="num">
                                      <p:cBhvr additive="base">
                                        <p:cTn id="264" dur="1000" fill="hold"/>
                                        <p:tgtEl>
                                          <p:spTgt spid="75"/>
                                        </p:tgtEl>
                                        <p:attrNameLst>
                                          <p:attrName>ppt_y</p:attrName>
                                        </p:attrNameLst>
                                      </p:cBhvr>
                                      <p:tavLst>
                                        <p:tav tm="0">
                                          <p:val>
                                            <p:strVal val="1+#ppt_h/2"/>
                                          </p:val>
                                        </p:tav>
                                        <p:tav tm="100000">
                                          <p:val>
                                            <p:strVal val="#ppt_y"/>
                                          </p:val>
                                        </p:tav>
                                      </p:tavLst>
                                    </p:anim>
                                  </p:childTnLst>
                                </p:cTn>
                              </p:par>
                              <p:par>
                                <p:cTn id="265" presetID="2" presetClass="entr" presetSubtype="4" fill="hold" grpId="0" nodeType="withEffect">
                                  <p:stCondLst>
                                    <p:cond delay="0"/>
                                  </p:stCondLst>
                                  <p:childTnLst>
                                    <p:set>
                                      <p:cBhvr>
                                        <p:cTn id="266" dur="1" fill="hold">
                                          <p:stCondLst>
                                            <p:cond delay="0"/>
                                          </p:stCondLst>
                                        </p:cTn>
                                        <p:tgtEl>
                                          <p:spTgt spid="76"/>
                                        </p:tgtEl>
                                        <p:attrNameLst>
                                          <p:attrName>style.visibility</p:attrName>
                                        </p:attrNameLst>
                                      </p:cBhvr>
                                      <p:to>
                                        <p:strVal val="visible"/>
                                      </p:to>
                                    </p:set>
                                    <p:anim calcmode="lin" valueType="num">
                                      <p:cBhvr additive="base">
                                        <p:cTn id="267" dur="1000" fill="hold"/>
                                        <p:tgtEl>
                                          <p:spTgt spid="76"/>
                                        </p:tgtEl>
                                        <p:attrNameLst>
                                          <p:attrName>ppt_x</p:attrName>
                                        </p:attrNameLst>
                                      </p:cBhvr>
                                      <p:tavLst>
                                        <p:tav tm="0">
                                          <p:val>
                                            <p:strVal val="#ppt_x"/>
                                          </p:val>
                                        </p:tav>
                                        <p:tav tm="100000">
                                          <p:val>
                                            <p:strVal val="#ppt_x"/>
                                          </p:val>
                                        </p:tav>
                                      </p:tavLst>
                                    </p:anim>
                                    <p:anim calcmode="lin" valueType="num">
                                      <p:cBhvr additive="base">
                                        <p:cTn id="268" dur="1000" fill="hold"/>
                                        <p:tgtEl>
                                          <p:spTgt spid="76"/>
                                        </p:tgtEl>
                                        <p:attrNameLst>
                                          <p:attrName>ppt_y</p:attrName>
                                        </p:attrNameLst>
                                      </p:cBhvr>
                                      <p:tavLst>
                                        <p:tav tm="0">
                                          <p:val>
                                            <p:strVal val="1+#ppt_h/2"/>
                                          </p:val>
                                        </p:tav>
                                        <p:tav tm="100000">
                                          <p:val>
                                            <p:strVal val="#ppt_y"/>
                                          </p:val>
                                        </p:tav>
                                      </p:tavLst>
                                    </p:anim>
                                  </p:childTnLst>
                                </p:cTn>
                              </p:par>
                              <p:par>
                                <p:cTn id="269" presetID="2" presetClass="entr" presetSubtype="4" fill="hold" grpId="0" nodeType="withEffect">
                                  <p:stCondLst>
                                    <p:cond delay="0"/>
                                  </p:stCondLst>
                                  <p:childTnLst>
                                    <p:set>
                                      <p:cBhvr>
                                        <p:cTn id="270" dur="1" fill="hold">
                                          <p:stCondLst>
                                            <p:cond delay="0"/>
                                          </p:stCondLst>
                                        </p:cTn>
                                        <p:tgtEl>
                                          <p:spTgt spid="77"/>
                                        </p:tgtEl>
                                        <p:attrNameLst>
                                          <p:attrName>style.visibility</p:attrName>
                                        </p:attrNameLst>
                                      </p:cBhvr>
                                      <p:to>
                                        <p:strVal val="visible"/>
                                      </p:to>
                                    </p:set>
                                    <p:anim calcmode="lin" valueType="num">
                                      <p:cBhvr additive="base">
                                        <p:cTn id="271" dur="1000" fill="hold"/>
                                        <p:tgtEl>
                                          <p:spTgt spid="77"/>
                                        </p:tgtEl>
                                        <p:attrNameLst>
                                          <p:attrName>ppt_x</p:attrName>
                                        </p:attrNameLst>
                                      </p:cBhvr>
                                      <p:tavLst>
                                        <p:tav tm="0">
                                          <p:val>
                                            <p:strVal val="#ppt_x"/>
                                          </p:val>
                                        </p:tav>
                                        <p:tav tm="100000">
                                          <p:val>
                                            <p:strVal val="#ppt_x"/>
                                          </p:val>
                                        </p:tav>
                                      </p:tavLst>
                                    </p:anim>
                                    <p:anim calcmode="lin" valueType="num">
                                      <p:cBhvr additive="base">
                                        <p:cTn id="272" dur="1000" fill="hold"/>
                                        <p:tgtEl>
                                          <p:spTgt spid="77"/>
                                        </p:tgtEl>
                                        <p:attrNameLst>
                                          <p:attrName>ppt_y</p:attrName>
                                        </p:attrNameLst>
                                      </p:cBhvr>
                                      <p:tavLst>
                                        <p:tav tm="0">
                                          <p:val>
                                            <p:strVal val="1+#ppt_h/2"/>
                                          </p:val>
                                        </p:tav>
                                        <p:tav tm="100000">
                                          <p:val>
                                            <p:strVal val="#ppt_y"/>
                                          </p:val>
                                        </p:tav>
                                      </p:tavLst>
                                    </p:anim>
                                  </p:childTnLst>
                                </p:cTn>
                              </p:par>
                              <p:par>
                                <p:cTn id="273" presetID="2" presetClass="entr" presetSubtype="4" fill="hold" grpId="0" nodeType="withEffect">
                                  <p:stCondLst>
                                    <p:cond delay="0"/>
                                  </p:stCondLst>
                                  <p:childTnLst>
                                    <p:set>
                                      <p:cBhvr>
                                        <p:cTn id="274" dur="1" fill="hold">
                                          <p:stCondLst>
                                            <p:cond delay="0"/>
                                          </p:stCondLst>
                                        </p:cTn>
                                        <p:tgtEl>
                                          <p:spTgt spid="78"/>
                                        </p:tgtEl>
                                        <p:attrNameLst>
                                          <p:attrName>style.visibility</p:attrName>
                                        </p:attrNameLst>
                                      </p:cBhvr>
                                      <p:to>
                                        <p:strVal val="visible"/>
                                      </p:to>
                                    </p:set>
                                    <p:anim calcmode="lin" valueType="num">
                                      <p:cBhvr additive="base">
                                        <p:cTn id="275" dur="1000" fill="hold"/>
                                        <p:tgtEl>
                                          <p:spTgt spid="78"/>
                                        </p:tgtEl>
                                        <p:attrNameLst>
                                          <p:attrName>ppt_x</p:attrName>
                                        </p:attrNameLst>
                                      </p:cBhvr>
                                      <p:tavLst>
                                        <p:tav tm="0">
                                          <p:val>
                                            <p:strVal val="#ppt_x"/>
                                          </p:val>
                                        </p:tav>
                                        <p:tav tm="100000">
                                          <p:val>
                                            <p:strVal val="#ppt_x"/>
                                          </p:val>
                                        </p:tav>
                                      </p:tavLst>
                                    </p:anim>
                                    <p:anim calcmode="lin" valueType="num">
                                      <p:cBhvr additive="base">
                                        <p:cTn id="276" dur="1000" fill="hold"/>
                                        <p:tgtEl>
                                          <p:spTgt spid="78"/>
                                        </p:tgtEl>
                                        <p:attrNameLst>
                                          <p:attrName>ppt_y</p:attrName>
                                        </p:attrNameLst>
                                      </p:cBhvr>
                                      <p:tavLst>
                                        <p:tav tm="0">
                                          <p:val>
                                            <p:strVal val="1+#ppt_h/2"/>
                                          </p:val>
                                        </p:tav>
                                        <p:tav tm="100000">
                                          <p:val>
                                            <p:strVal val="#ppt_y"/>
                                          </p:val>
                                        </p:tav>
                                      </p:tavLst>
                                    </p:anim>
                                  </p:childTnLst>
                                </p:cTn>
                              </p:par>
                              <p:par>
                                <p:cTn id="277" presetID="2" presetClass="entr" presetSubtype="4" fill="hold" grpId="0" nodeType="withEffect">
                                  <p:stCondLst>
                                    <p:cond delay="0"/>
                                  </p:stCondLst>
                                  <p:childTnLst>
                                    <p:set>
                                      <p:cBhvr>
                                        <p:cTn id="278" dur="1" fill="hold">
                                          <p:stCondLst>
                                            <p:cond delay="0"/>
                                          </p:stCondLst>
                                        </p:cTn>
                                        <p:tgtEl>
                                          <p:spTgt spid="79"/>
                                        </p:tgtEl>
                                        <p:attrNameLst>
                                          <p:attrName>style.visibility</p:attrName>
                                        </p:attrNameLst>
                                      </p:cBhvr>
                                      <p:to>
                                        <p:strVal val="visible"/>
                                      </p:to>
                                    </p:set>
                                    <p:anim calcmode="lin" valueType="num">
                                      <p:cBhvr additive="base">
                                        <p:cTn id="279" dur="1000" fill="hold"/>
                                        <p:tgtEl>
                                          <p:spTgt spid="79"/>
                                        </p:tgtEl>
                                        <p:attrNameLst>
                                          <p:attrName>ppt_x</p:attrName>
                                        </p:attrNameLst>
                                      </p:cBhvr>
                                      <p:tavLst>
                                        <p:tav tm="0">
                                          <p:val>
                                            <p:strVal val="#ppt_x"/>
                                          </p:val>
                                        </p:tav>
                                        <p:tav tm="100000">
                                          <p:val>
                                            <p:strVal val="#ppt_x"/>
                                          </p:val>
                                        </p:tav>
                                      </p:tavLst>
                                    </p:anim>
                                    <p:anim calcmode="lin" valueType="num">
                                      <p:cBhvr additive="base">
                                        <p:cTn id="280" dur="1000" fill="hold"/>
                                        <p:tgtEl>
                                          <p:spTgt spid="79"/>
                                        </p:tgtEl>
                                        <p:attrNameLst>
                                          <p:attrName>ppt_y</p:attrName>
                                        </p:attrNameLst>
                                      </p:cBhvr>
                                      <p:tavLst>
                                        <p:tav tm="0">
                                          <p:val>
                                            <p:strVal val="1+#ppt_h/2"/>
                                          </p:val>
                                        </p:tav>
                                        <p:tav tm="100000">
                                          <p:val>
                                            <p:strVal val="#ppt_y"/>
                                          </p:val>
                                        </p:tav>
                                      </p:tavLst>
                                    </p:anim>
                                  </p:childTnLst>
                                </p:cTn>
                              </p:par>
                              <p:par>
                                <p:cTn id="281" presetID="2" presetClass="entr" presetSubtype="4" fill="hold" grpId="0" nodeType="withEffect">
                                  <p:stCondLst>
                                    <p:cond delay="0"/>
                                  </p:stCondLst>
                                  <p:childTnLst>
                                    <p:set>
                                      <p:cBhvr>
                                        <p:cTn id="282" dur="1" fill="hold">
                                          <p:stCondLst>
                                            <p:cond delay="0"/>
                                          </p:stCondLst>
                                        </p:cTn>
                                        <p:tgtEl>
                                          <p:spTgt spid="80"/>
                                        </p:tgtEl>
                                        <p:attrNameLst>
                                          <p:attrName>style.visibility</p:attrName>
                                        </p:attrNameLst>
                                      </p:cBhvr>
                                      <p:to>
                                        <p:strVal val="visible"/>
                                      </p:to>
                                    </p:set>
                                    <p:anim calcmode="lin" valueType="num">
                                      <p:cBhvr additive="base">
                                        <p:cTn id="283" dur="1000" fill="hold"/>
                                        <p:tgtEl>
                                          <p:spTgt spid="80"/>
                                        </p:tgtEl>
                                        <p:attrNameLst>
                                          <p:attrName>ppt_x</p:attrName>
                                        </p:attrNameLst>
                                      </p:cBhvr>
                                      <p:tavLst>
                                        <p:tav tm="0">
                                          <p:val>
                                            <p:strVal val="#ppt_x"/>
                                          </p:val>
                                        </p:tav>
                                        <p:tav tm="100000">
                                          <p:val>
                                            <p:strVal val="#ppt_x"/>
                                          </p:val>
                                        </p:tav>
                                      </p:tavLst>
                                    </p:anim>
                                    <p:anim calcmode="lin" valueType="num">
                                      <p:cBhvr additive="base">
                                        <p:cTn id="284" dur="1000" fill="hold"/>
                                        <p:tgtEl>
                                          <p:spTgt spid="80"/>
                                        </p:tgtEl>
                                        <p:attrNameLst>
                                          <p:attrName>ppt_y</p:attrName>
                                        </p:attrNameLst>
                                      </p:cBhvr>
                                      <p:tavLst>
                                        <p:tav tm="0">
                                          <p:val>
                                            <p:strVal val="1+#ppt_h/2"/>
                                          </p:val>
                                        </p:tav>
                                        <p:tav tm="100000">
                                          <p:val>
                                            <p:strVal val="#ppt_y"/>
                                          </p:val>
                                        </p:tav>
                                      </p:tavLst>
                                    </p:anim>
                                  </p:childTnLst>
                                </p:cTn>
                              </p:par>
                              <p:par>
                                <p:cTn id="285" presetID="2" presetClass="entr" presetSubtype="4" fill="hold" grpId="0" nodeType="withEffect">
                                  <p:stCondLst>
                                    <p:cond delay="0"/>
                                  </p:stCondLst>
                                  <p:childTnLst>
                                    <p:set>
                                      <p:cBhvr>
                                        <p:cTn id="286" dur="1" fill="hold">
                                          <p:stCondLst>
                                            <p:cond delay="0"/>
                                          </p:stCondLst>
                                        </p:cTn>
                                        <p:tgtEl>
                                          <p:spTgt spid="81"/>
                                        </p:tgtEl>
                                        <p:attrNameLst>
                                          <p:attrName>style.visibility</p:attrName>
                                        </p:attrNameLst>
                                      </p:cBhvr>
                                      <p:to>
                                        <p:strVal val="visible"/>
                                      </p:to>
                                    </p:set>
                                    <p:anim calcmode="lin" valueType="num">
                                      <p:cBhvr additive="base">
                                        <p:cTn id="287" dur="1000" fill="hold"/>
                                        <p:tgtEl>
                                          <p:spTgt spid="81"/>
                                        </p:tgtEl>
                                        <p:attrNameLst>
                                          <p:attrName>ppt_x</p:attrName>
                                        </p:attrNameLst>
                                      </p:cBhvr>
                                      <p:tavLst>
                                        <p:tav tm="0">
                                          <p:val>
                                            <p:strVal val="#ppt_x"/>
                                          </p:val>
                                        </p:tav>
                                        <p:tav tm="100000">
                                          <p:val>
                                            <p:strVal val="#ppt_x"/>
                                          </p:val>
                                        </p:tav>
                                      </p:tavLst>
                                    </p:anim>
                                    <p:anim calcmode="lin" valueType="num">
                                      <p:cBhvr additive="base">
                                        <p:cTn id="288" dur="1000" fill="hold"/>
                                        <p:tgtEl>
                                          <p:spTgt spid="81"/>
                                        </p:tgtEl>
                                        <p:attrNameLst>
                                          <p:attrName>ppt_y</p:attrName>
                                        </p:attrNameLst>
                                      </p:cBhvr>
                                      <p:tavLst>
                                        <p:tav tm="0">
                                          <p:val>
                                            <p:strVal val="1+#ppt_h/2"/>
                                          </p:val>
                                        </p:tav>
                                        <p:tav tm="100000">
                                          <p:val>
                                            <p:strVal val="#ppt_y"/>
                                          </p:val>
                                        </p:tav>
                                      </p:tavLst>
                                    </p:anim>
                                  </p:childTnLst>
                                </p:cTn>
                              </p:par>
                            </p:childTnLst>
                          </p:cTn>
                        </p:par>
                        <p:par>
                          <p:cTn id="289" fill="hold">
                            <p:stCondLst>
                              <p:cond delay="1500"/>
                            </p:stCondLst>
                            <p:childTnLst>
                              <p:par>
                                <p:cTn id="290" presetID="53" presetClass="entr" presetSubtype="16" fill="hold" nodeType="afterEffect">
                                  <p:stCondLst>
                                    <p:cond delay="0"/>
                                  </p:stCondLst>
                                  <p:childTnLst>
                                    <p:set>
                                      <p:cBhvr>
                                        <p:cTn id="291" dur="1" fill="hold">
                                          <p:stCondLst>
                                            <p:cond delay="0"/>
                                          </p:stCondLst>
                                        </p:cTn>
                                        <p:tgtEl>
                                          <p:spTgt spid="225"/>
                                        </p:tgtEl>
                                        <p:attrNameLst>
                                          <p:attrName>style.visibility</p:attrName>
                                        </p:attrNameLst>
                                      </p:cBhvr>
                                      <p:to>
                                        <p:strVal val="visible"/>
                                      </p:to>
                                    </p:set>
                                    <p:anim calcmode="lin" valueType="num">
                                      <p:cBhvr>
                                        <p:cTn id="292" dur="500" fill="hold"/>
                                        <p:tgtEl>
                                          <p:spTgt spid="225"/>
                                        </p:tgtEl>
                                        <p:attrNameLst>
                                          <p:attrName>ppt_w</p:attrName>
                                        </p:attrNameLst>
                                      </p:cBhvr>
                                      <p:tavLst>
                                        <p:tav tm="0">
                                          <p:val>
                                            <p:fltVal val="0"/>
                                          </p:val>
                                        </p:tav>
                                        <p:tav tm="100000">
                                          <p:val>
                                            <p:strVal val="#ppt_w"/>
                                          </p:val>
                                        </p:tav>
                                      </p:tavLst>
                                    </p:anim>
                                    <p:anim calcmode="lin" valueType="num">
                                      <p:cBhvr>
                                        <p:cTn id="293" dur="500" fill="hold"/>
                                        <p:tgtEl>
                                          <p:spTgt spid="225"/>
                                        </p:tgtEl>
                                        <p:attrNameLst>
                                          <p:attrName>ppt_h</p:attrName>
                                        </p:attrNameLst>
                                      </p:cBhvr>
                                      <p:tavLst>
                                        <p:tav tm="0">
                                          <p:val>
                                            <p:fltVal val="0"/>
                                          </p:val>
                                        </p:tav>
                                        <p:tav tm="100000">
                                          <p:val>
                                            <p:strVal val="#ppt_h"/>
                                          </p:val>
                                        </p:tav>
                                      </p:tavLst>
                                    </p:anim>
                                    <p:animEffect transition="in" filter="fade">
                                      <p:cBhvr>
                                        <p:cTn id="294" dur="500"/>
                                        <p:tgtEl>
                                          <p:spTgt spid="225"/>
                                        </p:tgtEl>
                                      </p:cBhvr>
                                    </p:animEffect>
                                  </p:childTnLst>
                                </p:cTn>
                              </p:par>
                            </p:childTnLst>
                          </p:cTn>
                        </p:par>
                        <p:par>
                          <p:cTn id="295" fill="hold">
                            <p:stCondLst>
                              <p:cond delay="2000"/>
                            </p:stCondLst>
                            <p:childTnLst>
                              <p:par>
                                <p:cTn id="296" presetID="22" presetClass="entr" presetSubtype="2" fill="hold" nodeType="afterEffect">
                                  <p:stCondLst>
                                    <p:cond delay="0"/>
                                  </p:stCondLst>
                                  <p:childTnLst>
                                    <p:set>
                                      <p:cBhvr>
                                        <p:cTn id="297" dur="1" fill="hold">
                                          <p:stCondLst>
                                            <p:cond delay="0"/>
                                          </p:stCondLst>
                                        </p:cTn>
                                        <p:tgtEl>
                                          <p:spTgt spid="228"/>
                                        </p:tgtEl>
                                        <p:attrNameLst>
                                          <p:attrName>style.visibility</p:attrName>
                                        </p:attrNameLst>
                                      </p:cBhvr>
                                      <p:to>
                                        <p:strVal val="visible"/>
                                      </p:to>
                                    </p:set>
                                    <p:animEffect transition="in" filter="wipe(right)">
                                      <p:cBhvr>
                                        <p:cTn id="298" dur="500"/>
                                        <p:tgtEl>
                                          <p:spTgt spid="228"/>
                                        </p:tgtEl>
                                      </p:cBhvr>
                                    </p:animEffect>
                                  </p:childTnLst>
                                </p:cTn>
                              </p:par>
                            </p:childTnLst>
                          </p:cTn>
                        </p:par>
                        <p:par>
                          <p:cTn id="299" fill="hold">
                            <p:stCondLst>
                              <p:cond delay="2500"/>
                            </p:stCondLst>
                            <p:childTnLst>
                              <p:par>
                                <p:cTn id="300" presetID="53" presetClass="entr" presetSubtype="16" fill="hold" grpId="0" nodeType="afterEffect">
                                  <p:stCondLst>
                                    <p:cond delay="0"/>
                                  </p:stCondLst>
                                  <p:childTnLst>
                                    <p:set>
                                      <p:cBhvr>
                                        <p:cTn id="301" dur="1" fill="hold">
                                          <p:stCondLst>
                                            <p:cond delay="0"/>
                                          </p:stCondLst>
                                        </p:cTn>
                                        <p:tgtEl>
                                          <p:spTgt spid="223"/>
                                        </p:tgtEl>
                                        <p:attrNameLst>
                                          <p:attrName>style.visibility</p:attrName>
                                        </p:attrNameLst>
                                      </p:cBhvr>
                                      <p:to>
                                        <p:strVal val="visible"/>
                                      </p:to>
                                    </p:set>
                                    <p:anim calcmode="lin" valueType="num">
                                      <p:cBhvr>
                                        <p:cTn id="302" dur="500" fill="hold"/>
                                        <p:tgtEl>
                                          <p:spTgt spid="223"/>
                                        </p:tgtEl>
                                        <p:attrNameLst>
                                          <p:attrName>ppt_w</p:attrName>
                                        </p:attrNameLst>
                                      </p:cBhvr>
                                      <p:tavLst>
                                        <p:tav tm="0">
                                          <p:val>
                                            <p:fltVal val="0"/>
                                          </p:val>
                                        </p:tav>
                                        <p:tav tm="100000">
                                          <p:val>
                                            <p:strVal val="#ppt_w"/>
                                          </p:val>
                                        </p:tav>
                                      </p:tavLst>
                                    </p:anim>
                                    <p:anim calcmode="lin" valueType="num">
                                      <p:cBhvr>
                                        <p:cTn id="303" dur="500" fill="hold"/>
                                        <p:tgtEl>
                                          <p:spTgt spid="223"/>
                                        </p:tgtEl>
                                        <p:attrNameLst>
                                          <p:attrName>ppt_h</p:attrName>
                                        </p:attrNameLst>
                                      </p:cBhvr>
                                      <p:tavLst>
                                        <p:tav tm="0">
                                          <p:val>
                                            <p:fltVal val="0"/>
                                          </p:val>
                                        </p:tav>
                                        <p:tav tm="100000">
                                          <p:val>
                                            <p:strVal val="#ppt_h"/>
                                          </p:val>
                                        </p:tav>
                                      </p:tavLst>
                                    </p:anim>
                                    <p:animEffect transition="in" filter="fade">
                                      <p:cBhvr>
                                        <p:cTn id="304" dur="500"/>
                                        <p:tgtEl>
                                          <p:spTgt spid="223"/>
                                        </p:tgtEl>
                                      </p:cBhvr>
                                    </p:animEffect>
                                  </p:childTnLst>
                                </p:cTn>
                              </p:par>
                            </p:childTnLst>
                          </p:cTn>
                        </p:par>
                        <p:par>
                          <p:cTn id="305" fill="hold">
                            <p:stCondLst>
                              <p:cond delay="3000"/>
                            </p:stCondLst>
                            <p:childTnLst>
                              <p:par>
                                <p:cTn id="306" presetID="22" presetClass="entr" presetSubtype="2" fill="hold" grpId="0" nodeType="afterEffect">
                                  <p:stCondLst>
                                    <p:cond delay="0"/>
                                  </p:stCondLst>
                                  <p:childTnLst>
                                    <p:set>
                                      <p:cBhvr>
                                        <p:cTn id="307" dur="1" fill="hold">
                                          <p:stCondLst>
                                            <p:cond delay="0"/>
                                          </p:stCondLst>
                                        </p:cTn>
                                        <p:tgtEl>
                                          <p:spTgt spid="224"/>
                                        </p:tgtEl>
                                        <p:attrNameLst>
                                          <p:attrName>style.visibility</p:attrName>
                                        </p:attrNameLst>
                                      </p:cBhvr>
                                      <p:to>
                                        <p:strVal val="visible"/>
                                      </p:to>
                                    </p:set>
                                    <p:animEffect transition="in" filter="wipe(right)">
                                      <p:cBhvr>
                                        <p:cTn id="308" dur="500"/>
                                        <p:tgtEl>
                                          <p:spTgt spid="224"/>
                                        </p:tgtEl>
                                      </p:cBhvr>
                                    </p:animEffect>
                                  </p:childTnLst>
                                </p:cTn>
                              </p:par>
                            </p:childTnLst>
                          </p:cTn>
                        </p:par>
                        <p:par>
                          <p:cTn id="309" fill="hold">
                            <p:stCondLst>
                              <p:cond delay="3500"/>
                            </p:stCondLst>
                            <p:childTnLst>
                              <p:par>
                                <p:cTn id="310" presetID="42" presetClass="entr" presetSubtype="0" fill="hold" grpId="0" nodeType="afterEffect">
                                  <p:stCondLst>
                                    <p:cond delay="0"/>
                                  </p:stCondLst>
                                  <p:childTnLst>
                                    <p:set>
                                      <p:cBhvr>
                                        <p:cTn id="311" dur="1" fill="hold">
                                          <p:stCondLst>
                                            <p:cond delay="0"/>
                                          </p:stCondLst>
                                        </p:cTn>
                                        <p:tgtEl>
                                          <p:spTgt spid="229"/>
                                        </p:tgtEl>
                                        <p:attrNameLst>
                                          <p:attrName>style.visibility</p:attrName>
                                        </p:attrNameLst>
                                      </p:cBhvr>
                                      <p:to>
                                        <p:strVal val="visible"/>
                                      </p:to>
                                    </p:set>
                                    <p:animEffect transition="in" filter="fade">
                                      <p:cBhvr>
                                        <p:cTn id="312" dur="1000"/>
                                        <p:tgtEl>
                                          <p:spTgt spid="229"/>
                                        </p:tgtEl>
                                      </p:cBhvr>
                                    </p:animEffect>
                                    <p:anim calcmode="lin" valueType="num">
                                      <p:cBhvr>
                                        <p:cTn id="313" dur="1000" fill="hold"/>
                                        <p:tgtEl>
                                          <p:spTgt spid="229"/>
                                        </p:tgtEl>
                                        <p:attrNameLst>
                                          <p:attrName>ppt_x</p:attrName>
                                        </p:attrNameLst>
                                      </p:cBhvr>
                                      <p:tavLst>
                                        <p:tav tm="0">
                                          <p:val>
                                            <p:strVal val="#ppt_x"/>
                                          </p:val>
                                        </p:tav>
                                        <p:tav tm="100000">
                                          <p:val>
                                            <p:strVal val="#ppt_x"/>
                                          </p:val>
                                        </p:tav>
                                      </p:tavLst>
                                    </p:anim>
                                    <p:anim calcmode="lin" valueType="num">
                                      <p:cBhvr>
                                        <p:cTn id="314" dur="1000" fill="hold"/>
                                        <p:tgtEl>
                                          <p:spTgt spid="229"/>
                                        </p:tgtEl>
                                        <p:attrNameLst>
                                          <p:attrName>ppt_y</p:attrName>
                                        </p:attrNameLst>
                                      </p:cBhvr>
                                      <p:tavLst>
                                        <p:tav tm="0">
                                          <p:val>
                                            <p:strVal val="#ppt_y+.1"/>
                                          </p:val>
                                        </p:tav>
                                        <p:tav tm="100000">
                                          <p:val>
                                            <p:strVal val="#ppt_y"/>
                                          </p:val>
                                        </p:tav>
                                      </p:tavLst>
                                    </p:anim>
                                  </p:childTnLst>
                                </p:cTn>
                              </p:par>
                              <p:par>
                                <p:cTn id="315" presetID="42" presetClass="entr" presetSubtype="0" fill="hold" grpId="0" nodeType="withEffect">
                                  <p:stCondLst>
                                    <p:cond delay="0"/>
                                  </p:stCondLst>
                                  <p:childTnLst>
                                    <p:set>
                                      <p:cBhvr>
                                        <p:cTn id="316" dur="1" fill="hold">
                                          <p:stCondLst>
                                            <p:cond delay="0"/>
                                          </p:stCondLst>
                                        </p:cTn>
                                        <p:tgtEl>
                                          <p:spTgt spid="257"/>
                                        </p:tgtEl>
                                        <p:attrNameLst>
                                          <p:attrName>style.visibility</p:attrName>
                                        </p:attrNameLst>
                                      </p:cBhvr>
                                      <p:to>
                                        <p:strVal val="visible"/>
                                      </p:to>
                                    </p:set>
                                    <p:animEffect transition="in" filter="fade">
                                      <p:cBhvr>
                                        <p:cTn id="317" dur="1000"/>
                                        <p:tgtEl>
                                          <p:spTgt spid="257"/>
                                        </p:tgtEl>
                                      </p:cBhvr>
                                    </p:animEffect>
                                    <p:anim calcmode="lin" valueType="num">
                                      <p:cBhvr>
                                        <p:cTn id="318" dur="1000" fill="hold"/>
                                        <p:tgtEl>
                                          <p:spTgt spid="257"/>
                                        </p:tgtEl>
                                        <p:attrNameLst>
                                          <p:attrName>ppt_x</p:attrName>
                                        </p:attrNameLst>
                                      </p:cBhvr>
                                      <p:tavLst>
                                        <p:tav tm="0">
                                          <p:val>
                                            <p:strVal val="#ppt_x"/>
                                          </p:val>
                                        </p:tav>
                                        <p:tav tm="100000">
                                          <p:val>
                                            <p:strVal val="#ppt_x"/>
                                          </p:val>
                                        </p:tav>
                                      </p:tavLst>
                                    </p:anim>
                                    <p:anim calcmode="lin" valueType="num">
                                      <p:cBhvr>
                                        <p:cTn id="319" dur="1000" fill="hold"/>
                                        <p:tgtEl>
                                          <p:spTgt spid="257"/>
                                        </p:tgtEl>
                                        <p:attrNameLst>
                                          <p:attrName>ppt_y</p:attrName>
                                        </p:attrNameLst>
                                      </p:cBhvr>
                                      <p:tavLst>
                                        <p:tav tm="0">
                                          <p:val>
                                            <p:strVal val="#ppt_y+.1"/>
                                          </p:val>
                                        </p:tav>
                                        <p:tav tm="100000">
                                          <p:val>
                                            <p:strVal val="#ppt_y"/>
                                          </p:val>
                                        </p:tav>
                                      </p:tavLst>
                                    </p:anim>
                                  </p:childTnLst>
                                </p:cTn>
                              </p:par>
                            </p:childTnLst>
                          </p:cTn>
                        </p:par>
                        <p:par>
                          <p:cTn id="320" fill="hold">
                            <p:stCondLst>
                              <p:cond delay="4500"/>
                            </p:stCondLst>
                            <p:childTnLst>
                              <p:par>
                                <p:cTn id="321" presetID="53" presetClass="entr" presetSubtype="16" fill="hold" nodeType="afterEffect">
                                  <p:stCondLst>
                                    <p:cond delay="0"/>
                                  </p:stCondLst>
                                  <p:childTnLst>
                                    <p:set>
                                      <p:cBhvr>
                                        <p:cTn id="322" dur="1" fill="hold">
                                          <p:stCondLst>
                                            <p:cond delay="0"/>
                                          </p:stCondLst>
                                        </p:cTn>
                                        <p:tgtEl>
                                          <p:spTgt spid="263"/>
                                        </p:tgtEl>
                                        <p:attrNameLst>
                                          <p:attrName>style.visibility</p:attrName>
                                        </p:attrNameLst>
                                      </p:cBhvr>
                                      <p:to>
                                        <p:strVal val="visible"/>
                                      </p:to>
                                    </p:set>
                                    <p:anim calcmode="lin" valueType="num">
                                      <p:cBhvr>
                                        <p:cTn id="323" dur="500" fill="hold"/>
                                        <p:tgtEl>
                                          <p:spTgt spid="263"/>
                                        </p:tgtEl>
                                        <p:attrNameLst>
                                          <p:attrName>ppt_w</p:attrName>
                                        </p:attrNameLst>
                                      </p:cBhvr>
                                      <p:tavLst>
                                        <p:tav tm="0">
                                          <p:val>
                                            <p:fltVal val="0"/>
                                          </p:val>
                                        </p:tav>
                                        <p:tav tm="100000">
                                          <p:val>
                                            <p:strVal val="#ppt_w"/>
                                          </p:val>
                                        </p:tav>
                                      </p:tavLst>
                                    </p:anim>
                                    <p:anim calcmode="lin" valueType="num">
                                      <p:cBhvr>
                                        <p:cTn id="324" dur="500" fill="hold"/>
                                        <p:tgtEl>
                                          <p:spTgt spid="263"/>
                                        </p:tgtEl>
                                        <p:attrNameLst>
                                          <p:attrName>ppt_h</p:attrName>
                                        </p:attrNameLst>
                                      </p:cBhvr>
                                      <p:tavLst>
                                        <p:tav tm="0">
                                          <p:val>
                                            <p:fltVal val="0"/>
                                          </p:val>
                                        </p:tav>
                                        <p:tav tm="100000">
                                          <p:val>
                                            <p:strVal val="#ppt_h"/>
                                          </p:val>
                                        </p:tav>
                                      </p:tavLst>
                                    </p:anim>
                                    <p:animEffect transition="in" filter="fade">
                                      <p:cBhvr>
                                        <p:cTn id="325" dur="500"/>
                                        <p:tgtEl>
                                          <p:spTgt spid="263"/>
                                        </p:tgtEl>
                                      </p:cBhvr>
                                    </p:animEffect>
                                  </p:childTnLst>
                                </p:cTn>
                              </p:par>
                            </p:childTnLst>
                          </p:cTn>
                        </p:par>
                        <p:par>
                          <p:cTn id="326" fill="hold">
                            <p:stCondLst>
                              <p:cond delay="5000"/>
                            </p:stCondLst>
                            <p:childTnLst>
                              <p:par>
                                <p:cTn id="327" presetID="22" presetClass="entr" presetSubtype="2" fill="hold" nodeType="afterEffect">
                                  <p:stCondLst>
                                    <p:cond delay="0"/>
                                  </p:stCondLst>
                                  <p:childTnLst>
                                    <p:set>
                                      <p:cBhvr>
                                        <p:cTn id="328" dur="1" fill="hold">
                                          <p:stCondLst>
                                            <p:cond delay="0"/>
                                          </p:stCondLst>
                                        </p:cTn>
                                        <p:tgtEl>
                                          <p:spTgt spid="264"/>
                                        </p:tgtEl>
                                        <p:attrNameLst>
                                          <p:attrName>style.visibility</p:attrName>
                                        </p:attrNameLst>
                                      </p:cBhvr>
                                      <p:to>
                                        <p:strVal val="visible"/>
                                      </p:to>
                                    </p:set>
                                    <p:animEffect transition="in" filter="wipe(right)">
                                      <p:cBhvr>
                                        <p:cTn id="329" dur="500"/>
                                        <p:tgtEl>
                                          <p:spTgt spid="264"/>
                                        </p:tgtEl>
                                      </p:cBhvr>
                                    </p:animEffect>
                                  </p:childTnLst>
                                </p:cTn>
                              </p:par>
                            </p:childTnLst>
                          </p:cTn>
                        </p:par>
                        <p:par>
                          <p:cTn id="330" fill="hold">
                            <p:stCondLst>
                              <p:cond delay="5500"/>
                            </p:stCondLst>
                            <p:childTnLst>
                              <p:par>
                                <p:cTn id="331" presetID="53" presetClass="entr" presetSubtype="16" fill="hold" grpId="0" nodeType="afterEffect">
                                  <p:stCondLst>
                                    <p:cond delay="0"/>
                                  </p:stCondLst>
                                  <p:childTnLst>
                                    <p:set>
                                      <p:cBhvr>
                                        <p:cTn id="332" dur="1" fill="hold">
                                          <p:stCondLst>
                                            <p:cond delay="0"/>
                                          </p:stCondLst>
                                        </p:cTn>
                                        <p:tgtEl>
                                          <p:spTgt spid="268"/>
                                        </p:tgtEl>
                                        <p:attrNameLst>
                                          <p:attrName>style.visibility</p:attrName>
                                        </p:attrNameLst>
                                      </p:cBhvr>
                                      <p:to>
                                        <p:strVal val="visible"/>
                                      </p:to>
                                    </p:set>
                                    <p:anim calcmode="lin" valueType="num">
                                      <p:cBhvr>
                                        <p:cTn id="333" dur="500" fill="hold"/>
                                        <p:tgtEl>
                                          <p:spTgt spid="268"/>
                                        </p:tgtEl>
                                        <p:attrNameLst>
                                          <p:attrName>ppt_w</p:attrName>
                                        </p:attrNameLst>
                                      </p:cBhvr>
                                      <p:tavLst>
                                        <p:tav tm="0">
                                          <p:val>
                                            <p:fltVal val="0"/>
                                          </p:val>
                                        </p:tav>
                                        <p:tav tm="100000">
                                          <p:val>
                                            <p:strVal val="#ppt_w"/>
                                          </p:val>
                                        </p:tav>
                                      </p:tavLst>
                                    </p:anim>
                                    <p:anim calcmode="lin" valueType="num">
                                      <p:cBhvr>
                                        <p:cTn id="334" dur="500" fill="hold"/>
                                        <p:tgtEl>
                                          <p:spTgt spid="268"/>
                                        </p:tgtEl>
                                        <p:attrNameLst>
                                          <p:attrName>ppt_h</p:attrName>
                                        </p:attrNameLst>
                                      </p:cBhvr>
                                      <p:tavLst>
                                        <p:tav tm="0">
                                          <p:val>
                                            <p:fltVal val="0"/>
                                          </p:val>
                                        </p:tav>
                                        <p:tav tm="100000">
                                          <p:val>
                                            <p:strVal val="#ppt_h"/>
                                          </p:val>
                                        </p:tav>
                                      </p:tavLst>
                                    </p:anim>
                                    <p:animEffect transition="in" filter="fade">
                                      <p:cBhvr>
                                        <p:cTn id="335" dur="500"/>
                                        <p:tgtEl>
                                          <p:spTgt spid="268"/>
                                        </p:tgtEl>
                                      </p:cBhvr>
                                    </p:animEffect>
                                  </p:childTnLst>
                                </p:cTn>
                              </p:par>
                            </p:childTnLst>
                          </p:cTn>
                        </p:par>
                        <p:par>
                          <p:cTn id="336" fill="hold">
                            <p:stCondLst>
                              <p:cond delay="6000"/>
                            </p:stCondLst>
                            <p:childTnLst>
                              <p:par>
                                <p:cTn id="337" presetID="22" presetClass="entr" presetSubtype="2" fill="hold" grpId="0" nodeType="afterEffect">
                                  <p:stCondLst>
                                    <p:cond delay="0"/>
                                  </p:stCondLst>
                                  <p:childTnLst>
                                    <p:set>
                                      <p:cBhvr>
                                        <p:cTn id="338" dur="1" fill="hold">
                                          <p:stCondLst>
                                            <p:cond delay="0"/>
                                          </p:stCondLst>
                                        </p:cTn>
                                        <p:tgtEl>
                                          <p:spTgt spid="269"/>
                                        </p:tgtEl>
                                        <p:attrNameLst>
                                          <p:attrName>style.visibility</p:attrName>
                                        </p:attrNameLst>
                                      </p:cBhvr>
                                      <p:to>
                                        <p:strVal val="visible"/>
                                      </p:to>
                                    </p:set>
                                    <p:animEffect transition="in" filter="wipe(right)">
                                      <p:cBhvr>
                                        <p:cTn id="339" dur="500"/>
                                        <p:tgtEl>
                                          <p:spTgt spid="269"/>
                                        </p:tgtEl>
                                      </p:cBhvr>
                                    </p:animEffect>
                                  </p:childTnLst>
                                </p:cTn>
                              </p:par>
                            </p:childTnLst>
                          </p:cTn>
                        </p:par>
                        <p:par>
                          <p:cTn id="340" fill="hold">
                            <p:stCondLst>
                              <p:cond delay="6500"/>
                            </p:stCondLst>
                            <p:childTnLst>
                              <p:par>
                                <p:cTn id="341" presetID="42" presetClass="entr" presetSubtype="0" fill="hold" grpId="0" nodeType="afterEffect">
                                  <p:stCondLst>
                                    <p:cond delay="0"/>
                                  </p:stCondLst>
                                  <p:childTnLst>
                                    <p:set>
                                      <p:cBhvr>
                                        <p:cTn id="342" dur="1" fill="hold">
                                          <p:stCondLst>
                                            <p:cond delay="0"/>
                                          </p:stCondLst>
                                        </p:cTn>
                                        <p:tgtEl>
                                          <p:spTgt spid="265"/>
                                        </p:tgtEl>
                                        <p:attrNameLst>
                                          <p:attrName>style.visibility</p:attrName>
                                        </p:attrNameLst>
                                      </p:cBhvr>
                                      <p:to>
                                        <p:strVal val="visible"/>
                                      </p:to>
                                    </p:set>
                                    <p:animEffect transition="in" filter="fade">
                                      <p:cBhvr>
                                        <p:cTn id="343" dur="1000"/>
                                        <p:tgtEl>
                                          <p:spTgt spid="265"/>
                                        </p:tgtEl>
                                      </p:cBhvr>
                                    </p:animEffect>
                                    <p:anim calcmode="lin" valueType="num">
                                      <p:cBhvr>
                                        <p:cTn id="344" dur="1000" fill="hold"/>
                                        <p:tgtEl>
                                          <p:spTgt spid="265"/>
                                        </p:tgtEl>
                                        <p:attrNameLst>
                                          <p:attrName>ppt_x</p:attrName>
                                        </p:attrNameLst>
                                      </p:cBhvr>
                                      <p:tavLst>
                                        <p:tav tm="0">
                                          <p:val>
                                            <p:strVal val="#ppt_x"/>
                                          </p:val>
                                        </p:tav>
                                        <p:tav tm="100000">
                                          <p:val>
                                            <p:strVal val="#ppt_x"/>
                                          </p:val>
                                        </p:tav>
                                      </p:tavLst>
                                    </p:anim>
                                    <p:anim calcmode="lin" valueType="num">
                                      <p:cBhvr>
                                        <p:cTn id="345" dur="1000" fill="hold"/>
                                        <p:tgtEl>
                                          <p:spTgt spid="265"/>
                                        </p:tgtEl>
                                        <p:attrNameLst>
                                          <p:attrName>ppt_y</p:attrName>
                                        </p:attrNameLst>
                                      </p:cBhvr>
                                      <p:tavLst>
                                        <p:tav tm="0">
                                          <p:val>
                                            <p:strVal val="#ppt_y+.1"/>
                                          </p:val>
                                        </p:tav>
                                        <p:tav tm="100000">
                                          <p:val>
                                            <p:strVal val="#ppt_y"/>
                                          </p:val>
                                        </p:tav>
                                      </p:tavLst>
                                    </p:anim>
                                  </p:childTnLst>
                                </p:cTn>
                              </p:par>
                              <p:par>
                                <p:cTn id="346" presetID="42" presetClass="entr" presetSubtype="0" fill="hold" grpId="0" nodeType="withEffect">
                                  <p:stCondLst>
                                    <p:cond delay="0"/>
                                  </p:stCondLst>
                                  <p:childTnLst>
                                    <p:set>
                                      <p:cBhvr>
                                        <p:cTn id="347" dur="1" fill="hold">
                                          <p:stCondLst>
                                            <p:cond delay="0"/>
                                          </p:stCondLst>
                                        </p:cTn>
                                        <p:tgtEl>
                                          <p:spTgt spid="261"/>
                                        </p:tgtEl>
                                        <p:attrNameLst>
                                          <p:attrName>style.visibility</p:attrName>
                                        </p:attrNameLst>
                                      </p:cBhvr>
                                      <p:to>
                                        <p:strVal val="visible"/>
                                      </p:to>
                                    </p:set>
                                    <p:animEffect transition="in" filter="fade">
                                      <p:cBhvr>
                                        <p:cTn id="348" dur="1000"/>
                                        <p:tgtEl>
                                          <p:spTgt spid="261"/>
                                        </p:tgtEl>
                                      </p:cBhvr>
                                    </p:animEffect>
                                    <p:anim calcmode="lin" valueType="num">
                                      <p:cBhvr>
                                        <p:cTn id="349" dur="1000" fill="hold"/>
                                        <p:tgtEl>
                                          <p:spTgt spid="261"/>
                                        </p:tgtEl>
                                        <p:attrNameLst>
                                          <p:attrName>ppt_x</p:attrName>
                                        </p:attrNameLst>
                                      </p:cBhvr>
                                      <p:tavLst>
                                        <p:tav tm="0">
                                          <p:val>
                                            <p:strVal val="#ppt_x"/>
                                          </p:val>
                                        </p:tav>
                                        <p:tav tm="100000">
                                          <p:val>
                                            <p:strVal val="#ppt_x"/>
                                          </p:val>
                                        </p:tav>
                                      </p:tavLst>
                                    </p:anim>
                                    <p:anim calcmode="lin" valueType="num">
                                      <p:cBhvr>
                                        <p:cTn id="350" dur="1000" fill="hold"/>
                                        <p:tgtEl>
                                          <p:spTgt spid="261"/>
                                        </p:tgtEl>
                                        <p:attrNameLst>
                                          <p:attrName>ppt_y</p:attrName>
                                        </p:attrNameLst>
                                      </p:cBhvr>
                                      <p:tavLst>
                                        <p:tav tm="0">
                                          <p:val>
                                            <p:strVal val="#ppt_y+.1"/>
                                          </p:val>
                                        </p:tav>
                                        <p:tav tm="100000">
                                          <p:val>
                                            <p:strVal val="#ppt_y"/>
                                          </p:val>
                                        </p:tav>
                                      </p:tavLst>
                                    </p:anim>
                                  </p:childTnLst>
                                </p:cTn>
                              </p:par>
                            </p:childTnLst>
                          </p:cTn>
                        </p:par>
                        <p:par>
                          <p:cTn id="351" fill="hold">
                            <p:stCondLst>
                              <p:cond delay="7500"/>
                            </p:stCondLst>
                            <p:childTnLst>
                              <p:par>
                                <p:cTn id="352" presetID="53" presetClass="entr" presetSubtype="16" fill="hold" nodeType="afterEffect">
                                  <p:stCondLst>
                                    <p:cond delay="0"/>
                                  </p:stCondLst>
                                  <p:childTnLst>
                                    <p:set>
                                      <p:cBhvr>
                                        <p:cTn id="353" dur="1" fill="hold">
                                          <p:stCondLst>
                                            <p:cond delay="0"/>
                                          </p:stCondLst>
                                        </p:cTn>
                                        <p:tgtEl>
                                          <p:spTgt spid="274"/>
                                        </p:tgtEl>
                                        <p:attrNameLst>
                                          <p:attrName>style.visibility</p:attrName>
                                        </p:attrNameLst>
                                      </p:cBhvr>
                                      <p:to>
                                        <p:strVal val="visible"/>
                                      </p:to>
                                    </p:set>
                                    <p:anim calcmode="lin" valueType="num">
                                      <p:cBhvr>
                                        <p:cTn id="354" dur="500" fill="hold"/>
                                        <p:tgtEl>
                                          <p:spTgt spid="274"/>
                                        </p:tgtEl>
                                        <p:attrNameLst>
                                          <p:attrName>ppt_w</p:attrName>
                                        </p:attrNameLst>
                                      </p:cBhvr>
                                      <p:tavLst>
                                        <p:tav tm="0">
                                          <p:val>
                                            <p:fltVal val="0"/>
                                          </p:val>
                                        </p:tav>
                                        <p:tav tm="100000">
                                          <p:val>
                                            <p:strVal val="#ppt_w"/>
                                          </p:val>
                                        </p:tav>
                                      </p:tavLst>
                                    </p:anim>
                                    <p:anim calcmode="lin" valueType="num">
                                      <p:cBhvr>
                                        <p:cTn id="355" dur="500" fill="hold"/>
                                        <p:tgtEl>
                                          <p:spTgt spid="274"/>
                                        </p:tgtEl>
                                        <p:attrNameLst>
                                          <p:attrName>ppt_h</p:attrName>
                                        </p:attrNameLst>
                                      </p:cBhvr>
                                      <p:tavLst>
                                        <p:tav tm="0">
                                          <p:val>
                                            <p:fltVal val="0"/>
                                          </p:val>
                                        </p:tav>
                                        <p:tav tm="100000">
                                          <p:val>
                                            <p:strVal val="#ppt_h"/>
                                          </p:val>
                                        </p:tav>
                                      </p:tavLst>
                                    </p:anim>
                                    <p:animEffect transition="in" filter="fade">
                                      <p:cBhvr>
                                        <p:cTn id="356" dur="500"/>
                                        <p:tgtEl>
                                          <p:spTgt spid="274"/>
                                        </p:tgtEl>
                                      </p:cBhvr>
                                    </p:animEffect>
                                  </p:childTnLst>
                                </p:cTn>
                              </p:par>
                            </p:childTnLst>
                          </p:cTn>
                        </p:par>
                        <p:par>
                          <p:cTn id="357" fill="hold">
                            <p:stCondLst>
                              <p:cond delay="8000"/>
                            </p:stCondLst>
                            <p:childTnLst>
                              <p:par>
                                <p:cTn id="358" presetID="22" presetClass="entr" presetSubtype="2" fill="hold" nodeType="afterEffect">
                                  <p:stCondLst>
                                    <p:cond delay="0"/>
                                  </p:stCondLst>
                                  <p:childTnLst>
                                    <p:set>
                                      <p:cBhvr>
                                        <p:cTn id="359" dur="1" fill="hold">
                                          <p:stCondLst>
                                            <p:cond delay="0"/>
                                          </p:stCondLst>
                                        </p:cTn>
                                        <p:tgtEl>
                                          <p:spTgt spid="275"/>
                                        </p:tgtEl>
                                        <p:attrNameLst>
                                          <p:attrName>style.visibility</p:attrName>
                                        </p:attrNameLst>
                                      </p:cBhvr>
                                      <p:to>
                                        <p:strVal val="visible"/>
                                      </p:to>
                                    </p:set>
                                    <p:animEffect transition="in" filter="wipe(right)">
                                      <p:cBhvr>
                                        <p:cTn id="360" dur="500"/>
                                        <p:tgtEl>
                                          <p:spTgt spid="275"/>
                                        </p:tgtEl>
                                      </p:cBhvr>
                                    </p:animEffect>
                                  </p:childTnLst>
                                </p:cTn>
                              </p:par>
                            </p:childTnLst>
                          </p:cTn>
                        </p:par>
                        <p:par>
                          <p:cTn id="361" fill="hold">
                            <p:stCondLst>
                              <p:cond delay="8500"/>
                            </p:stCondLst>
                            <p:childTnLst>
                              <p:par>
                                <p:cTn id="362" presetID="53" presetClass="entr" presetSubtype="16" fill="hold" grpId="0" nodeType="afterEffect">
                                  <p:stCondLst>
                                    <p:cond delay="0"/>
                                  </p:stCondLst>
                                  <p:childTnLst>
                                    <p:set>
                                      <p:cBhvr>
                                        <p:cTn id="363" dur="1" fill="hold">
                                          <p:stCondLst>
                                            <p:cond delay="0"/>
                                          </p:stCondLst>
                                        </p:cTn>
                                        <p:tgtEl>
                                          <p:spTgt spid="279"/>
                                        </p:tgtEl>
                                        <p:attrNameLst>
                                          <p:attrName>style.visibility</p:attrName>
                                        </p:attrNameLst>
                                      </p:cBhvr>
                                      <p:to>
                                        <p:strVal val="visible"/>
                                      </p:to>
                                    </p:set>
                                    <p:anim calcmode="lin" valueType="num">
                                      <p:cBhvr>
                                        <p:cTn id="364" dur="500" fill="hold"/>
                                        <p:tgtEl>
                                          <p:spTgt spid="279"/>
                                        </p:tgtEl>
                                        <p:attrNameLst>
                                          <p:attrName>ppt_w</p:attrName>
                                        </p:attrNameLst>
                                      </p:cBhvr>
                                      <p:tavLst>
                                        <p:tav tm="0">
                                          <p:val>
                                            <p:fltVal val="0"/>
                                          </p:val>
                                        </p:tav>
                                        <p:tav tm="100000">
                                          <p:val>
                                            <p:strVal val="#ppt_w"/>
                                          </p:val>
                                        </p:tav>
                                      </p:tavLst>
                                    </p:anim>
                                    <p:anim calcmode="lin" valueType="num">
                                      <p:cBhvr>
                                        <p:cTn id="365" dur="500" fill="hold"/>
                                        <p:tgtEl>
                                          <p:spTgt spid="279"/>
                                        </p:tgtEl>
                                        <p:attrNameLst>
                                          <p:attrName>ppt_h</p:attrName>
                                        </p:attrNameLst>
                                      </p:cBhvr>
                                      <p:tavLst>
                                        <p:tav tm="0">
                                          <p:val>
                                            <p:fltVal val="0"/>
                                          </p:val>
                                        </p:tav>
                                        <p:tav tm="100000">
                                          <p:val>
                                            <p:strVal val="#ppt_h"/>
                                          </p:val>
                                        </p:tav>
                                      </p:tavLst>
                                    </p:anim>
                                    <p:animEffect transition="in" filter="fade">
                                      <p:cBhvr>
                                        <p:cTn id="366" dur="500"/>
                                        <p:tgtEl>
                                          <p:spTgt spid="279"/>
                                        </p:tgtEl>
                                      </p:cBhvr>
                                    </p:animEffect>
                                  </p:childTnLst>
                                </p:cTn>
                              </p:par>
                            </p:childTnLst>
                          </p:cTn>
                        </p:par>
                        <p:par>
                          <p:cTn id="367" fill="hold">
                            <p:stCondLst>
                              <p:cond delay="9000"/>
                            </p:stCondLst>
                            <p:childTnLst>
                              <p:par>
                                <p:cTn id="368" presetID="22" presetClass="entr" presetSubtype="2" fill="hold" grpId="0" nodeType="afterEffect">
                                  <p:stCondLst>
                                    <p:cond delay="0"/>
                                  </p:stCondLst>
                                  <p:childTnLst>
                                    <p:set>
                                      <p:cBhvr>
                                        <p:cTn id="369" dur="1" fill="hold">
                                          <p:stCondLst>
                                            <p:cond delay="0"/>
                                          </p:stCondLst>
                                        </p:cTn>
                                        <p:tgtEl>
                                          <p:spTgt spid="280"/>
                                        </p:tgtEl>
                                        <p:attrNameLst>
                                          <p:attrName>style.visibility</p:attrName>
                                        </p:attrNameLst>
                                      </p:cBhvr>
                                      <p:to>
                                        <p:strVal val="visible"/>
                                      </p:to>
                                    </p:set>
                                    <p:animEffect transition="in" filter="wipe(right)">
                                      <p:cBhvr>
                                        <p:cTn id="370" dur="500"/>
                                        <p:tgtEl>
                                          <p:spTgt spid="280"/>
                                        </p:tgtEl>
                                      </p:cBhvr>
                                    </p:animEffect>
                                  </p:childTnLst>
                                </p:cTn>
                              </p:par>
                            </p:childTnLst>
                          </p:cTn>
                        </p:par>
                        <p:par>
                          <p:cTn id="371" fill="hold">
                            <p:stCondLst>
                              <p:cond delay="9500"/>
                            </p:stCondLst>
                            <p:childTnLst>
                              <p:par>
                                <p:cTn id="372" presetID="42" presetClass="entr" presetSubtype="0" fill="hold" grpId="0" nodeType="afterEffect">
                                  <p:stCondLst>
                                    <p:cond delay="0"/>
                                  </p:stCondLst>
                                  <p:childTnLst>
                                    <p:set>
                                      <p:cBhvr>
                                        <p:cTn id="373" dur="1" fill="hold">
                                          <p:stCondLst>
                                            <p:cond delay="0"/>
                                          </p:stCondLst>
                                        </p:cTn>
                                        <p:tgtEl>
                                          <p:spTgt spid="276"/>
                                        </p:tgtEl>
                                        <p:attrNameLst>
                                          <p:attrName>style.visibility</p:attrName>
                                        </p:attrNameLst>
                                      </p:cBhvr>
                                      <p:to>
                                        <p:strVal val="visible"/>
                                      </p:to>
                                    </p:set>
                                    <p:animEffect transition="in" filter="fade">
                                      <p:cBhvr>
                                        <p:cTn id="374" dur="1000"/>
                                        <p:tgtEl>
                                          <p:spTgt spid="276"/>
                                        </p:tgtEl>
                                      </p:cBhvr>
                                    </p:animEffect>
                                    <p:anim calcmode="lin" valueType="num">
                                      <p:cBhvr>
                                        <p:cTn id="375" dur="1000" fill="hold"/>
                                        <p:tgtEl>
                                          <p:spTgt spid="276"/>
                                        </p:tgtEl>
                                        <p:attrNameLst>
                                          <p:attrName>ppt_x</p:attrName>
                                        </p:attrNameLst>
                                      </p:cBhvr>
                                      <p:tavLst>
                                        <p:tav tm="0">
                                          <p:val>
                                            <p:strVal val="#ppt_x"/>
                                          </p:val>
                                        </p:tav>
                                        <p:tav tm="100000">
                                          <p:val>
                                            <p:strVal val="#ppt_x"/>
                                          </p:val>
                                        </p:tav>
                                      </p:tavLst>
                                    </p:anim>
                                    <p:anim calcmode="lin" valueType="num">
                                      <p:cBhvr>
                                        <p:cTn id="376" dur="1000" fill="hold"/>
                                        <p:tgtEl>
                                          <p:spTgt spid="276"/>
                                        </p:tgtEl>
                                        <p:attrNameLst>
                                          <p:attrName>ppt_y</p:attrName>
                                        </p:attrNameLst>
                                      </p:cBhvr>
                                      <p:tavLst>
                                        <p:tav tm="0">
                                          <p:val>
                                            <p:strVal val="#ppt_y+.1"/>
                                          </p:val>
                                        </p:tav>
                                        <p:tav tm="100000">
                                          <p:val>
                                            <p:strVal val="#ppt_y"/>
                                          </p:val>
                                        </p:tav>
                                      </p:tavLst>
                                    </p:anim>
                                  </p:childTnLst>
                                </p:cTn>
                              </p:par>
                              <p:par>
                                <p:cTn id="377" presetID="42" presetClass="entr" presetSubtype="0" fill="hold" grpId="0" nodeType="withEffect">
                                  <p:stCondLst>
                                    <p:cond delay="0"/>
                                  </p:stCondLst>
                                  <p:childTnLst>
                                    <p:set>
                                      <p:cBhvr>
                                        <p:cTn id="378" dur="1" fill="hold">
                                          <p:stCondLst>
                                            <p:cond delay="0"/>
                                          </p:stCondLst>
                                        </p:cTn>
                                        <p:tgtEl>
                                          <p:spTgt spid="272"/>
                                        </p:tgtEl>
                                        <p:attrNameLst>
                                          <p:attrName>style.visibility</p:attrName>
                                        </p:attrNameLst>
                                      </p:cBhvr>
                                      <p:to>
                                        <p:strVal val="visible"/>
                                      </p:to>
                                    </p:set>
                                    <p:animEffect transition="in" filter="fade">
                                      <p:cBhvr>
                                        <p:cTn id="379" dur="1000"/>
                                        <p:tgtEl>
                                          <p:spTgt spid="272"/>
                                        </p:tgtEl>
                                      </p:cBhvr>
                                    </p:animEffect>
                                    <p:anim calcmode="lin" valueType="num">
                                      <p:cBhvr>
                                        <p:cTn id="380" dur="1000" fill="hold"/>
                                        <p:tgtEl>
                                          <p:spTgt spid="272"/>
                                        </p:tgtEl>
                                        <p:attrNameLst>
                                          <p:attrName>ppt_x</p:attrName>
                                        </p:attrNameLst>
                                      </p:cBhvr>
                                      <p:tavLst>
                                        <p:tav tm="0">
                                          <p:val>
                                            <p:strVal val="#ppt_x"/>
                                          </p:val>
                                        </p:tav>
                                        <p:tav tm="100000">
                                          <p:val>
                                            <p:strVal val="#ppt_x"/>
                                          </p:val>
                                        </p:tav>
                                      </p:tavLst>
                                    </p:anim>
                                    <p:anim calcmode="lin" valueType="num">
                                      <p:cBhvr>
                                        <p:cTn id="381" dur="1000" fill="hold"/>
                                        <p:tgtEl>
                                          <p:spTgt spid="272"/>
                                        </p:tgtEl>
                                        <p:attrNameLst>
                                          <p:attrName>ppt_y</p:attrName>
                                        </p:attrNameLst>
                                      </p:cBhvr>
                                      <p:tavLst>
                                        <p:tav tm="0">
                                          <p:val>
                                            <p:strVal val="#ppt_y+.1"/>
                                          </p:val>
                                        </p:tav>
                                        <p:tav tm="100000">
                                          <p:val>
                                            <p:strVal val="#ppt_y"/>
                                          </p:val>
                                        </p:tav>
                                      </p:tavLst>
                                    </p:anim>
                                  </p:childTnLst>
                                </p:cTn>
                              </p:par>
                            </p:childTnLst>
                          </p:cTn>
                        </p:par>
                        <p:par>
                          <p:cTn id="382" fill="hold">
                            <p:stCondLst>
                              <p:cond delay="10500"/>
                            </p:stCondLst>
                            <p:childTnLst>
                              <p:par>
                                <p:cTn id="383" presetID="53" presetClass="entr" presetSubtype="16" fill="hold" nodeType="afterEffect">
                                  <p:stCondLst>
                                    <p:cond delay="0"/>
                                  </p:stCondLst>
                                  <p:childTnLst>
                                    <p:set>
                                      <p:cBhvr>
                                        <p:cTn id="384" dur="1" fill="hold">
                                          <p:stCondLst>
                                            <p:cond delay="0"/>
                                          </p:stCondLst>
                                        </p:cTn>
                                        <p:tgtEl>
                                          <p:spTgt spid="285"/>
                                        </p:tgtEl>
                                        <p:attrNameLst>
                                          <p:attrName>style.visibility</p:attrName>
                                        </p:attrNameLst>
                                      </p:cBhvr>
                                      <p:to>
                                        <p:strVal val="visible"/>
                                      </p:to>
                                    </p:set>
                                    <p:anim calcmode="lin" valueType="num">
                                      <p:cBhvr>
                                        <p:cTn id="385" dur="500" fill="hold"/>
                                        <p:tgtEl>
                                          <p:spTgt spid="285"/>
                                        </p:tgtEl>
                                        <p:attrNameLst>
                                          <p:attrName>ppt_w</p:attrName>
                                        </p:attrNameLst>
                                      </p:cBhvr>
                                      <p:tavLst>
                                        <p:tav tm="0">
                                          <p:val>
                                            <p:fltVal val="0"/>
                                          </p:val>
                                        </p:tav>
                                        <p:tav tm="100000">
                                          <p:val>
                                            <p:strVal val="#ppt_w"/>
                                          </p:val>
                                        </p:tav>
                                      </p:tavLst>
                                    </p:anim>
                                    <p:anim calcmode="lin" valueType="num">
                                      <p:cBhvr>
                                        <p:cTn id="386" dur="500" fill="hold"/>
                                        <p:tgtEl>
                                          <p:spTgt spid="285"/>
                                        </p:tgtEl>
                                        <p:attrNameLst>
                                          <p:attrName>ppt_h</p:attrName>
                                        </p:attrNameLst>
                                      </p:cBhvr>
                                      <p:tavLst>
                                        <p:tav tm="0">
                                          <p:val>
                                            <p:fltVal val="0"/>
                                          </p:val>
                                        </p:tav>
                                        <p:tav tm="100000">
                                          <p:val>
                                            <p:strVal val="#ppt_h"/>
                                          </p:val>
                                        </p:tav>
                                      </p:tavLst>
                                    </p:anim>
                                    <p:animEffect transition="in" filter="fade">
                                      <p:cBhvr>
                                        <p:cTn id="387" dur="500"/>
                                        <p:tgtEl>
                                          <p:spTgt spid="285"/>
                                        </p:tgtEl>
                                      </p:cBhvr>
                                    </p:animEffect>
                                  </p:childTnLst>
                                </p:cTn>
                              </p:par>
                            </p:childTnLst>
                          </p:cTn>
                        </p:par>
                        <p:par>
                          <p:cTn id="388" fill="hold">
                            <p:stCondLst>
                              <p:cond delay="11000"/>
                            </p:stCondLst>
                            <p:childTnLst>
                              <p:par>
                                <p:cTn id="389" presetID="22" presetClass="entr" presetSubtype="2" fill="hold" nodeType="afterEffect">
                                  <p:stCondLst>
                                    <p:cond delay="0"/>
                                  </p:stCondLst>
                                  <p:childTnLst>
                                    <p:set>
                                      <p:cBhvr>
                                        <p:cTn id="390" dur="1" fill="hold">
                                          <p:stCondLst>
                                            <p:cond delay="0"/>
                                          </p:stCondLst>
                                        </p:cTn>
                                        <p:tgtEl>
                                          <p:spTgt spid="286"/>
                                        </p:tgtEl>
                                        <p:attrNameLst>
                                          <p:attrName>style.visibility</p:attrName>
                                        </p:attrNameLst>
                                      </p:cBhvr>
                                      <p:to>
                                        <p:strVal val="visible"/>
                                      </p:to>
                                    </p:set>
                                    <p:animEffect transition="in" filter="wipe(right)">
                                      <p:cBhvr>
                                        <p:cTn id="391" dur="500"/>
                                        <p:tgtEl>
                                          <p:spTgt spid="286"/>
                                        </p:tgtEl>
                                      </p:cBhvr>
                                    </p:animEffect>
                                  </p:childTnLst>
                                </p:cTn>
                              </p:par>
                            </p:childTnLst>
                          </p:cTn>
                        </p:par>
                        <p:par>
                          <p:cTn id="392" fill="hold">
                            <p:stCondLst>
                              <p:cond delay="11500"/>
                            </p:stCondLst>
                            <p:childTnLst>
                              <p:par>
                                <p:cTn id="393" presetID="53" presetClass="entr" presetSubtype="16" fill="hold" grpId="0" nodeType="afterEffect">
                                  <p:stCondLst>
                                    <p:cond delay="0"/>
                                  </p:stCondLst>
                                  <p:childTnLst>
                                    <p:set>
                                      <p:cBhvr>
                                        <p:cTn id="394" dur="1" fill="hold">
                                          <p:stCondLst>
                                            <p:cond delay="0"/>
                                          </p:stCondLst>
                                        </p:cTn>
                                        <p:tgtEl>
                                          <p:spTgt spid="290"/>
                                        </p:tgtEl>
                                        <p:attrNameLst>
                                          <p:attrName>style.visibility</p:attrName>
                                        </p:attrNameLst>
                                      </p:cBhvr>
                                      <p:to>
                                        <p:strVal val="visible"/>
                                      </p:to>
                                    </p:set>
                                    <p:anim calcmode="lin" valueType="num">
                                      <p:cBhvr>
                                        <p:cTn id="395" dur="500" fill="hold"/>
                                        <p:tgtEl>
                                          <p:spTgt spid="290"/>
                                        </p:tgtEl>
                                        <p:attrNameLst>
                                          <p:attrName>ppt_w</p:attrName>
                                        </p:attrNameLst>
                                      </p:cBhvr>
                                      <p:tavLst>
                                        <p:tav tm="0">
                                          <p:val>
                                            <p:fltVal val="0"/>
                                          </p:val>
                                        </p:tav>
                                        <p:tav tm="100000">
                                          <p:val>
                                            <p:strVal val="#ppt_w"/>
                                          </p:val>
                                        </p:tav>
                                      </p:tavLst>
                                    </p:anim>
                                    <p:anim calcmode="lin" valueType="num">
                                      <p:cBhvr>
                                        <p:cTn id="396" dur="500" fill="hold"/>
                                        <p:tgtEl>
                                          <p:spTgt spid="290"/>
                                        </p:tgtEl>
                                        <p:attrNameLst>
                                          <p:attrName>ppt_h</p:attrName>
                                        </p:attrNameLst>
                                      </p:cBhvr>
                                      <p:tavLst>
                                        <p:tav tm="0">
                                          <p:val>
                                            <p:fltVal val="0"/>
                                          </p:val>
                                        </p:tav>
                                        <p:tav tm="100000">
                                          <p:val>
                                            <p:strVal val="#ppt_h"/>
                                          </p:val>
                                        </p:tav>
                                      </p:tavLst>
                                    </p:anim>
                                    <p:animEffect transition="in" filter="fade">
                                      <p:cBhvr>
                                        <p:cTn id="397" dur="500"/>
                                        <p:tgtEl>
                                          <p:spTgt spid="290"/>
                                        </p:tgtEl>
                                      </p:cBhvr>
                                    </p:animEffect>
                                  </p:childTnLst>
                                </p:cTn>
                              </p:par>
                            </p:childTnLst>
                          </p:cTn>
                        </p:par>
                        <p:par>
                          <p:cTn id="398" fill="hold">
                            <p:stCondLst>
                              <p:cond delay="12000"/>
                            </p:stCondLst>
                            <p:childTnLst>
                              <p:par>
                                <p:cTn id="399" presetID="22" presetClass="entr" presetSubtype="2" fill="hold" grpId="0" nodeType="afterEffect">
                                  <p:stCondLst>
                                    <p:cond delay="0"/>
                                  </p:stCondLst>
                                  <p:childTnLst>
                                    <p:set>
                                      <p:cBhvr>
                                        <p:cTn id="400" dur="1" fill="hold">
                                          <p:stCondLst>
                                            <p:cond delay="0"/>
                                          </p:stCondLst>
                                        </p:cTn>
                                        <p:tgtEl>
                                          <p:spTgt spid="291"/>
                                        </p:tgtEl>
                                        <p:attrNameLst>
                                          <p:attrName>style.visibility</p:attrName>
                                        </p:attrNameLst>
                                      </p:cBhvr>
                                      <p:to>
                                        <p:strVal val="visible"/>
                                      </p:to>
                                    </p:set>
                                    <p:animEffect transition="in" filter="wipe(right)">
                                      <p:cBhvr>
                                        <p:cTn id="401" dur="500"/>
                                        <p:tgtEl>
                                          <p:spTgt spid="291"/>
                                        </p:tgtEl>
                                      </p:cBhvr>
                                    </p:animEffect>
                                  </p:childTnLst>
                                </p:cTn>
                              </p:par>
                            </p:childTnLst>
                          </p:cTn>
                        </p:par>
                        <p:par>
                          <p:cTn id="402" fill="hold">
                            <p:stCondLst>
                              <p:cond delay="12500"/>
                            </p:stCondLst>
                            <p:childTnLst>
                              <p:par>
                                <p:cTn id="403" presetID="42" presetClass="entr" presetSubtype="0" fill="hold" grpId="0" nodeType="afterEffect">
                                  <p:stCondLst>
                                    <p:cond delay="0"/>
                                  </p:stCondLst>
                                  <p:childTnLst>
                                    <p:set>
                                      <p:cBhvr>
                                        <p:cTn id="404" dur="1" fill="hold">
                                          <p:stCondLst>
                                            <p:cond delay="0"/>
                                          </p:stCondLst>
                                        </p:cTn>
                                        <p:tgtEl>
                                          <p:spTgt spid="287"/>
                                        </p:tgtEl>
                                        <p:attrNameLst>
                                          <p:attrName>style.visibility</p:attrName>
                                        </p:attrNameLst>
                                      </p:cBhvr>
                                      <p:to>
                                        <p:strVal val="visible"/>
                                      </p:to>
                                    </p:set>
                                    <p:animEffect transition="in" filter="fade">
                                      <p:cBhvr>
                                        <p:cTn id="405" dur="1000"/>
                                        <p:tgtEl>
                                          <p:spTgt spid="287"/>
                                        </p:tgtEl>
                                      </p:cBhvr>
                                    </p:animEffect>
                                    <p:anim calcmode="lin" valueType="num">
                                      <p:cBhvr>
                                        <p:cTn id="406" dur="1000" fill="hold"/>
                                        <p:tgtEl>
                                          <p:spTgt spid="287"/>
                                        </p:tgtEl>
                                        <p:attrNameLst>
                                          <p:attrName>ppt_x</p:attrName>
                                        </p:attrNameLst>
                                      </p:cBhvr>
                                      <p:tavLst>
                                        <p:tav tm="0">
                                          <p:val>
                                            <p:strVal val="#ppt_x"/>
                                          </p:val>
                                        </p:tav>
                                        <p:tav tm="100000">
                                          <p:val>
                                            <p:strVal val="#ppt_x"/>
                                          </p:val>
                                        </p:tav>
                                      </p:tavLst>
                                    </p:anim>
                                    <p:anim calcmode="lin" valueType="num">
                                      <p:cBhvr>
                                        <p:cTn id="407" dur="1000" fill="hold"/>
                                        <p:tgtEl>
                                          <p:spTgt spid="287"/>
                                        </p:tgtEl>
                                        <p:attrNameLst>
                                          <p:attrName>ppt_y</p:attrName>
                                        </p:attrNameLst>
                                      </p:cBhvr>
                                      <p:tavLst>
                                        <p:tav tm="0">
                                          <p:val>
                                            <p:strVal val="#ppt_y+.1"/>
                                          </p:val>
                                        </p:tav>
                                        <p:tav tm="100000">
                                          <p:val>
                                            <p:strVal val="#ppt_y"/>
                                          </p:val>
                                        </p:tav>
                                      </p:tavLst>
                                    </p:anim>
                                  </p:childTnLst>
                                </p:cTn>
                              </p:par>
                              <p:par>
                                <p:cTn id="408" presetID="42" presetClass="entr" presetSubtype="0" fill="hold" grpId="0" nodeType="withEffect">
                                  <p:stCondLst>
                                    <p:cond delay="0"/>
                                  </p:stCondLst>
                                  <p:childTnLst>
                                    <p:set>
                                      <p:cBhvr>
                                        <p:cTn id="409" dur="1" fill="hold">
                                          <p:stCondLst>
                                            <p:cond delay="0"/>
                                          </p:stCondLst>
                                        </p:cTn>
                                        <p:tgtEl>
                                          <p:spTgt spid="283"/>
                                        </p:tgtEl>
                                        <p:attrNameLst>
                                          <p:attrName>style.visibility</p:attrName>
                                        </p:attrNameLst>
                                      </p:cBhvr>
                                      <p:to>
                                        <p:strVal val="visible"/>
                                      </p:to>
                                    </p:set>
                                    <p:animEffect transition="in" filter="fade">
                                      <p:cBhvr>
                                        <p:cTn id="410" dur="1000"/>
                                        <p:tgtEl>
                                          <p:spTgt spid="283"/>
                                        </p:tgtEl>
                                      </p:cBhvr>
                                    </p:animEffect>
                                    <p:anim calcmode="lin" valueType="num">
                                      <p:cBhvr>
                                        <p:cTn id="411" dur="1000" fill="hold"/>
                                        <p:tgtEl>
                                          <p:spTgt spid="283"/>
                                        </p:tgtEl>
                                        <p:attrNameLst>
                                          <p:attrName>ppt_x</p:attrName>
                                        </p:attrNameLst>
                                      </p:cBhvr>
                                      <p:tavLst>
                                        <p:tav tm="0">
                                          <p:val>
                                            <p:strVal val="#ppt_x"/>
                                          </p:val>
                                        </p:tav>
                                        <p:tav tm="100000">
                                          <p:val>
                                            <p:strVal val="#ppt_x"/>
                                          </p:val>
                                        </p:tav>
                                      </p:tavLst>
                                    </p:anim>
                                    <p:anim calcmode="lin" valueType="num">
                                      <p:cBhvr>
                                        <p:cTn id="412" dur="1000" fill="hold"/>
                                        <p:tgtEl>
                                          <p:spTgt spid="2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223" grpId="0" animBg="1"/>
      <p:bldP spid="224" grpId="0" animBg="1"/>
      <p:bldP spid="229" grpId="0"/>
      <p:bldP spid="257" grpId="0"/>
      <p:bldP spid="258" grpId="0"/>
      <p:bldP spid="268" grpId="0" animBg="1"/>
      <p:bldP spid="269" grpId="0" animBg="1"/>
      <p:bldP spid="265" grpId="0"/>
      <p:bldP spid="261" grpId="0"/>
      <p:bldP spid="279" grpId="0" animBg="1"/>
      <p:bldP spid="280" grpId="0" animBg="1"/>
      <p:bldP spid="276" grpId="0"/>
      <p:bldP spid="272" grpId="0"/>
      <p:bldP spid="290" grpId="0" animBg="1"/>
      <p:bldP spid="291" grpId="0" animBg="1"/>
      <p:bldP spid="287" grpId="0"/>
      <p:bldP spid="28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807EE15-078B-49CA-9F27-0D28182E6F0A}"/>
              </a:ext>
            </a:extLst>
          </p:cNvPr>
          <p:cNvGrpSpPr/>
          <p:nvPr/>
        </p:nvGrpSpPr>
        <p:grpSpPr>
          <a:xfrm>
            <a:off x="5245608" y="983882"/>
            <a:ext cx="1010412" cy="5340718"/>
            <a:chOff x="5245608" y="983882"/>
            <a:chExt cx="1010412" cy="5340718"/>
          </a:xfrm>
        </p:grpSpPr>
        <p:grpSp>
          <p:nvGrpSpPr>
            <p:cNvPr id="3" name="Group 2">
              <a:extLst>
                <a:ext uri="{FF2B5EF4-FFF2-40B4-BE49-F238E27FC236}">
                  <a16:creationId xmlns:a16="http://schemas.microsoft.com/office/drawing/2014/main" id="{CBCC20D7-DA19-4403-A3D2-6168BA420C4B}"/>
                </a:ext>
              </a:extLst>
            </p:cNvPr>
            <p:cNvGrpSpPr/>
            <p:nvPr/>
          </p:nvGrpSpPr>
          <p:grpSpPr>
            <a:xfrm>
              <a:off x="5245608" y="1003030"/>
              <a:ext cx="1005840" cy="5321570"/>
              <a:chOff x="5245608" y="762000"/>
              <a:chExt cx="1005840" cy="5321570"/>
            </a:xfrm>
            <a:effectLst/>
          </p:grpSpPr>
          <p:sp>
            <p:nvSpPr>
              <p:cNvPr id="44" name="Freeform: Shape 43">
                <a:extLst>
                  <a:ext uri="{FF2B5EF4-FFF2-40B4-BE49-F238E27FC236}">
                    <a16:creationId xmlns:a16="http://schemas.microsoft.com/office/drawing/2014/main" id="{615FA432-5DB9-4A73-8B86-AB42935CC87D}"/>
                  </a:ext>
                </a:extLst>
              </p:cNvPr>
              <p:cNvSpPr>
                <a:spLocks noChangeAspect="1"/>
              </p:cNvSpPr>
              <p:nvPr/>
            </p:nvSpPr>
            <p:spPr>
              <a:xfrm>
                <a:off x="6096000" y="762000"/>
                <a:ext cx="137160" cy="4261402"/>
              </a:xfrm>
              <a:custGeom>
                <a:avLst/>
                <a:gdLst>
                  <a:gd name="connsiteX0" fmla="*/ 18735 w 137160"/>
                  <a:gd name="connsiteY0" fmla="*/ 0 h 4261402"/>
                  <a:gd name="connsiteX1" fmla="*/ 117452 w 137160"/>
                  <a:gd name="connsiteY1" fmla="*/ 0 h 4261402"/>
                  <a:gd name="connsiteX2" fmla="*/ 117146 w 137160"/>
                  <a:gd name="connsiteY2" fmla="*/ 4971 h 4261402"/>
                  <a:gd name="connsiteX3" fmla="*/ 117776 w 137160"/>
                  <a:gd name="connsiteY3" fmla="*/ 83539 h 4261402"/>
                  <a:gd name="connsiteX4" fmla="*/ 136714 w 137160"/>
                  <a:gd name="connsiteY4" fmla="*/ 210312 h 4261402"/>
                  <a:gd name="connsiteX5" fmla="*/ 137160 w 137160"/>
                  <a:gd name="connsiteY5" fmla="*/ 210312 h 4261402"/>
                  <a:gd name="connsiteX6" fmla="*/ 137160 w 137160"/>
                  <a:gd name="connsiteY6" fmla="*/ 212123 h 4261402"/>
                  <a:gd name="connsiteX7" fmla="*/ 137160 w 137160"/>
                  <a:gd name="connsiteY7" fmla="*/ 4261402 h 4261402"/>
                  <a:gd name="connsiteX8" fmla="*/ 0 w 137160"/>
                  <a:gd name="connsiteY8" fmla="*/ 4261402 h 4261402"/>
                  <a:gd name="connsiteX9" fmla="*/ 0 w 137160"/>
                  <a:gd name="connsiteY9" fmla="*/ 212123 h 4261402"/>
                  <a:gd name="connsiteX10" fmla="*/ 0 w 137160"/>
                  <a:gd name="connsiteY10" fmla="*/ 210312 h 4261402"/>
                  <a:gd name="connsiteX11" fmla="*/ 451 w 137160"/>
                  <a:gd name="connsiteY11" fmla="*/ 210312 h 4261402"/>
                  <a:gd name="connsiteX12" fmla="*/ 3384 w 137160"/>
                  <a:gd name="connsiteY12" fmla="*/ 198520 h 4261402"/>
                  <a:gd name="connsiteX13" fmla="*/ 18595 w 137160"/>
                  <a:gd name="connsiteY13" fmla="*/ 86505 h 4261402"/>
                  <a:gd name="connsiteX14" fmla="*/ 19225 w 137160"/>
                  <a:gd name="connsiteY14" fmla="*/ 7938 h 4261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37160" h="4261402">
                    <a:moveTo>
                      <a:pt x="18735" y="0"/>
                    </a:moveTo>
                    <a:lnTo>
                      <a:pt x="117452" y="0"/>
                    </a:lnTo>
                    <a:lnTo>
                      <a:pt x="117146" y="4971"/>
                    </a:lnTo>
                    <a:cubicBezTo>
                      <a:pt x="116006" y="29198"/>
                      <a:pt x="116147" y="55752"/>
                      <a:pt x="117776" y="83539"/>
                    </a:cubicBezTo>
                    <a:lnTo>
                      <a:pt x="136714" y="210312"/>
                    </a:lnTo>
                    <a:lnTo>
                      <a:pt x="137160" y="210312"/>
                    </a:lnTo>
                    <a:lnTo>
                      <a:pt x="137160" y="212123"/>
                    </a:lnTo>
                    <a:lnTo>
                      <a:pt x="137160" y="4261402"/>
                    </a:lnTo>
                    <a:lnTo>
                      <a:pt x="0" y="4261402"/>
                    </a:lnTo>
                    <a:lnTo>
                      <a:pt x="0" y="212123"/>
                    </a:lnTo>
                    <a:lnTo>
                      <a:pt x="0" y="210312"/>
                    </a:lnTo>
                    <a:lnTo>
                      <a:pt x="451" y="210312"/>
                    </a:lnTo>
                    <a:lnTo>
                      <a:pt x="3384" y="198520"/>
                    </a:lnTo>
                    <a:cubicBezTo>
                      <a:pt x="10705" y="166719"/>
                      <a:pt x="16151" y="128185"/>
                      <a:pt x="18595" y="86505"/>
                    </a:cubicBezTo>
                    <a:cubicBezTo>
                      <a:pt x="20224" y="58719"/>
                      <a:pt x="20365" y="32165"/>
                      <a:pt x="19225" y="7938"/>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Freeform: Shape 36">
                <a:extLst>
                  <a:ext uri="{FF2B5EF4-FFF2-40B4-BE49-F238E27FC236}">
                    <a16:creationId xmlns:a16="http://schemas.microsoft.com/office/drawing/2014/main" id="{7AA40096-336F-420D-85A0-305B6CB60C2E}"/>
                  </a:ext>
                </a:extLst>
              </p:cNvPr>
              <p:cNvSpPr>
                <a:spLocks noChangeAspect="1"/>
              </p:cNvSpPr>
              <p:nvPr/>
            </p:nvSpPr>
            <p:spPr>
              <a:xfrm>
                <a:off x="5245608" y="4934713"/>
                <a:ext cx="1005840" cy="1148857"/>
              </a:xfrm>
              <a:custGeom>
                <a:avLst/>
                <a:gdLst>
                  <a:gd name="connsiteX0" fmla="*/ 4601122 w 5670970"/>
                  <a:gd name="connsiteY0" fmla="*/ 0 h 6477322"/>
                  <a:gd name="connsiteX1" fmla="*/ 5670970 w 5670970"/>
                  <a:gd name="connsiteY1" fmla="*/ 0 h 6477322"/>
                  <a:gd name="connsiteX2" fmla="*/ 5670970 w 5670970"/>
                  <a:gd name="connsiteY2" fmla="*/ 2399757 h 6477322"/>
                  <a:gd name="connsiteX3" fmla="*/ 5669280 w 5670970"/>
                  <a:gd name="connsiteY3" fmla="*/ 2399757 h 6477322"/>
                  <a:gd name="connsiteX4" fmla="*/ 5669280 w 5670970"/>
                  <a:gd name="connsiteY4" fmla="*/ 4145488 h 6477322"/>
                  <a:gd name="connsiteX5" fmla="*/ 3287769 w 5670970"/>
                  <a:gd name="connsiteY5" fmla="*/ 6477322 h 6477322"/>
                  <a:gd name="connsiteX6" fmla="*/ 2804767 w 5670970"/>
                  <a:gd name="connsiteY6" fmla="*/ 6477322 h 6477322"/>
                  <a:gd name="connsiteX7" fmla="*/ 2331842 w 5670970"/>
                  <a:gd name="connsiteY7" fmla="*/ 6477322 h 6477322"/>
                  <a:gd name="connsiteX8" fmla="*/ 0 w 5670970"/>
                  <a:gd name="connsiteY8" fmla="*/ 4145488 h 6477322"/>
                  <a:gd name="connsiteX9" fmla="*/ 0 w 5670970"/>
                  <a:gd name="connsiteY9" fmla="*/ 2205639 h 6477322"/>
                  <a:gd name="connsiteX10" fmla="*/ 1060634 w 5670970"/>
                  <a:gd name="connsiteY10" fmla="*/ 2205639 h 6477322"/>
                  <a:gd name="connsiteX11" fmla="*/ 1060634 w 5670970"/>
                  <a:gd name="connsiteY11" fmla="*/ 2838669 h 6477322"/>
                  <a:gd name="connsiteX12" fmla="*/ 1060634 w 5670970"/>
                  <a:gd name="connsiteY12" fmla="*/ 3257348 h 6477322"/>
                  <a:gd name="connsiteX13" fmla="*/ 1060634 w 5670970"/>
                  <a:gd name="connsiteY13" fmla="*/ 4052690 h 6477322"/>
                  <a:gd name="connsiteX14" fmla="*/ 2519973 w 5670970"/>
                  <a:gd name="connsiteY14" fmla="*/ 5512027 h 6477322"/>
                  <a:gd name="connsiteX15" fmla="*/ 2815944 w 5670970"/>
                  <a:gd name="connsiteY15" fmla="*/ 5512027 h 6477322"/>
                  <a:gd name="connsiteX16" fmla="*/ 3118223 w 5670970"/>
                  <a:gd name="connsiteY16" fmla="*/ 5512027 h 6477322"/>
                  <a:gd name="connsiteX17" fmla="*/ 4608646 w 5670970"/>
                  <a:gd name="connsiteY17" fmla="*/ 4052690 h 6477322"/>
                  <a:gd name="connsiteX18" fmla="*/ 4608646 w 5670970"/>
                  <a:gd name="connsiteY18" fmla="*/ 4039547 h 6477322"/>
                  <a:gd name="connsiteX19" fmla="*/ 4609999 w 5670970"/>
                  <a:gd name="connsiteY19" fmla="*/ 4026125 h 6477322"/>
                  <a:gd name="connsiteX20" fmla="*/ 4609999 w 5670970"/>
                  <a:gd name="connsiteY20" fmla="*/ 322995 h 6477322"/>
                  <a:gd name="connsiteX21" fmla="*/ 4601122 w 5670970"/>
                  <a:gd name="connsiteY21" fmla="*/ 234937 h 64773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70970" h="6477322">
                    <a:moveTo>
                      <a:pt x="4601122" y="0"/>
                    </a:moveTo>
                    <a:lnTo>
                      <a:pt x="5670970" y="0"/>
                    </a:lnTo>
                    <a:lnTo>
                      <a:pt x="5670970" y="2399757"/>
                    </a:lnTo>
                    <a:lnTo>
                      <a:pt x="5669280" y="2399757"/>
                    </a:lnTo>
                    <a:lnTo>
                      <a:pt x="5669280" y="4145488"/>
                    </a:lnTo>
                    <a:cubicBezTo>
                      <a:pt x="5669280" y="5433326"/>
                      <a:pt x="4603044" y="6477322"/>
                      <a:pt x="3287769" y="6477322"/>
                    </a:cubicBezTo>
                    <a:lnTo>
                      <a:pt x="2804767" y="6477322"/>
                    </a:lnTo>
                    <a:lnTo>
                      <a:pt x="2331842" y="6477322"/>
                    </a:lnTo>
                    <a:cubicBezTo>
                      <a:pt x="1044000" y="6477322"/>
                      <a:pt x="0" y="5433326"/>
                      <a:pt x="0" y="4145488"/>
                    </a:cubicBezTo>
                    <a:lnTo>
                      <a:pt x="0" y="2205639"/>
                    </a:lnTo>
                    <a:lnTo>
                      <a:pt x="1060634" y="2205639"/>
                    </a:lnTo>
                    <a:lnTo>
                      <a:pt x="1060634" y="2838669"/>
                    </a:lnTo>
                    <a:lnTo>
                      <a:pt x="1060634" y="3257348"/>
                    </a:lnTo>
                    <a:lnTo>
                      <a:pt x="1060634" y="4052690"/>
                    </a:lnTo>
                    <a:cubicBezTo>
                      <a:pt x="1060634" y="4858661"/>
                      <a:pt x="1714001" y="5512027"/>
                      <a:pt x="2519973" y="5512027"/>
                    </a:cubicBezTo>
                    <a:lnTo>
                      <a:pt x="2815944" y="5512027"/>
                    </a:lnTo>
                    <a:lnTo>
                      <a:pt x="3118223" y="5512027"/>
                    </a:lnTo>
                    <a:cubicBezTo>
                      <a:pt x="3941363" y="5512027"/>
                      <a:pt x="4608646" y="4858661"/>
                      <a:pt x="4608646" y="4052690"/>
                    </a:cubicBezTo>
                    <a:lnTo>
                      <a:pt x="4608646" y="4039547"/>
                    </a:lnTo>
                    <a:lnTo>
                      <a:pt x="4609999" y="4026125"/>
                    </a:lnTo>
                    <a:lnTo>
                      <a:pt x="4609999" y="322995"/>
                    </a:lnTo>
                    <a:lnTo>
                      <a:pt x="4601122" y="234937"/>
                    </a:lnTo>
                    <a:close/>
                  </a:path>
                </a:pathLst>
              </a:custGeom>
              <a:solidFill>
                <a:schemeClr val="bg2">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8" name="Group 27">
              <a:extLst>
                <a:ext uri="{FF2B5EF4-FFF2-40B4-BE49-F238E27FC236}">
                  <a16:creationId xmlns:a16="http://schemas.microsoft.com/office/drawing/2014/main" id="{90350F7F-A549-41D0-9A70-FA1D32091223}"/>
                </a:ext>
              </a:extLst>
            </p:cNvPr>
            <p:cNvGrpSpPr>
              <a:grpSpLocks noChangeAspect="1"/>
            </p:cNvGrpSpPr>
            <p:nvPr/>
          </p:nvGrpSpPr>
          <p:grpSpPr>
            <a:xfrm>
              <a:off x="6073140" y="983882"/>
              <a:ext cx="182880" cy="100417"/>
              <a:chOff x="6096000" y="307955"/>
              <a:chExt cx="3931920" cy="2158965"/>
            </a:xfrm>
          </p:grpSpPr>
          <p:sp>
            <p:nvSpPr>
              <p:cNvPr id="12" name="Rectangle 11">
                <a:extLst>
                  <a:ext uri="{FF2B5EF4-FFF2-40B4-BE49-F238E27FC236}">
                    <a16:creationId xmlns:a16="http://schemas.microsoft.com/office/drawing/2014/main" id="{893E02F1-D4C5-4BC5-B25F-A4F1CEB196B2}"/>
                  </a:ext>
                </a:extLst>
              </p:cNvPr>
              <p:cNvSpPr>
                <a:spLocks noChangeAspect="1"/>
              </p:cNvSpPr>
              <p:nvPr/>
            </p:nvSpPr>
            <p:spPr>
              <a:xfrm>
                <a:off x="6096000" y="188313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DD24A306-78AA-4B8C-B14E-6CA97C957076}"/>
                  </a:ext>
                </a:extLst>
              </p:cNvPr>
              <p:cNvSpPr>
                <a:spLocks noChangeAspect="1"/>
              </p:cNvSpPr>
              <p:nvPr/>
            </p:nvSpPr>
            <p:spPr>
              <a:xfrm>
                <a:off x="6096000" y="1092612"/>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0BB034DD-A8AF-4C19-8539-F7F448B1D38D}"/>
                  </a:ext>
                </a:extLst>
              </p:cNvPr>
              <p:cNvSpPr>
                <a:spLocks noChangeAspect="1"/>
              </p:cNvSpPr>
              <p:nvPr/>
            </p:nvSpPr>
            <p:spPr>
              <a:xfrm>
                <a:off x="6096000" y="307955"/>
                <a:ext cx="3931920" cy="583788"/>
              </a:xfrm>
              <a:prstGeom prst="rect">
                <a:avLst/>
              </a:prstGeom>
              <a:solidFill>
                <a:srgbClr val="76717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7" name="Group 6">
            <a:extLst>
              <a:ext uri="{FF2B5EF4-FFF2-40B4-BE49-F238E27FC236}">
                <a16:creationId xmlns:a16="http://schemas.microsoft.com/office/drawing/2014/main" id="{AC94C0D3-C787-47E6-B12F-750730772A32}"/>
              </a:ext>
            </a:extLst>
          </p:cNvPr>
          <p:cNvGrpSpPr/>
          <p:nvPr/>
        </p:nvGrpSpPr>
        <p:grpSpPr>
          <a:xfrm>
            <a:off x="2872740" y="1861857"/>
            <a:ext cx="3336286" cy="1452368"/>
            <a:chOff x="2872740" y="1861857"/>
            <a:chExt cx="3336286" cy="1452368"/>
          </a:xfrm>
        </p:grpSpPr>
        <p:sp>
          <p:nvSpPr>
            <p:cNvPr id="10" name="Freeform: Shape 9">
              <a:extLst>
                <a:ext uri="{FF2B5EF4-FFF2-40B4-BE49-F238E27FC236}">
                  <a16:creationId xmlns:a16="http://schemas.microsoft.com/office/drawing/2014/main" id="{D5DADED5-CF8E-43EF-A176-5C4A7BD66423}"/>
                </a:ext>
              </a:extLst>
            </p:cNvPr>
            <p:cNvSpPr/>
            <p:nvPr/>
          </p:nvSpPr>
          <p:spPr>
            <a:xfrm rot="3572157">
              <a:off x="3814699" y="919898"/>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34738D"/>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154CE810-AE72-4AAB-BCC3-FF4502038AF0}"/>
                </a:ext>
              </a:extLst>
            </p:cNvPr>
            <p:cNvSpPr txBox="1"/>
            <p:nvPr/>
          </p:nvSpPr>
          <p:spPr>
            <a:xfrm>
              <a:off x="3839718" y="2133599"/>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8" name="Group 7">
            <a:extLst>
              <a:ext uri="{FF2B5EF4-FFF2-40B4-BE49-F238E27FC236}">
                <a16:creationId xmlns:a16="http://schemas.microsoft.com/office/drawing/2014/main" id="{F038D9BC-13C6-4B63-8827-1B4692C6B041}"/>
              </a:ext>
            </a:extLst>
          </p:cNvPr>
          <p:cNvGrpSpPr/>
          <p:nvPr/>
        </p:nvGrpSpPr>
        <p:grpSpPr>
          <a:xfrm>
            <a:off x="4844888" y="1198904"/>
            <a:ext cx="1491266" cy="2410366"/>
            <a:chOff x="4844888" y="1198904"/>
            <a:chExt cx="1491266" cy="2410366"/>
          </a:xfrm>
        </p:grpSpPr>
        <p:sp>
          <p:nvSpPr>
            <p:cNvPr id="13" name="Freeform: Shape 12">
              <a:extLst>
                <a:ext uri="{FF2B5EF4-FFF2-40B4-BE49-F238E27FC236}">
                  <a16:creationId xmlns:a16="http://schemas.microsoft.com/office/drawing/2014/main" id="{1051CCDC-F5BD-4257-8CE9-751C05424068}"/>
                </a:ext>
              </a:extLst>
            </p:cNvPr>
            <p:cNvSpPr/>
            <p:nvPr/>
          </p:nvSpPr>
          <p:spPr>
            <a:xfrm rot="856676">
              <a:off x="4844888" y="1198904"/>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189A80"/>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ADA33B9C-A1F7-4A04-99A3-6EEBB19AB17A}"/>
                </a:ext>
              </a:extLst>
            </p:cNvPr>
            <p:cNvSpPr txBox="1"/>
            <p:nvPr/>
          </p:nvSpPr>
          <p:spPr>
            <a:xfrm>
              <a:off x="5119873" y="2133600"/>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9" name="Group 8">
            <a:extLst>
              <a:ext uri="{FF2B5EF4-FFF2-40B4-BE49-F238E27FC236}">
                <a16:creationId xmlns:a16="http://schemas.microsoft.com/office/drawing/2014/main" id="{41936409-8B3A-4868-BCAF-F4A31E6C69CD}"/>
              </a:ext>
            </a:extLst>
          </p:cNvPr>
          <p:cNvGrpSpPr/>
          <p:nvPr/>
        </p:nvGrpSpPr>
        <p:grpSpPr>
          <a:xfrm>
            <a:off x="5993007" y="1198903"/>
            <a:ext cx="1491266" cy="2410366"/>
            <a:chOff x="5993007" y="1198903"/>
            <a:chExt cx="1491266" cy="2410366"/>
          </a:xfrm>
        </p:grpSpPr>
        <p:sp>
          <p:nvSpPr>
            <p:cNvPr id="17" name="Freeform: Shape 16">
              <a:extLst>
                <a:ext uri="{FF2B5EF4-FFF2-40B4-BE49-F238E27FC236}">
                  <a16:creationId xmlns:a16="http://schemas.microsoft.com/office/drawing/2014/main" id="{63CAD70B-DAF2-41AE-AE2D-53E679E63973}"/>
                </a:ext>
              </a:extLst>
            </p:cNvPr>
            <p:cNvSpPr/>
            <p:nvPr/>
          </p:nvSpPr>
          <p:spPr>
            <a:xfrm rot="20743324" flipH="1">
              <a:off x="5993007" y="1198903"/>
              <a:ext cx="1491266" cy="2410366"/>
            </a:xfrm>
            <a:custGeom>
              <a:avLst/>
              <a:gdLst>
                <a:gd name="connsiteX0" fmla="*/ 927023 w 1411415"/>
                <a:gd name="connsiteY0" fmla="*/ 0 h 2281301"/>
                <a:gd name="connsiteX1" fmla="*/ 1411415 w 1411415"/>
                <a:gd name="connsiteY1" fmla="*/ 1903406 h 2281301"/>
                <a:gd name="connsiteX2" fmla="*/ 1405377 w 1411415"/>
                <a:gd name="connsiteY2" fmla="*/ 1900218 h 2281301"/>
                <a:gd name="connsiteX3" fmla="*/ 969605 w 1411415"/>
                <a:gd name="connsiteY3" fmla="*/ 1803788 h 2281301"/>
                <a:gd name="connsiteX4" fmla="*/ 105723 w 1411415"/>
                <a:gd name="connsiteY4" fmla="*/ 2250331 h 2281301"/>
                <a:gd name="connsiteX5" fmla="*/ 84593 w 1411415"/>
                <a:gd name="connsiteY5" fmla="*/ 2281301 h 2281301"/>
                <a:gd name="connsiteX6" fmla="*/ 77022 w 1411415"/>
                <a:gd name="connsiteY6" fmla="*/ 2258299 h 2281301"/>
                <a:gd name="connsiteX7" fmla="*/ 0 w 1411415"/>
                <a:gd name="connsiteY7" fmla="*/ 1691811 h 2281301"/>
                <a:gd name="connsiteX8" fmla="*/ 824846 w 1411415"/>
                <a:gd name="connsiteY8" fmla="*/ 62604 h 22813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411415" h="2281301">
                  <a:moveTo>
                    <a:pt x="927023" y="0"/>
                  </a:moveTo>
                  <a:lnTo>
                    <a:pt x="1411415" y="1903406"/>
                  </a:lnTo>
                  <a:lnTo>
                    <a:pt x="1405377" y="1900218"/>
                  </a:lnTo>
                  <a:cubicBezTo>
                    <a:pt x="1271438" y="1838124"/>
                    <a:pt x="1124180" y="1803788"/>
                    <a:pt x="969605" y="1803788"/>
                  </a:cubicBezTo>
                  <a:cubicBezTo>
                    <a:pt x="621812" y="1803788"/>
                    <a:pt x="311061" y="1977616"/>
                    <a:pt x="105723" y="2250331"/>
                  </a:cubicBezTo>
                  <a:lnTo>
                    <a:pt x="84593" y="2281301"/>
                  </a:lnTo>
                  <a:lnTo>
                    <a:pt x="77022" y="2258299"/>
                  </a:lnTo>
                  <a:cubicBezTo>
                    <a:pt x="26966" y="2079346"/>
                    <a:pt x="0" y="1889080"/>
                    <a:pt x="0" y="1691811"/>
                  </a:cubicBezTo>
                  <a:cubicBezTo>
                    <a:pt x="0" y="1001369"/>
                    <a:pt x="330332" y="396717"/>
                    <a:pt x="824846" y="62604"/>
                  </a:cubicBezTo>
                  <a:close/>
                </a:path>
              </a:pathLst>
            </a:custGeom>
            <a:solidFill>
              <a:srgbClr val="EF9D27"/>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E76DA855-A1FA-43E9-B4B7-D5F6AD14E8E4}"/>
                </a:ext>
              </a:extLst>
            </p:cNvPr>
            <p:cNvSpPr txBox="1"/>
            <p:nvPr/>
          </p:nvSpPr>
          <p:spPr>
            <a:xfrm>
              <a:off x="6431493" y="2133598"/>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11" name="Group 10">
            <a:extLst>
              <a:ext uri="{FF2B5EF4-FFF2-40B4-BE49-F238E27FC236}">
                <a16:creationId xmlns:a16="http://schemas.microsoft.com/office/drawing/2014/main" id="{11E2F862-BB49-41F6-8CD6-B3E4DB69EAC4}"/>
              </a:ext>
            </a:extLst>
          </p:cNvPr>
          <p:cNvGrpSpPr/>
          <p:nvPr/>
        </p:nvGrpSpPr>
        <p:grpSpPr>
          <a:xfrm>
            <a:off x="6120134" y="1861856"/>
            <a:ext cx="3336286" cy="1452368"/>
            <a:chOff x="6120134" y="1861856"/>
            <a:chExt cx="3336286" cy="1452368"/>
          </a:xfrm>
        </p:grpSpPr>
        <p:sp>
          <p:nvSpPr>
            <p:cNvPr id="16" name="Freeform: Shape 15">
              <a:extLst>
                <a:ext uri="{FF2B5EF4-FFF2-40B4-BE49-F238E27FC236}">
                  <a16:creationId xmlns:a16="http://schemas.microsoft.com/office/drawing/2014/main" id="{500661F1-624F-49BE-AA7D-6D12299CB5F0}"/>
                </a:ext>
              </a:extLst>
            </p:cNvPr>
            <p:cNvSpPr/>
            <p:nvPr/>
          </p:nvSpPr>
          <p:spPr>
            <a:xfrm rot="18027843" flipH="1">
              <a:off x="7062093" y="919897"/>
              <a:ext cx="1452368" cy="3336286"/>
            </a:xfrm>
            <a:custGeom>
              <a:avLst/>
              <a:gdLst>
                <a:gd name="connsiteX0" fmla="*/ 252773 w 1374600"/>
                <a:gd name="connsiteY0" fmla="*/ 0 h 3157641"/>
                <a:gd name="connsiteX1" fmla="*/ 244808 w 1374600"/>
                <a:gd name="connsiteY1" fmla="*/ 91066 h 3157641"/>
                <a:gd name="connsiteX2" fmla="*/ 850065 w 1374600"/>
                <a:gd name="connsiteY2" fmla="*/ 1568639 h 3157641"/>
                <a:gd name="connsiteX3" fmla="*/ 1306650 w 1374600"/>
                <a:gd name="connsiteY3" fmla="*/ 1912691 h 3157641"/>
                <a:gd name="connsiteX4" fmla="*/ 1374600 w 1374600"/>
                <a:gd name="connsiteY4" fmla="*/ 1946604 h 3157641"/>
                <a:gd name="connsiteX5" fmla="*/ 1311905 w 1374600"/>
                <a:gd name="connsiteY5" fmla="*/ 1956603 h 3157641"/>
                <a:gd name="connsiteX6" fmla="*/ 729965 w 1374600"/>
                <a:gd name="connsiteY6" fmla="*/ 2395698 h 3157641"/>
                <a:gd name="connsiteX7" fmla="*/ 628960 w 1374600"/>
                <a:gd name="connsiteY7" fmla="*/ 3117679 h 3157641"/>
                <a:gd name="connsiteX8" fmla="*/ 643513 w 1374600"/>
                <a:gd name="connsiteY8" fmla="*/ 3157641 h 3157641"/>
                <a:gd name="connsiteX9" fmla="*/ 623448 w 1374600"/>
                <a:gd name="connsiteY9" fmla="*/ 3136399 h 3157641"/>
                <a:gd name="connsiteX10" fmla="*/ 0 w 1374600"/>
                <a:gd name="connsiteY10" fmla="*/ 1264927 h 3157641"/>
                <a:gd name="connsiteX11" fmla="*/ 226980 w 1374600"/>
                <a:gd name="connsiteY11" fmla="*/ 57722 h 315764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374600" h="3157641">
                  <a:moveTo>
                    <a:pt x="252773" y="0"/>
                  </a:moveTo>
                  <a:lnTo>
                    <a:pt x="244808" y="91066"/>
                  </a:lnTo>
                  <a:cubicBezTo>
                    <a:pt x="224966" y="607461"/>
                    <a:pt x="429714" y="1152057"/>
                    <a:pt x="850065" y="1568639"/>
                  </a:cubicBezTo>
                  <a:cubicBezTo>
                    <a:pt x="990182" y="1707500"/>
                    <a:pt x="1144306" y="1822277"/>
                    <a:pt x="1306650" y="1912691"/>
                  </a:cubicBezTo>
                  <a:lnTo>
                    <a:pt x="1374600" y="1946604"/>
                  </a:lnTo>
                  <a:lnTo>
                    <a:pt x="1311905" y="1956603"/>
                  </a:lnTo>
                  <a:cubicBezTo>
                    <a:pt x="1075941" y="2017785"/>
                    <a:pt x="863318" y="2168984"/>
                    <a:pt x="729965" y="2395698"/>
                  </a:cubicBezTo>
                  <a:cubicBezTo>
                    <a:pt x="596612" y="2622412"/>
                    <a:pt x="567777" y="2881716"/>
                    <a:pt x="628960" y="3117679"/>
                  </a:cubicBezTo>
                  <a:lnTo>
                    <a:pt x="643513" y="3157641"/>
                  </a:lnTo>
                  <a:lnTo>
                    <a:pt x="623448" y="3136399"/>
                  </a:lnTo>
                  <a:cubicBezTo>
                    <a:pt x="242693" y="2691565"/>
                    <a:pt x="0" y="2018368"/>
                    <a:pt x="0" y="1264927"/>
                  </a:cubicBezTo>
                  <a:cubicBezTo>
                    <a:pt x="0" y="825420"/>
                    <a:pt x="82583" y="413217"/>
                    <a:pt x="226980" y="57722"/>
                  </a:cubicBezTo>
                  <a:close/>
                </a:path>
              </a:pathLst>
            </a:custGeom>
            <a:solidFill>
              <a:srgbClr val="D34132"/>
            </a:solidFill>
            <a:ln w="6350">
              <a:solidFill>
                <a:schemeClr val="bg1">
                  <a:alpha val="3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CB6BE001-0361-4858-AB9C-9A72E9514EF4}"/>
                </a:ext>
              </a:extLst>
            </p:cNvPr>
            <p:cNvSpPr txBox="1"/>
            <p:nvPr/>
          </p:nvSpPr>
          <p:spPr>
            <a:xfrm>
              <a:off x="7737594" y="213359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2" name="TextBox 21">
            <a:extLst>
              <a:ext uri="{FF2B5EF4-FFF2-40B4-BE49-F238E27FC236}">
                <a16:creationId xmlns:a16="http://schemas.microsoft.com/office/drawing/2014/main" id="{4BE08C38-4CA6-4369-91B5-8E19C6B16705}"/>
              </a:ext>
            </a:extLst>
          </p:cNvPr>
          <p:cNvSpPr txBox="1"/>
          <p:nvPr/>
        </p:nvSpPr>
        <p:spPr>
          <a:xfrm>
            <a:off x="1491164" y="5339973"/>
            <a:ext cx="3650071" cy="1240340"/>
          </a:xfrm>
          <a:prstGeom prst="rect">
            <a:avLst/>
          </a:prstGeom>
          <a:noFill/>
        </p:spPr>
        <p:txBody>
          <a:bodyPr wrap="square" rtlCol="0">
            <a:spAutoFit/>
          </a:bodyPr>
          <a:lstStyle/>
          <a:p>
            <a:pPr defTabSz="1219170">
              <a:spcBef>
                <a:spcPct val="20000"/>
              </a:spcBef>
              <a:defRPr/>
            </a:pPr>
            <a:r>
              <a:rPr lang="en-US" sz="1600" dirty="0">
                <a:solidFill>
                  <a:srgbClr val="189A80"/>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CF5D0A8D-1343-4989-BA29-F49477903006}"/>
              </a:ext>
            </a:extLst>
          </p:cNvPr>
          <p:cNvSpPr txBox="1"/>
          <p:nvPr/>
        </p:nvSpPr>
        <p:spPr>
          <a:xfrm>
            <a:off x="134319" y="3215429"/>
            <a:ext cx="3612052" cy="1425005"/>
          </a:xfrm>
          <a:prstGeom prst="rect">
            <a:avLst/>
          </a:prstGeom>
          <a:noFill/>
        </p:spPr>
        <p:txBody>
          <a:bodyPr wrap="square" rtlCol="0">
            <a:spAutoFit/>
          </a:bodyPr>
          <a:lstStyle/>
          <a:p>
            <a:pPr defTabSz="1219170">
              <a:spcBef>
                <a:spcPct val="20000"/>
              </a:spcBef>
              <a:defRPr/>
            </a:pPr>
            <a:r>
              <a:rPr lang="en-US" sz="1600" dirty="0">
                <a:solidFill>
                  <a:srgbClr val="34738D"/>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4" name="TextBox 23">
            <a:extLst>
              <a:ext uri="{FF2B5EF4-FFF2-40B4-BE49-F238E27FC236}">
                <a16:creationId xmlns:a16="http://schemas.microsoft.com/office/drawing/2014/main" id="{A31C756A-8376-454E-9C3A-DB65007063C5}"/>
              </a:ext>
            </a:extLst>
          </p:cNvPr>
          <p:cNvSpPr txBox="1"/>
          <p:nvPr/>
        </p:nvSpPr>
        <p:spPr>
          <a:xfrm>
            <a:off x="8177383" y="5104676"/>
            <a:ext cx="3623946" cy="1425005"/>
          </a:xfrm>
          <a:prstGeom prst="rect">
            <a:avLst/>
          </a:prstGeom>
          <a:noFill/>
        </p:spPr>
        <p:txBody>
          <a:bodyPr wrap="square" rtlCol="0">
            <a:spAutoFit/>
          </a:bodyPr>
          <a:lstStyle/>
          <a:p>
            <a:pPr defTabSz="1219170">
              <a:spcBef>
                <a:spcPct val="20000"/>
              </a:spcBef>
              <a:defRPr/>
            </a:pPr>
            <a:r>
              <a:rPr lang="en-US" sz="1600" dirty="0">
                <a:solidFill>
                  <a:srgbClr val="EF9D2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5" name="TextBox 24">
            <a:extLst>
              <a:ext uri="{FF2B5EF4-FFF2-40B4-BE49-F238E27FC236}">
                <a16:creationId xmlns:a16="http://schemas.microsoft.com/office/drawing/2014/main" id="{31213BFE-692A-490F-8C88-C3847DE9A199}"/>
              </a:ext>
            </a:extLst>
          </p:cNvPr>
          <p:cNvSpPr txBox="1"/>
          <p:nvPr/>
        </p:nvSpPr>
        <p:spPr>
          <a:xfrm>
            <a:off x="8410054" y="495202"/>
            <a:ext cx="3623946" cy="1425005"/>
          </a:xfrm>
          <a:prstGeom prst="rect">
            <a:avLst/>
          </a:prstGeom>
          <a:noFill/>
        </p:spPr>
        <p:txBody>
          <a:bodyPr wrap="square" rtlCol="0">
            <a:spAutoFit/>
          </a:bodyPr>
          <a:lstStyle/>
          <a:p>
            <a:pPr defTabSz="1219170">
              <a:spcBef>
                <a:spcPct val="20000"/>
              </a:spcBef>
              <a:defRPr/>
            </a:pPr>
            <a:r>
              <a:rPr lang="en-US" sz="1600" dirty="0">
                <a:solidFill>
                  <a:srgbClr val="D34132"/>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6" name="TextBox 25">
            <a:extLst>
              <a:ext uri="{FF2B5EF4-FFF2-40B4-BE49-F238E27FC236}">
                <a16:creationId xmlns:a16="http://schemas.microsoft.com/office/drawing/2014/main" id="{1DE9DD3A-42B6-4E85-B708-40012E6EA61A}"/>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1063275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1" presetClass="entr" presetSubtype="0" fill="hold"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style.rotation</p:attrName>
                                        </p:attrNameLst>
                                      </p:cBhvr>
                                      <p:tavLst>
                                        <p:tav tm="0">
                                          <p:val>
                                            <p:fltVal val="90"/>
                                          </p:val>
                                        </p:tav>
                                        <p:tav tm="100000">
                                          <p:val>
                                            <p:fltVal val="0"/>
                                          </p:val>
                                        </p:tav>
                                      </p:tavLst>
                                    </p:anim>
                                    <p:animEffect transition="in" filter="fade">
                                      <p:cBhvr>
                                        <p:cTn id="20" dur="1000"/>
                                        <p:tgtEl>
                                          <p:spTgt spid="7"/>
                                        </p:tgtEl>
                                      </p:cBhvr>
                                    </p:animEffect>
                                  </p:childTnLst>
                                </p:cTn>
                              </p:par>
                            </p:childTnLst>
                          </p:cTn>
                        </p:par>
                        <p:par>
                          <p:cTn id="21" fill="hold">
                            <p:stCondLst>
                              <p:cond delay="2750"/>
                            </p:stCondLst>
                            <p:childTnLst>
                              <p:par>
                                <p:cTn id="22" presetID="42" presetClass="entr" presetSubtype="0" fill="hold" grpId="0"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fade">
                                      <p:cBhvr>
                                        <p:cTn id="24" dur="1000"/>
                                        <p:tgtEl>
                                          <p:spTgt spid="23"/>
                                        </p:tgtEl>
                                      </p:cBhvr>
                                    </p:animEffect>
                                    <p:anim calcmode="lin" valueType="num">
                                      <p:cBhvr>
                                        <p:cTn id="25" dur="1000" fill="hold"/>
                                        <p:tgtEl>
                                          <p:spTgt spid="23"/>
                                        </p:tgtEl>
                                        <p:attrNameLst>
                                          <p:attrName>ppt_x</p:attrName>
                                        </p:attrNameLst>
                                      </p:cBhvr>
                                      <p:tavLst>
                                        <p:tav tm="0">
                                          <p:val>
                                            <p:strVal val="#ppt_x"/>
                                          </p:val>
                                        </p:tav>
                                        <p:tav tm="100000">
                                          <p:val>
                                            <p:strVal val="#ppt_x"/>
                                          </p:val>
                                        </p:tav>
                                      </p:tavLst>
                                    </p:anim>
                                    <p:anim calcmode="lin" valueType="num">
                                      <p:cBhvr>
                                        <p:cTn id="26" dur="1000" fill="hold"/>
                                        <p:tgtEl>
                                          <p:spTgt spid="23"/>
                                        </p:tgtEl>
                                        <p:attrNameLst>
                                          <p:attrName>ppt_y</p:attrName>
                                        </p:attrNameLst>
                                      </p:cBhvr>
                                      <p:tavLst>
                                        <p:tav tm="0">
                                          <p:val>
                                            <p:strVal val="#ppt_y+.1"/>
                                          </p:val>
                                        </p:tav>
                                        <p:tav tm="100000">
                                          <p:val>
                                            <p:strVal val="#ppt_y"/>
                                          </p:val>
                                        </p:tav>
                                      </p:tavLst>
                                    </p:anim>
                                  </p:childTnLst>
                                </p:cTn>
                              </p:par>
                            </p:childTnLst>
                          </p:cTn>
                        </p:par>
                        <p:par>
                          <p:cTn id="27" fill="hold">
                            <p:stCondLst>
                              <p:cond delay="3750"/>
                            </p:stCondLst>
                            <p:childTnLst>
                              <p:par>
                                <p:cTn id="28" presetID="31" presetClass="entr" presetSubtype="0" fill="hold" nodeType="afterEffect">
                                  <p:stCondLst>
                                    <p:cond delay="0"/>
                                  </p:stCondLst>
                                  <p:childTnLst>
                                    <p:set>
                                      <p:cBhvr>
                                        <p:cTn id="29" dur="1" fill="hold">
                                          <p:stCondLst>
                                            <p:cond delay="0"/>
                                          </p:stCondLst>
                                        </p:cTn>
                                        <p:tgtEl>
                                          <p:spTgt spid="8"/>
                                        </p:tgtEl>
                                        <p:attrNameLst>
                                          <p:attrName>style.visibility</p:attrName>
                                        </p:attrNameLst>
                                      </p:cBhvr>
                                      <p:to>
                                        <p:strVal val="visible"/>
                                      </p:to>
                                    </p:set>
                                    <p:anim calcmode="lin" valueType="num">
                                      <p:cBhvr>
                                        <p:cTn id="30" dur="1000" fill="hold"/>
                                        <p:tgtEl>
                                          <p:spTgt spid="8"/>
                                        </p:tgtEl>
                                        <p:attrNameLst>
                                          <p:attrName>ppt_w</p:attrName>
                                        </p:attrNameLst>
                                      </p:cBhvr>
                                      <p:tavLst>
                                        <p:tav tm="0">
                                          <p:val>
                                            <p:fltVal val="0"/>
                                          </p:val>
                                        </p:tav>
                                        <p:tav tm="100000">
                                          <p:val>
                                            <p:strVal val="#ppt_w"/>
                                          </p:val>
                                        </p:tav>
                                      </p:tavLst>
                                    </p:anim>
                                    <p:anim calcmode="lin" valueType="num">
                                      <p:cBhvr>
                                        <p:cTn id="31" dur="1000" fill="hold"/>
                                        <p:tgtEl>
                                          <p:spTgt spid="8"/>
                                        </p:tgtEl>
                                        <p:attrNameLst>
                                          <p:attrName>ppt_h</p:attrName>
                                        </p:attrNameLst>
                                      </p:cBhvr>
                                      <p:tavLst>
                                        <p:tav tm="0">
                                          <p:val>
                                            <p:fltVal val="0"/>
                                          </p:val>
                                        </p:tav>
                                        <p:tav tm="100000">
                                          <p:val>
                                            <p:strVal val="#ppt_h"/>
                                          </p:val>
                                        </p:tav>
                                      </p:tavLst>
                                    </p:anim>
                                    <p:anim calcmode="lin" valueType="num">
                                      <p:cBhvr>
                                        <p:cTn id="32" dur="1000" fill="hold"/>
                                        <p:tgtEl>
                                          <p:spTgt spid="8"/>
                                        </p:tgtEl>
                                        <p:attrNameLst>
                                          <p:attrName>style.rotation</p:attrName>
                                        </p:attrNameLst>
                                      </p:cBhvr>
                                      <p:tavLst>
                                        <p:tav tm="0">
                                          <p:val>
                                            <p:fltVal val="90"/>
                                          </p:val>
                                        </p:tav>
                                        <p:tav tm="100000">
                                          <p:val>
                                            <p:fltVal val="0"/>
                                          </p:val>
                                        </p:tav>
                                      </p:tavLst>
                                    </p:anim>
                                    <p:animEffect transition="in" filter="fade">
                                      <p:cBhvr>
                                        <p:cTn id="33" dur="1000"/>
                                        <p:tgtEl>
                                          <p:spTgt spid="8"/>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1000" fill="hold"/>
                                        <p:tgtEl>
                                          <p:spTgt spid="22"/>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31"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p:cTn id="43" dur="1000" fill="hold"/>
                                        <p:tgtEl>
                                          <p:spTgt spid="9"/>
                                        </p:tgtEl>
                                        <p:attrNameLst>
                                          <p:attrName>ppt_w</p:attrName>
                                        </p:attrNameLst>
                                      </p:cBhvr>
                                      <p:tavLst>
                                        <p:tav tm="0">
                                          <p:val>
                                            <p:fltVal val="0"/>
                                          </p:val>
                                        </p:tav>
                                        <p:tav tm="100000">
                                          <p:val>
                                            <p:strVal val="#ppt_w"/>
                                          </p:val>
                                        </p:tav>
                                      </p:tavLst>
                                    </p:anim>
                                    <p:anim calcmode="lin" valueType="num">
                                      <p:cBhvr>
                                        <p:cTn id="44" dur="1000" fill="hold"/>
                                        <p:tgtEl>
                                          <p:spTgt spid="9"/>
                                        </p:tgtEl>
                                        <p:attrNameLst>
                                          <p:attrName>ppt_h</p:attrName>
                                        </p:attrNameLst>
                                      </p:cBhvr>
                                      <p:tavLst>
                                        <p:tav tm="0">
                                          <p:val>
                                            <p:fltVal val="0"/>
                                          </p:val>
                                        </p:tav>
                                        <p:tav tm="100000">
                                          <p:val>
                                            <p:strVal val="#ppt_h"/>
                                          </p:val>
                                        </p:tav>
                                      </p:tavLst>
                                    </p:anim>
                                    <p:anim calcmode="lin" valueType="num">
                                      <p:cBhvr>
                                        <p:cTn id="45" dur="1000" fill="hold"/>
                                        <p:tgtEl>
                                          <p:spTgt spid="9"/>
                                        </p:tgtEl>
                                        <p:attrNameLst>
                                          <p:attrName>style.rotation</p:attrName>
                                        </p:attrNameLst>
                                      </p:cBhvr>
                                      <p:tavLst>
                                        <p:tav tm="0">
                                          <p:val>
                                            <p:fltVal val="90"/>
                                          </p:val>
                                        </p:tav>
                                        <p:tav tm="100000">
                                          <p:val>
                                            <p:fltVal val="0"/>
                                          </p:val>
                                        </p:tav>
                                      </p:tavLst>
                                    </p:anim>
                                    <p:animEffect transition="in" filter="fade">
                                      <p:cBhvr>
                                        <p:cTn id="46" dur="1000"/>
                                        <p:tgtEl>
                                          <p:spTgt spid="9"/>
                                        </p:tgtEl>
                                      </p:cBhvr>
                                    </p:animEffect>
                                  </p:childTnLst>
                                </p:cTn>
                              </p:par>
                            </p:childTnLst>
                          </p:cTn>
                        </p:par>
                        <p:par>
                          <p:cTn id="47" fill="hold">
                            <p:stCondLst>
                              <p:cond delay="6750"/>
                            </p:stCondLst>
                            <p:childTnLst>
                              <p:par>
                                <p:cTn id="48" presetID="42" presetClass="entr" presetSubtype="0"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par>
                          <p:cTn id="53" fill="hold">
                            <p:stCondLst>
                              <p:cond delay="7750"/>
                            </p:stCondLst>
                            <p:childTnLst>
                              <p:par>
                                <p:cTn id="54" presetID="31" presetClass="entr" presetSubtype="0" fill="hold"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1000" fill="hold"/>
                                        <p:tgtEl>
                                          <p:spTgt spid="11"/>
                                        </p:tgtEl>
                                        <p:attrNameLst>
                                          <p:attrName>ppt_w</p:attrName>
                                        </p:attrNameLst>
                                      </p:cBhvr>
                                      <p:tavLst>
                                        <p:tav tm="0">
                                          <p:val>
                                            <p:fltVal val="0"/>
                                          </p:val>
                                        </p:tav>
                                        <p:tav tm="100000">
                                          <p:val>
                                            <p:strVal val="#ppt_w"/>
                                          </p:val>
                                        </p:tav>
                                      </p:tavLst>
                                    </p:anim>
                                    <p:anim calcmode="lin" valueType="num">
                                      <p:cBhvr>
                                        <p:cTn id="57" dur="1000" fill="hold"/>
                                        <p:tgtEl>
                                          <p:spTgt spid="11"/>
                                        </p:tgtEl>
                                        <p:attrNameLst>
                                          <p:attrName>ppt_h</p:attrName>
                                        </p:attrNameLst>
                                      </p:cBhvr>
                                      <p:tavLst>
                                        <p:tav tm="0">
                                          <p:val>
                                            <p:fltVal val="0"/>
                                          </p:val>
                                        </p:tav>
                                        <p:tav tm="100000">
                                          <p:val>
                                            <p:strVal val="#ppt_h"/>
                                          </p:val>
                                        </p:tav>
                                      </p:tavLst>
                                    </p:anim>
                                    <p:anim calcmode="lin" valueType="num">
                                      <p:cBhvr>
                                        <p:cTn id="58" dur="1000" fill="hold"/>
                                        <p:tgtEl>
                                          <p:spTgt spid="11"/>
                                        </p:tgtEl>
                                        <p:attrNameLst>
                                          <p:attrName>style.rotation</p:attrName>
                                        </p:attrNameLst>
                                      </p:cBhvr>
                                      <p:tavLst>
                                        <p:tav tm="0">
                                          <p:val>
                                            <p:fltVal val="90"/>
                                          </p:val>
                                        </p:tav>
                                        <p:tav tm="100000">
                                          <p:val>
                                            <p:fltVal val="0"/>
                                          </p:val>
                                        </p:tav>
                                      </p:tavLst>
                                    </p:anim>
                                    <p:animEffect transition="in" filter="fade">
                                      <p:cBhvr>
                                        <p:cTn id="59" dur="1000"/>
                                        <p:tgtEl>
                                          <p:spTgt spid="11"/>
                                        </p:tgtEl>
                                      </p:cBhvr>
                                    </p:animEffect>
                                  </p:childTnLst>
                                </p:cTn>
                              </p:par>
                            </p:childTnLst>
                          </p:cTn>
                        </p:par>
                        <p:par>
                          <p:cTn id="60" fill="hold">
                            <p:stCondLst>
                              <p:cond delay="8750"/>
                            </p:stCondLst>
                            <p:childTnLst>
                              <p:par>
                                <p:cTn id="61" presetID="42" presetClass="entr" presetSubtype="0"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P spid="26"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3"/>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511202"/>
            <a:ext cx="1685198" cy="2584523"/>
            <a:chOff x="9128194" y="4587403"/>
            <a:chExt cx="3098183" cy="1056862"/>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87403"/>
              <a:ext cx="3015165" cy="163613"/>
            </a:xfrm>
            <a:prstGeom prst="rect">
              <a:avLst/>
            </a:prstGeom>
            <a:noFill/>
          </p:spPr>
          <p:txBody>
            <a:bodyPr wrap="square" rtlCol="0">
              <a:spAutoFit/>
            </a:bodyPr>
            <a:lstStyle/>
            <a:p>
              <a:r>
                <a:rPr lang="en-US" sz="2000" dirty="0">
                  <a:solidFill>
                    <a:srgbClr val="189A80"/>
                  </a:solidFill>
                  <a:latin typeface="Bernard MT Condensed" panose="02050806060905020404" pitchFamily="18" charset="0"/>
                </a:rPr>
                <a:t>Lorem Ipsum</a:t>
              </a:r>
            </a:p>
          </p:txBody>
        </p:sp>
      </p:grpSp>
      <p:grpSp>
        <p:nvGrpSpPr>
          <p:cNvPr id="14" name="Group 13"/>
          <p:cNvGrpSpPr/>
          <p:nvPr/>
        </p:nvGrpSpPr>
        <p:grpSpPr>
          <a:xfrm>
            <a:off x="7569715" y="3511202"/>
            <a:ext cx="1662620" cy="2584523"/>
            <a:chOff x="9169703" y="4587403"/>
            <a:chExt cx="3056674" cy="1056862"/>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69703" y="4587403"/>
              <a:ext cx="3015165" cy="163613"/>
            </a:xfrm>
            <a:prstGeom prst="rect">
              <a:avLst/>
            </a:prstGeom>
            <a:noFill/>
          </p:spPr>
          <p:txBody>
            <a:bodyPr wrap="square" rtlCol="0">
              <a:spAutoFit/>
            </a:bodyPr>
            <a:lstStyle/>
            <a:p>
              <a:r>
                <a:rPr lang="en-US" sz="2000" dirty="0">
                  <a:solidFill>
                    <a:srgbClr val="EF9D27"/>
                  </a:solidFill>
                  <a:latin typeface="Bernard MT Condensed" panose="02050806060905020404" pitchFamily="18" charset="0"/>
                </a:rPr>
                <a:t>Lorem Ipsum</a:t>
              </a:r>
            </a:p>
          </p:txBody>
        </p:sp>
      </p:grpSp>
      <p:grpSp>
        <p:nvGrpSpPr>
          <p:cNvPr id="17" name="Group 16"/>
          <p:cNvGrpSpPr/>
          <p:nvPr/>
        </p:nvGrpSpPr>
        <p:grpSpPr>
          <a:xfrm>
            <a:off x="9373961" y="3511202"/>
            <a:ext cx="1640042" cy="2584523"/>
            <a:chOff x="9211212" y="4587403"/>
            <a:chExt cx="3015165" cy="1056862"/>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211212" y="4587403"/>
              <a:ext cx="3015165" cy="163613"/>
            </a:xfrm>
            <a:prstGeom prst="rect">
              <a:avLst/>
            </a:prstGeom>
            <a:noFill/>
          </p:spPr>
          <p:txBody>
            <a:bodyPr wrap="square" rtlCol="0">
              <a:spAutoFit/>
            </a:bodyPr>
            <a:lstStyle/>
            <a:p>
              <a:r>
                <a:rPr lang="en-US" sz="2000" dirty="0">
                  <a:solidFill>
                    <a:srgbClr val="D34132"/>
                  </a:solidFill>
                  <a:latin typeface="Bernard MT Condensed" panose="02050806060905020404" pitchFamily="18"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rgbClr val="4F4F4F"/>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F4F4F"/>
                </a:solidFill>
                <a:latin typeface="Bernard MT Condensed" panose="02050806060905020404" pitchFamily="18"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34738D"/>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34738D"/>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189A80"/>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189A80"/>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solidFill>
                  <a:srgbClr val="4C4F54"/>
                </a:solidFill>
              </a:endParaRPr>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EF9D2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solidFill>
                  <a:srgbClr val="4C4F54"/>
                </a:solidFill>
              </a:endParaRPr>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4C4F54"/>
              </a:solidFill>
              <a:ln>
                <a:noFill/>
              </a:ln>
              <a:effectLst/>
            </p:spPr>
            <p:txBody>
              <a:bodyPr wrap="none" anchor="ctr"/>
              <a:lstStyle/>
              <a:p>
                <a:endParaRPr lang="en-US">
                  <a:solidFill>
                    <a:srgbClr val="4C4F54"/>
                  </a:solidFill>
                </a:endParaRPr>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p:spPr>
            <p:txBody>
              <a:bodyPr wrap="none" anchor="ctr"/>
              <a:lstStyle/>
              <a:p>
                <a:endParaRPr lang="en-US">
                  <a:solidFill>
                    <a:srgbClr val="4C4F54"/>
                  </a:solidFill>
                </a:endParaRPr>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4C4F54"/>
              </a:solidFill>
              <a:ln>
                <a:noFill/>
              </a:ln>
              <a:effectLst/>
            </p:spPr>
            <p:txBody>
              <a:bodyPr wrap="none" anchor="ctr"/>
              <a:lstStyle/>
              <a:p>
                <a:endParaRPr lang="en-US">
                  <a:solidFill>
                    <a:srgbClr val="4C4F54"/>
                  </a:solidFill>
                </a:endParaRPr>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4C4F54"/>
              </a:solidFill>
              <a:ln>
                <a:noFill/>
              </a:ln>
              <a:effectLst/>
            </p:spPr>
            <p:txBody>
              <a:bodyPr wrap="none" anchor="ctr"/>
              <a:lstStyle/>
              <a:p>
                <a:endParaRPr lang="en-US">
                  <a:solidFill>
                    <a:srgbClr val="4C4F54"/>
                  </a:solidFill>
                </a:endParaRPr>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rgbClr val="4C4F54"/>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rgbClr val="4C4F54"/>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EF9D27"/>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4F54"/>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4C4F54"/>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rgbClr val="4C4F54"/>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8ADB11D-DF4A-4335-B102-A657DD09E057}"/>
              </a:ext>
            </a:extLst>
          </p:cNvPr>
          <p:cNvGrpSpPr/>
          <p:nvPr/>
        </p:nvGrpSpPr>
        <p:grpSpPr>
          <a:xfrm>
            <a:off x="911990" y="2014090"/>
            <a:ext cx="4119620" cy="2743200"/>
            <a:chOff x="911990" y="2014090"/>
            <a:chExt cx="4119620" cy="2743200"/>
          </a:xfrm>
        </p:grpSpPr>
        <p:cxnSp>
          <p:nvCxnSpPr>
            <p:cNvPr id="11" name="Straight Connector 10">
              <a:extLst>
                <a:ext uri="{FF2B5EF4-FFF2-40B4-BE49-F238E27FC236}">
                  <a16:creationId xmlns:a16="http://schemas.microsoft.com/office/drawing/2014/main" id="{D796F32F-5175-44D1-9837-F6BE78B079A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2" name="Straight Connector 11">
              <a:extLst>
                <a:ext uri="{FF2B5EF4-FFF2-40B4-BE49-F238E27FC236}">
                  <a16:creationId xmlns:a16="http://schemas.microsoft.com/office/drawing/2014/main" id="{470E8A68-E2DB-4C08-9A42-86955CB2C8AE}"/>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84716180-AC90-4CFA-A23B-FE1AC0D4895E}"/>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E614182E-3745-4F63-9AD1-82779F4F5CD8}"/>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57C0CF50-A6B4-4C4A-B752-7BA06F8267D6}"/>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37017CD0-2807-44BF-8D37-4ED028EB80B2}"/>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97E2F359-D253-4E4A-AD6A-04411E85A28D}"/>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0DA70852-6E90-4350-BD88-1E8EBEC7C7BD}"/>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7B18C5F2-6CEF-489A-89F4-CF6974C6FA9E}"/>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90B8EED-9C67-4415-B515-28C4F9357448}"/>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3" name="Group 2">
            <a:extLst>
              <a:ext uri="{FF2B5EF4-FFF2-40B4-BE49-F238E27FC236}">
                <a16:creationId xmlns:a16="http://schemas.microsoft.com/office/drawing/2014/main" id="{40097D70-D943-4579-AC85-1A634C4DC0A4}"/>
              </a:ext>
            </a:extLst>
          </p:cNvPr>
          <p:cNvGrpSpPr/>
          <p:nvPr/>
        </p:nvGrpSpPr>
        <p:grpSpPr>
          <a:xfrm>
            <a:off x="631576" y="4754880"/>
            <a:ext cx="4618993" cy="310187"/>
            <a:chOff x="631576" y="4754880"/>
            <a:chExt cx="4618993" cy="310187"/>
          </a:xfrm>
        </p:grpSpPr>
        <p:sp>
          <p:nvSpPr>
            <p:cNvPr id="10" name="TextBox 9">
              <a:extLst>
                <a:ext uri="{FF2B5EF4-FFF2-40B4-BE49-F238E27FC236}">
                  <a16:creationId xmlns:a16="http://schemas.microsoft.com/office/drawing/2014/main" id="{98B26949-8527-4CF3-9E85-9011FDDB550B}"/>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50</a:t>
              </a:r>
            </a:p>
          </p:txBody>
        </p:sp>
        <p:sp>
          <p:nvSpPr>
            <p:cNvPr id="21" name="TextBox 20">
              <a:extLst>
                <a:ext uri="{FF2B5EF4-FFF2-40B4-BE49-F238E27FC236}">
                  <a16:creationId xmlns:a16="http://schemas.microsoft.com/office/drawing/2014/main" id="{816F86AF-816C-455D-BD70-A6CAAB7BCA41}"/>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0</a:t>
              </a:r>
            </a:p>
          </p:txBody>
        </p:sp>
        <p:sp>
          <p:nvSpPr>
            <p:cNvPr id="22" name="TextBox 21">
              <a:extLst>
                <a:ext uri="{FF2B5EF4-FFF2-40B4-BE49-F238E27FC236}">
                  <a16:creationId xmlns:a16="http://schemas.microsoft.com/office/drawing/2014/main" id="{5D0B638B-4F67-435F-9962-8B8190B6F6A4}"/>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23" name="TextBox 22">
              <a:extLst>
                <a:ext uri="{FF2B5EF4-FFF2-40B4-BE49-F238E27FC236}">
                  <a16:creationId xmlns:a16="http://schemas.microsoft.com/office/drawing/2014/main" id="{8DD04646-FF68-4CAC-978D-8F0EAC406059}"/>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24" name="TextBox 23">
              <a:extLst>
                <a:ext uri="{FF2B5EF4-FFF2-40B4-BE49-F238E27FC236}">
                  <a16:creationId xmlns:a16="http://schemas.microsoft.com/office/drawing/2014/main" id="{74CE68C1-41EF-4236-BB59-0105785B0FC1}"/>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25" name="TextBox 24">
              <a:extLst>
                <a:ext uri="{FF2B5EF4-FFF2-40B4-BE49-F238E27FC236}">
                  <a16:creationId xmlns:a16="http://schemas.microsoft.com/office/drawing/2014/main" id="{E53294DE-394A-486F-B947-42177C2AFDD5}"/>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26" name="TextBox 25">
              <a:extLst>
                <a:ext uri="{FF2B5EF4-FFF2-40B4-BE49-F238E27FC236}">
                  <a16:creationId xmlns:a16="http://schemas.microsoft.com/office/drawing/2014/main" id="{BFFEFFF9-5414-434A-B35B-38A5FA0BC115}"/>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27" name="TextBox 26">
              <a:extLst>
                <a:ext uri="{FF2B5EF4-FFF2-40B4-BE49-F238E27FC236}">
                  <a16:creationId xmlns:a16="http://schemas.microsoft.com/office/drawing/2014/main" id="{D6F901FF-394D-4522-AE6E-B10E290774D5}"/>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28" name="TextBox 27">
              <a:extLst>
                <a:ext uri="{FF2B5EF4-FFF2-40B4-BE49-F238E27FC236}">
                  <a16:creationId xmlns:a16="http://schemas.microsoft.com/office/drawing/2014/main" id="{85DF72E4-E748-496A-8D15-6A2D5A34B69A}"/>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400</a:t>
              </a:r>
            </a:p>
          </p:txBody>
        </p:sp>
        <p:sp>
          <p:nvSpPr>
            <p:cNvPr id="29" name="TextBox 28">
              <a:extLst>
                <a:ext uri="{FF2B5EF4-FFF2-40B4-BE49-F238E27FC236}">
                  <a16:creationId xmlns:a16="http://schemas.microsoft.com/office/drawing/2014/main" id="{F17FEBD8-63CF-4B96-B1B6-385DD267AEC3}"/>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450</a:t>
              </a:r>
            </a:p>
          </p:txBody>
        </p:sp>
      </p:grpSp>
      <p:cxnSp>
        <p:nvCxnSpPr>
          <p:cNvPr id="30" name="Straight Connector 29">
            <a:extLst>
              <a:ext uri="{FF2B5EF4-FFF2-40B4-BE49-F238E27FC236}">
                <a16:creationId xmlns:a16="http://schemas.microsoft.com/office/drawing/2014/main" id="{38B2D4EE-F229-4090-B455-2CB9FEE2A329}"/>
              </a:ext>
            </a:extLst>
          </p:cNvPr>
          <p:cNvCxnSpPr>
            <a:cxnSpLocks/>
          </p:cNvCxnSpPr>
          <p:nvPr/>
        </p:nvCxnSpPr>
        <p:spPr>
          <a:xfrm rot="5400000">
            <a:off x="4726810" y="338087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sp>
        <p:nvSpPr>
          <p:cNvPr id="4" name="Oval 3">
            <a:extLst>
              <a:ext uri="{FF2B5EF4-FFF2-40B4-BE49-F238E27FC236}">
                <a16:creationId xmlns:a16="http://schemas.microsoft.com/office/drawing/2014/main" id="{F2CF3DF7-429B-40EA-BE29-7C2CA185D7BB}"/>
              </a:ext>
            </a:extLst>
          </p:cNvPr>
          <p:cNvSpPr>
            <a:spLocks noChangeAspect="1"/>
          </p:cNvSpPr>
          <p:nvPr/>
        </p:nvSpPr>
        <p:spPr>
          <a:xfrm>
            <a:off x="5560172" y="2832791"/>
            <a:ext cx="1097280" cy="1097280"/>
          </a:xfrm>
          <a:prstGeom prst="ellipse">
            <a:avLst/>
          </a:prstGeom>
          <a:solidFill>
            <a:schemeClr val="tx1">
              <a:alpha val="50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5DE82471-5170-4AC9-82B0-6760B25A94EB}"/>
              </a:ext>
            </a:extLst>
          </p:cNvPr>
          <p:cNvSpPr txBox="1"/>
          <p:nvPr/>
        </p:nvSpPr>
        <p:spPr>
          <a:xfrm>
            <a:off x="5593080" y="3013948"/>
            <a:ext cx="1005840" cy="738664"/>
          </a:xfrm>
          <a:prstGeom prst="rect">
            <a:avLst/>
          </a:prstGeom>
          <a:noFill/>
        </p:spPr>
        <p:txBody>
          <a:bodyPr wrap="square" lIns="0" tIns="0" rIns="0" bIns="0" rtlCol="0" anchor="t">
            <a:spAutoFit/>
          </a:bodyPr>
          <a:lstStyle/>
          <a:p>
            <a:pPr algn="ctr"/>
            <a:r>
              <a:rPr lang="en-US" sz="4800" dirty="0">
                <a:solidFill>
                  <a:schemeClr val="bg1"/>
                </a:solidFill>
                <a:latin typeface="Bernard MT Condensed" panose="02050806060905020404" pitchFamily="18" charset="0"/>
              </a:rPr>
              <a:t>VS</a:t>
            </a:r>
          </a:p>
        </p:txBody>
      </p:sp>
      <p:sp>
        <p:nvSpPr>
          <p:cNvPr id="33" name="TextBox 32">
            <a:extLst>
              <a:ext uri="{FF2B5EF4-FFF2-40B4-BE49-F238E27FC236}">
                <a16:creationId xmlns:a16="http://schemas.microsoft.com/office/drawing/2014/main" id="{D954FEC3-32AA-4406-91C0-F5AAE741151C}"/>
              </a:ext>
            </a:extLst>
          </p:cNvPr>
          <p:cNvSpPr txBox="1"/>
          <p:nvPr/>
        </p:nvSpPr>
        <p:spPr>
          <a:xfrm>
            <a:off x="858032" y="5131122"/>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2018</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38" name="Group 37">
            <a:extLst>
              <a:ext uri="{FF2B5EF4-FFF2-40B4-BE49-F238E27FC236}">
                <a16:creationId xmlns:a16="http://schemas.microsoft.com/office/drawing/2014/main" id="{96D88DAE-E399-430D-BBCC-E4BA6EC9836D}"/>
              </a:ext>
            </a:extLst>
          </p:cNvPr>
          <p:cNvGrpSpPr/>
          <p:nvPr/>
        </p:nvGrpSpPr>
        <p:grpSpPr>
          <a:xfrm>
            <a:off x="7157979" y="2009831"/>
            <a:ext cx="4119620" cy="2743200"/>
            <a:chOff x="911990" y="2014090"/>
            <a:chExt cx="4119620" cy="2743200"/>
          </a:xfrm>
        </p:grpSpPr>
        <p:cxnSp>
          <p:nvCxnSpPr>
            <p:cNvPr id="39" name="Straight Connector 38">
              <a:extLst>
                <a:ext uri="{FF2B5EF4-FFF2-40B4-BE49-F238E27FC236}">
                  <a16:creationId xmlns:a16="http://schemas.microsoft.com/office/drawing/2014/main" id="{CADA654A-74C5-480E-B7B4-EB7B525A9BF2}"/>
                </a:ext>
              </a:extLst>
            </p:cNvPr>
            <p:cNvCxnSpPr>
              <a:cxnSpLocks/>
            </p:cNvCxnSpPr>
            <p:nvPr/>
          </p:nvCxnSpPr>
          <p:spPr>
            <a:xfrm rot="5400000">
              <a:off x="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0" name="Straight Connector 39">
              <a:extLst>
                <a:ext uri="{FF2B5EF4-FFF2-40B4-BE49-F238E27FC236}">
                  <a16:creationId xmlns:a16="http://schemas.microsoft.com/office/drawing/2014/main" id="{F6797704-A9BA-4B17-A0E3-C951EEB90FED}"/>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1" name="Straight Connector 40">
              <a:extLst>
                <a:ext uri="{FF2B5EF4-FFF2-40B4-BE49-F238E27FC236}">
                  <a16:creationId xmlns:a16="http://schemas.microsoft.com/office/drawing/2014/main" id="{87104A6F-FAAA-46F1-B1B1-32C60804C9EF}"/>
                </a:ext>
              </a:extLst>
            </p:cNvPr>
            <p:cNvCxnSpPr>
              <a:cxnSpLocks/>
            </p:cNvCxnSpPr>
            <p:nvPr/>
          </p:nvCxnSpPr>
          <p:spPr>
            <a:xfrm rot="5400000">
              <a:off x="914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2" name="Straight Connector 41">
              <a:extLst>
                <a:ext uri="{FF2B5EF4-FFF2-40B4-BE49-F238E27FC236}">
                  <a16:creationId xmlns:a16="http://schemas.microsoft.com/office/drawing/2014/main" id="{E04E33B0-775E-44F6-AD58-9A0F9DC24FE0}"/>
                </a:ext>
              </a:extLst>
            </p:cNvPr>
            <p:cNvCxnSpPr>
              <a:cxnSpLocks/>
            </p:cNvCxnSpPr>
            <p:nvPr/>
          </p:nvCxnSpPr>
          <p:spPr>
            <a:xfrm rot="5400000">
              <a:off x="-457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3" name="Straight Connector 42">
              <a:extLst>
                <a:ext uri="{FF2B5EF4-FFF2-40B4-BE49-F238E27FC236}">
                  <a16:creationId xmlns:a16="http://schemas.microsoft.com/office/drawing/2014/main" id="{6D57F5C8-093E-4EA4-9483-B91AD68604EA}"/>
                </a:ext>
              </a:extLst>
            </p:cNvPr>
            <p:cNvCxnSpPr>
              <a:cxnSpLocks/>
            </p:cNvCxnSpPr>
            <p:nvPr/>
          </p:nvCxnSpPr>
          <p:spPr>
            <a:xfrm rot="5400000">
              <a:off x="1371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6B0E3FF5-4C4B-4FEA-A533-E6207AE1E148}"/>
                </a:ext>
              </a:extLst>
            </p:cNvPr>
            <p:cNvCxnSpPr>
              <a:cxnSpLocks/>
            </p:cNvCxnSpPr>
            <p:nvPr/>
          </p:nvCxnSpPr>
          <p:spPr>
            <a:xfrm rot="5400000">
              <a:off x="18288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5" name="Straight Connector 44">
              <a:extLst>
                <a:ext uri="{FF2B5EF4-FFF2-40B4-BE49-F238E27FC236}">
                  <a16:creationId xmlns:a16="http://schemas.microsoft.com/office/drawing/2014/main" id="{5719A6A8-B0C4-43B3-BC51-D7AC270790DC}"/>
                </a:ext>
              </a:extLst>
            </p:cNvPr>
            <p:cNvCxnSpPr>
              <a:cxnSpLocks/>
            </p:cNvCxnSpPr>
            <p:nvPr/>
          </p:nvCxnSpPr>
          <p:spPr>
            <a:xfrm rot="5400000">
              <a:off x="22860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6" name="Straight Connector 45">
              <a:extLst>
                <a:ext uri="{FF2B5EF4-FFF2-40B4-BE49-F238E27FC236}">
                  <a16:creationId xmlns:a16="http://schemas.microsoft.com/office/drawing/2014/main" id="{DF569F3A-5EA3-404A-B780-B65D34F2F224}"/>
                </a:ext>
              </a:extLst>
            </p:cNvPr>
            <p:cNvCxnSpPr>
              <a:cxnSpLocks/>
            </p:cNvCxnSpPr>
            <p:nvPr/>
          </p:nvCxnSpPr>
          <p:spPr>
            <a:xfrm rot="5400000">
              <a:off x="27432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97ED767-BD46-41EF-91EC-B3AD8D7F984C}"/>
                </a:ext>
              </a:extLst>
            </p:cNvPr>
            <p:cNvCxnSpPr>
              <a:cxnSpLocks/>
            </p:cNvCxnSpPr>
            <p:nvPr/>
          </p:nvCxnSpPr>
          <p:spPr>
            <a:xfrm rot="5400000">
              <a:off x="32004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852C3E99-FFF9-43E5-8E5E-B24E62A5DE97}"/>
                </a:ext>
              </a:extLst>
            </p:cNvPr>
            <p:cNvCxnSpPr>
              <a:cxnSpLocks/>
            </p:cNvCxnSpPr>
            <p:nvPr/>
          </p:nvCxnSpPr>
          <p:spPr>
            <a:xfrm rot="5400000">
              <a:off x="3657600" y="3383280"/>
              <a:ext cx="2743200" cy="4820"/>
            </a:xfrm>
            <a:prstGeom prst="line">
              <a:avLst/>
            </a:prstGeom>
            <a:ln w="9525">
              <a:solidFill>
                <a:srgbClr val="4C4F54">
                  <a:alpha val="75000"/>
                </a:srgbClr>
              </a:solidFill>
              <a:prstDash val="sysDash"/>
            </a:ln>
          </p:spPr>
          <p:style>
            <a:lnRef idx="1">
              <a:schemeClr val="accent1"/>
            </a:lnRef>
            <a:fillRef idx="0">
              <a:schemeClr val="accent1"/>
            </a:fillRef>
            <a:effectRef idx="0">
              <a:schemeClr val="accent1"/>
            </a:effectRef>
            <a:fontRef idx="minor">
              <a:schemeClr val="tx1"/>
            </a:fontRef>
          </p:style>
        </p:cxnSp>
      </p:grpSp>
      <p:grpSp>
        <p:nvGrpSpPr>
          <p:cNvPr id="49" name="Group 48">
            <a:extLst>
              <a:ext uri="{FF2B5EF4-FFF2-40B4-BE49-F238E27FC236}">
                <a16:creationId xmlns:a16="http://schemas.microsoft.com/office/drawing/2014/main" id="{287991CB-517E-44B8-9A28-6F895B332E29}"/>
              </a:ext>
            </a:extLst>
          </p:cNvPr>
          <p:cNvGrpSpPr/>
          <p:nvPr/>
        </p:nvGrpSpPr>
        <p:grpSpPr>
          <a:xfrm>
            <a:off x="6877565" y="4750621"/>
            <a:ext cx="4618993" cy="310187"/>
            <a:chOff x="631576" y="4754880"/>
            <a:chExt cx="4618993" cy="310187"/>
          </a:xfrm>
        </p:grpSpPr>
        <p:sp>
          <p:nvSpPr>
            <p:cNvPr id="50" name="TextBox 49">
              <a:extLst>
                <a:ext uri="{FF2B5EF4-FFF2-40B4-BE49-F238E27FC236}">
                  <a16:creationId xmlns:a16="http://schemas.microsoft.com/office/drawing/2014/main" id="{32DD09AD-E813-424C-96F9-E30BE6128150}"/>
                </a:ext>
              </a:extLst>
            </p:cNvPr>
            <p:cNvSpPr txBox="1"/>
            <p:nvPr/>
          </p:nvSpPr>
          <p:spPr>
            <a:xfrm>
              <a:off x="4340990" y="4754880"/>
              <a:ext cx="457200" cy="307777"/>
            </a:xfrm>
            <a:prstGeom prst="rect">
              <a:avLst/>
            </a:prstGeom>
            <a:noFill/>
          </p:spPr>
          <p:txBody>
            <a:bodyPr wrap="square" rtlCol="0">
              <a:spAutoFit/>
            </a:bodyPr>
            <a:lstStyle/>
            <a:p>
              <a:pPr algn="ctr"/>
              <a:r>
                <a:rPr lang="en-US" sz="1400" dirty="0">
                  <a:solidFill>
                    <a:srgbClr val="4C4F54"/>
                  </a:solidFill>
                </a:rPr>
                <a:t>400</a:t>
              </a:r>
            </a:p>
          </p:txBody>
        </p:sp>
        <p:sp>
          <p:nvSpPr>
            <p:cNvPr id="51" name="TextBox 50">
              <a:extLst>
                <a:ext uri="{FF2B5EF4-FFF2-40B4-BE49-F238E27FC236}">
                  <a16:creationId xmlns:a16="http://schemas.microsoft.com/office/drawing/2014/main" id="{D123399F-49DD-4FAE-ABE0-2FAFDF472C59}"/>
                </a:ext>
              </a:extLst>
            </p:cNvPr>
            <p:cNvSpPr txBox="1"/>
            <p:nvPr/>
          </p:nvSpPr>
          <p:spPr>
            <a:xfrm>
              <a:off x="4793369" y="4754880"/>
              <a:ext cx="457200" cy="307777"/>
            </a:xfrm>
            <a:prstGeom prst="rect">
              <a:avLst/>
            </a:prstGeom>
            <a:noFill/>
          </p:spPr>
          <p:txBody>
            <a:bodyPr wrap="square" rtlCol="0">
              <a:spAutoFit/>
            </a:bodyPr>
            <a:lstStyle/>
            <a:p>
              <a:pPr algn="ctr"/>
              <a:r>
                <a:rPr lang="en-US" sz="1400" dirty="0">
                  <a:solidFill>
                    <a:srgbClr val="4C4F54"/>
                  </a:solidFill>
                </a:rPr>
                <a:t>450</a:t>
              </a:r>
            </a:p>
          </p:txBody>
        </p:sp>
        <p:sp>
          <p:nvSpPr>
            <p:cNvPr id="52" name="TextBox 51">
              <a:extLst>
                <a:ext uri="{FF2B5EF4-FFF2-40B4-BE49-F238E27FC236}">
                  <a16:creationId xmlns:a16="http://schemas.microsoft.com/office/drawing/2014/main" id="{535EDE14-239A-4DA6-8AB0-4532E8BC2330}"/>
                </a:ext>
              </a:extLst>
            </p:cNvPr>
            <p:cNvSpPr txBox="1"/>
            <p:nvPr/>
          </p:nvSpPr>
          <p:spPr>
            <a:xfrm>
              <a:off x="3838070" y="4754880"/>
              <a:ext cx="548640" cy="307777"/>
            </a:xfrm>
            <a:prstGeom prst="rect">
              <a:avLst/>
            </a:prstGeom>
            <a:noFill/>
          </p:spPr>
          <p:txBody>
            <a:bodyPr wrap="square" rtlCol="0">
              <a:spAutoFit/>
            </a:bodyPr>
            <a:lstStyle/>
            <a:p>
              <a:pPr algn="ctr"/>
              <a:r>
                <a:rPr lang="en-US" sz="1400" dirty="0">
                  <a:solidFill>
                    <a:srgbClr val="4C4F54"/>
                  </a:solidFill>
                </a:rPr>
                <a:t>350</a:t>
              </a:r>
            </a:p>
          </p:txBody>
        </p:sp>
        <p:sp>
          <p:nvSpPr>
            <p:cNvPr id="53" name="TextBox 52">
              <a:extLst>
                <a:ext uri="{FF2B5EF4-FFF2-40B4-BE49-F238E27FC236}">
                  <a16:creationId xmlns:a16="http://schemas.microsoft.com/office/drawing/2014/main" id="{3B90461B-A1F7-4D55-BB90-A05339C8DAB3}"/>
                </a:ext>
              </a:extLst>
            </p:cNvPr>
            <p:cNvSpPr txBox="1"/>
            <p:nvPr/>
          </p:nvSpPr>
          <p:spPr>
            <a:xfrm>
              <a:off x="3378460" y="4754880"/>
              <a:ext cx="548640" cy="307777"/>
            </a:xfrm>
            <a:prstGeom prst="rect">
              <a:avLst/>
            </a:prstGeom>
            <a:noFill/>
          </p:spPr>
          <p:txBody>
            <a:bodyPr wrap="square" rtlCol="0">
              <a:spAutoFit/>
            </a:bodyPr>
            <a:lstStyle/>
            <a:p>
              <a:pPr algn="ctr"/>
              <a:r>
                <a:rPr lang="en-US" sz="1400" dirty="0">
                  <a:solidFill>
                    <a:srgbClr val="4C4F54"/>
                  </a:solidFill>
                </a:rPr>
                <a:t>300</a:t>
              </a:r>
            </a:p>
          </p:txBody>
        </p:sp>
        <p:sp>
          <p:nvSpPr>
            <p:cNvPr id="54" name="TextBox 53">
              <a:extLst>
                <a:ext uri="{FF2B5EF4-FFF2-40B4-BE49-F238E27FC236}">
                  <a16:creationId xmlns:a16="http://schemas.microsoft.com/office/drawing/2014/main" id="{406942FB-FC7E-45DD-A114-6D090CBA1DE9}"/>
                </a:ext>
              </a:extLst>
            </p:cNvPr>
            <p:cNvSpPr txBox="1"/>
            <p:nvPr/>
          </p:nvSpPr>
          <p:spPr>
            <a:xfrm>
              <a:off x="2931379" y="4757290"/>
              <a:ext cx="548640" cy="307777"/>
            </a:xfrm>
            <a:prstGeom prst="rect">
              <a:avLst/>
            </a:prstGeom>
            <a:noFill/>
          </p:spPr>
          <p:txBody>
            <a:bodyPr wrap="square" rtlCol="0">
              <a:spAutoFit/>
            </a:bodyPr>
            <a:lstStyle/>
            <a:p>
              <a:pPr algn="ctr"/>
              <a:r>
                <a:rPr lang="en-US" sz="1400" dirty="0">
                  <a:solidFill>
                    <a:srgbClr val="4C4F54"/>
                  </a:solidFill>
                </a:rPr>
                <a:t>250</a:t>
              </a:r>
            </a:p>
          </p:txBody>
        </p:sp>
        <p:sp>
          <p:nvSpPr>
            <p:cNvPr id="55" name="TextBox 54">
              <a:extLst>
                <a:ext uri="{FF2B5EF4-FFF2-40B4-BE49-F238E27FC236}">
                  <a16:creationId xmlns:a16="http://schemas.microsoft.com/office/drawing/2014/main" id="{45659FF7-B944-4C98-8737-6E6EB6913B76}"/>
                </a:ext>
              </a:extLst>
            </p:cNvPr>
            <p:cNvSpPr txBox="1"/>
            <p:nvPr/>
          </p:nvSpPr>
          <p:spPr>
            <a:xfrm>
              <a:off x="2444575" y="4754880"/>
              <a:ext cx="548640" cy="307777"/>
            </a:xfrm>
            <a:prstGeom prst="rect">
              <a:avLst/>
            </a:prstGeom>
            <a:noFill/>
          </p:spPr>
          <p:txBody>
            <a:bodyPr wrap="square" rtlCol="0">
              <a:spAutoFit/>
            </a:bodyPr>
            <a:lstStyle/>
            <a:p>
              <a:pPr algn="ctr"/>
              <a:r>
                <a:rPr lang="en-US" sz="1400" dirty="0">
                  <a:solidFill>
                    <a:srgbClr val="4C4F54"/>
                  </a:solidFill>
                </a:rPr>
                <a:t>200</a:t>
              </a:r>
            </a:p>
          </p:txBody>
        </p:sp>
        <p:sp>
          <p:nvSpPr>
            <p:cNvPr id="56" name="TextBox 55">
              <a:extLst>
                <a:ext uri="{FF2B5EF4-FFF2-40B4-BE49-F238E27FC236}">
                  <a16:creationId xmlns:a16="http://schemas.microsoft.com/office/drawing/2014/main" id="{F5D2BD4E-5B26-412F-8175-8CEF860A45B8}"/>
                </a:ext>
              </a:extLst>
            </p:cNvPr>
            <p:cNvSpPr txBox="1"/>
            <p:nvPr/>
          </p:nvSpPr>
          <p:spPr>
            <a:xfrm>
              <a:off x="1992261" y="4757289"/>
              <a:ext cx="548640" cy="307777"/>
            </a:xfrm>
            <a:prstGeom prst="rect">
              <a:avLst/>
            </a:prstGeom>
            <a:noFill/>
          </p:spPr>
          <p:txBody>
            <a:bodyPr wrap="square" rtlCol="0">
              <a:spAutoFit/>
            </a:bodyPr>
            <a:lstStyle/>
            <a:p>
              <a:pPr algn="ctr"/>
              <a:r>
                <a:rPr lang="en-US" sz="1400" dirty="0">
                  <a:solidFill>
                    <a:srgbClr val="4C4F54"/>
                  </a:solidFill>
                </a:rPr>
                <a:t>150</a:t>
              </a:r>
            </a:p>
          </p:txBody>
        </p:sp>
        <p:sp>
          <p:nvSpPr>
            <p:cNvPr id="57" name="TextBox 56">
              <a:extLst>
                <a:ext uri="{FF2B5EF4-FFF2-40B4-BE49-F238E27FC236}">
                  <a16:creationId xmlns:a16="http://schemas.microsoft.com/office/drawing/2014/main" id="{BEDFCFD4-E0DE-4EF9-AB71-83EFE4ACDD6A}"/>
                </a:ext>
              </a:extLst>
            </p:cNvPr>
            <p:cNvSpPr txBox="1"/>
            <p:nvPr/>
          </p:nvSpPr>
          <p:spPr>
            <a:xfrm>
              <a:off x="1564600" y="4754880"/>
              <a:ext cx="548640" cy="307777"/>
            </a:xfrm>
            <a:prstGeom prst="rect">
              <a:avLst/>
            </a:prstGeom>
            <a:noFill/>
          </p:spPr>
          <p:txBody>
            <a:bodyPr wrap="square" rtlCol="0">
              <a:spAutoFit/>
            </a:bodyPr>
            <a:lstStyle/>
            <a:p>
              <a:pPr algn="ctr"/>
              <a:r>
                <a:rPr lang="en-US" sz="1400" dirty="0">
                  <a:solidFill>
                    <a:srgbClr val="4C4F54"/>
                  </a:solidFill>
                </a:rPr>
                <a:t>100</a:t>
              </a:r>
            </a:p>
          </p:txBody>
        </p:sp>
        <p:sp>
          <p:nvSpPr>
            <p:cNvPr id="58" name="TextBox 57">
              <a:extLst>
                <a:ext uri="{FF2B5EF4-FFF2-40B4-BE49-F238E27FC236}">
                  <a16:creationId xmlns:a16="http://schemas.microsoft.com/office/drawing/2014/main" id="{E7A6FD5F-1393-4C6E-B82D-E05EE6E43A83}"/>
                </a:ext>
              </a:extLst>
            </p:cNvPr>
            <p:cNvSpPr txBox="1"/>
            <p:nvPr/>
          </p:nvSpPr>
          <p:spPr>
            <a:xfrm>
              <a:off x="1099690" y="4757289"/>
              <a:ext cx="548640" cy="307777"/>
            </a:xfrm>
            <a:prstGeom prst="rect">
              <a:avLst/>
            </a:prstGeom>
            <a:noFill/>
          </p:spPr>
          <p:txBody>
            <a:bodyPr wrap="square" rtlCol="0">
              <a:spAutoFit/>
            </a:bodyPr>
            <a:lstStyle/>
            <a:p>
              <a:pPr algn="ctr"/>
              <a:r>
                <a:rPr lang="en-US" sz="1400" dirty="0">
                  <a:solidFill>
                    <a:srgbClr val="4C4F54"/>
                  </a:solidFill>
                </a:rPr>
                <a:t>50</a:t>
              </a:r>
            </a:p>
          </p:txBody>
        </p:sp>
        <p:sp>
          <p:nvSpPr>
            <p:cNvPr id="59" name="TextBox 58">
              <a:extLst>
                <a:ext uri="{FF2B5EF4-FFF2-40B4-BE49-F238E27FC236}">
                  <a16:creationId xmlns:a16="http://schemas.microsoft.com/office/drawing/2014/main" id="{41DDA8EB-B076-40C7-B8B1-CA31F5311758}"/>
                </a:ext>
              </a:extLst>
            </p:cNvPr>
            <p:cNvSpPr txBox="1"/>
            <p:nvPr/>
          </p:nvSpPr>
          <p:spPr>
            <a:xfrm>
              <a:off x="631576" y="4757289"/>
              <a:ext cx="548640" cy="307777"/>
            </a:xfrm>
            <a:prstGeom prst="rect">
              <a:avLst/>
            </a:prstGeom>
            <a:noFill/>
          </p:spPr>
          <p:txBody>
            <a:bodyPr wrap="square" rtlCol="0">
              <a:spAutoFit/>
            </a:bodyPr>
            <a:lstStyle/>
            <a:p>
              <a:pPr algn="ctr"/>
              <a:r>
                <a:rPr lang="en-US" sz="1400" dirty="0">
                  <a:solidFill>
                    <a:srgbClr val="4C4F54"/>
                  </a:solidFill>
                </a:rPr>
                <a:t>0</a:t>
              </a:r>
            </a:p>
          </p:txBody>
        </p:sp>
      </p:grpSp>
      <p:sp>
        <p:nvSpPr>
          <p:cNvPr id="61" name="TextBox 60">
            <a:extLst>
              <a:ext uri="{FF2B5EF4-FFF2-40B4-BE49-F238E27FC236}">
                <a16:creationId xmlns:a16="http://schemas.microsoft.com/office/drawing/2014/main" id="{57DD5EB4-1ABA-4552-AC41-E739BF3C4C14}"/>
              </a:ext>
            </a:extLst>
          </p:cNvPr>
          <p:cNvSpPr txBox="1"/>
          <p:nvPr/>
        </p:nvSpPr>
        <p:spPr>
          <a:xfrm>
            <a:off x="7104021" y="5126863"/>
            <a:ext cx="4219519" cy="1489639"/>
          </a:xfrm>
          <a:prstGeom prst="rect">
            <a:avLst/>
          </a:prstGeom>
          <a:noFill/>
        </p:spPr>
        <p:txBody>
          <a:bodyPr wrap="square" rtlCol="0">
            <a:spAutoFit/>
          </a:bodyPr>
          <a:lstStyle/>
          <a:p>
            <a:pPr algn="ctr" defTabSz="1219170">
              <a:spcBef>
                <a:spcPct val="20000"/>
              </a:spcBef>
              <a:defRPr/>
            </a:pPr>
            <a:r>
              <a:rPr lang="en-US" sz="3000" dirty="0">
                <a:solidFill>
                  <a:srgbClr val="4C4F54"/>
                </a:solidFill>
                <a:latin typeface="Bernard MT Condensed" panose="02050806060905020404" pitchFamily="18" charset="0"/>
              </a:rPr>
              <a:t>2020</a:t>
            </a:r>
          </a:p>
          <a:p>
            <a:pPr algn="ctr" defTabSz="1219170">
              <a:spcBef>
                <a:spcPct val="20000"/>
              </a:spcBef>
              <a:defRPr/>
            </a:pPr>
            <a:endParaRPr lang="en-US" sz="200" b="1" dirty="0">
              <a:solidFill>
                <a:srgbClr val="4C4F54"/>
              </a:solidFill>
              <a:latin typeface="Candara" panose="020E0502030303020204" pitchFamily="34" charset="0"/>
            </a:endParaRPr>
          </a:p>
          <a:p>
            <a:pPr algn="ctr" defTabSz="1219170">
              <a:spcBef>
                <a:spcPct val="20000"/>
              </a:spcBef>
              <a:defRPr/>
            </a:pPr>
            <a:endParaRPr lang="en-US" sz="200" b="1" dirty="0">
              <a:solidFill>
                <a:srgbClr val="4C4F54"/>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a:t>
            </a:r>
          </a:p>
          <a:p>
            <a:pPr algn="ctr"/>
            <a:endParaRPr lang="en-US" sz="400" dirty="0">
              <a:solidFill>
                <a:srgbClr val="4C4F54"/>
              </a:solidFill>
              <a:latin typeface="Candara" panose="020E0502030303020204" pitchFamily="34" charset="0"/>
            </a:endParaRP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a:p>
            <a:pPr marL="171450" indent="-171450" algn="ctr">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71" name="Group 70">
            <a:extLst>
              <a:ext uri="{FF2B5EF4-FFF2-40B4-BE49-F238E27FC236}">
                <a16:creationId xmlns:a16="http://schemas.microsoft.com/office/drawing/2014/main" id="{A9EEDD20-3D40-47D9-B8AF-F3FC6B9950F4}"/>
              </a:ext>
            </a:extLst>
          </p:cNvPr>
          <p:cNvGrpSpPr/>
          <p:nvPr/>
        </p:nvGrpSpPr>
        <p:grpSpPr>
          <a:xfrm>
            <a:off x="7151885" y="2098861"/>
            <a:ext cx="2601715" cy="307777"/>
            <a:chOff x="7151885" y="2098861"/>
            <a:chExt cx="2601715" cy="307777"/>
          </a:xfrm>
        </p:grpSpPr>
        <p:sp>
          <p:nvSpPr>
            <p:cNvPr id="60" name="Rectangle 59">
              <a:extLst>
                <a:ext uri="{FF2B5EF4-FFF2-40B4-BE49-F238E27FC236}">
                  <a16:creationId xmlns:a16="http://schemas.microsoft.com/office/drawing/2014/main" id="{5B8C7D2B-1260-40CA-BB17-3F47212FD068}"/>
                </a:ext>
              </a:extLst>
            </p:cNvPr>
            <p:cNvSpPr/>
            <p:nvPr/>
          </p:nvSpPr>
          <p:spPr>
            <a:xfrm>
              <a:off x="7162800" y="2098861"/>
              <a:ext cx="2590800" cy="307777"/>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E1BF0327-B9D3-4B9C-B2B5-68C7821F1C5F}"/>
                </a:ext>
              </a:extLst>
            </p:cNvPr>
            <p:cNvSpPr txBox="1"/>
            <p:nvPr/>
          </p:nvSpPr>
          <p:spPr>
            <a:xfrm>
              <a:off x="7151885" y="2115248"/>
              <a:ext cx="1074455" cy="261610"/>
            </a:xfrm>
            <a:prstGeom prst="rect">
              <a:avLst/>
            </a:prstGeom>
            <a:noFill/>
          </p:spPr>
          <p:txBody>
            <a:bodyPr wrap="square" rtlCol="0">
              <a:spAutoFit/>
            </a:bodyPr>
            <a:lstStyle/>
            <a:p>
              <a:r>
                <a:rPr lang="en-US" sz="1100" dirty="0">
                  <a:solidFill>
                    <a:schemeClr val="bg1"/>
                  </a:solidFill>
                </a:rPr>
                <a:t>OPTION 01</a:t>
              </a:r>
            </a:p>
          </p:txBody>
        </p:sp>
      </p:grpSp>
      <p:grpSp>
        <p:nvGrpSpPr>
          <p:cNvPr id="72" name="Group 71">
            <a:extLst>
              <a:ext uri="{FF2B5EF4-FFF2-40B4-BE49-F238E27FC236}">
                <a16:creationId xmlns:a16="http://schemas.microsoft.com/office/drawing/2014/main" id="{CAE9DB2F-C17D-4B7C-B0AE-8EBE89FD1EF7}"/>
              </a:ext>
            </a:extLst>
          </p:cNvPr>
          <p:cNvGrpSpPr/>
          <p:nvPr/>
        </p:nvGrpSpPr>
        <p:grpSpPr>
          <a:xfrm>
            <a:off x="7142031" y="2647501"/>
            <a:ext cx="3485848" cy="307777"/>
            <a:chOff x="7142031" y="2647501"/>
            <a:chExt cx="3485848" cy="307777"/>
          </a:xfrm>
        </p:grpSpPr>
        <p:sp>
          <p:nvSpPr>
            <p:cNvPr id="62" name="Rectangle 61">
              <a:extLst>
                <a:ext uri="{FF2B5EF4-FFF2-40B4-BE49-F238E27FC236}">
                  <a16:creationId xmlns:a16="http://schemas.microsoft.com/office/drawing/2014/main" id="{E1922F6D-0392-4DAE-872C-F58E3EB5B205}"/>
                </a:ext>
              </a:extLst>
            </p:cNvPr>
            <p:cNvSpPr/>
            <p:nvPr/>
          </p:nvSpPr>
          <p:spPr>
            <a:xfrm>
              <a:off x="7165210" y="2647501"/>
              <a:ext cx="3462669" cy="307777"/>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a:extLst>
                <a:ext uri="{FF2B5EF4-FFF2-40B4-BE49-F238E27FC236}">
                  <a16:creationId xmlns:a16="http://schemas.microsoft.com/office/drawing/2014/main" id="{FD897178-D4C4-44CC-A5BC-D1D52B9CC154}"/>
                </a:ext>
              </a:extLst>
            </p:cNvPr>
            <p:cNvSpPr txBox="1"/>
            <p:nvPr/>
          </p:nvSpPr>
          <p:spPr>
            <a:xfrm>
              <a:off x="7142031" y="2671202"/>
              <a:ext cx="1074455" cy="261610"/>
            </a:xfrm>
            <a:prstGeom prst="rect">
              <a:avLst/>
            </a:prstGeom>
            <a:noFill/>
          </p:spPr>
          <p:txBody>
            <a:bodyPr wrap="square" rtlCol="0">
              <a:spAutoFit/>
            </a:bodyPr>
            <a:lstStyle/>
            <a:p>
              <a:r>
                <a:rPr lang="en-US" sz="1100" dirty="0">
                  <a:solidFill>
                    <a:schemeClr val="bg1"/>
                  </a:solidFill>
                </a:rPr>
                <a:t>OPTION 02</a:t>
              </a:r>
            </a:p>
          </p:txBody>
        </p:sp>
      </p:grpSp>
      <p:grpSp>
        <p:nvGrpSpPr>
          <p:cNvPr id="73" name="Group 72">
            <a:extLst>
              <a:ext uri="{FF2B5EF4-FFF2-40B4-BE49-F238E27FC236}">
                <a16:creationId xmlns:a16="http://schemas.microsoft.com/office/drawing/2014/main" id="{9B976B69-F661-4886-AC72-F5E7E1B8BA9C}"/>
              </a:ext>
            </a:extLst>
          </p:cNvPr>
          <p:cNvGrpSpPr/>
          <p:nvPr/>
        </p:nvGrpSpPr>
        <p:grpSpPr>
          <a:xfrm>
            <a:off x="7137530" y="3196141"/>
            <a:ext cx="2087490" cy="307777"/>
            <a:chOff x="7137530" y="3196141"/>
            <a:chExt cx="2087490" cy="307777"/>
          </a:xfrm>
        </p:grpSpPr>
        <p:sp>
          <p:nvSpPr>
            <p:cNvPr id="63" name="Rectangle 62">
              <a:extLst>
                <a:ext uri="{FF2B5EF4-FFF2-40B4-BE49-F238E27FC236}">
                  <a16:creationId xmlns:a16="http://schemas.microsoft.com/office/drawing/2014/main" id="{6D43C9BA-E02A-4311-8700-D278F9C108E5}"/>
                </a:ext>
              </a:extLst>
            </p:cNvPr>
            <p:cNvSpPr/>
            <p:nvPr/>
          </p:nvSpPr>
          <p:spPr>
            <a:xfrm>
              <a:off x="7163403" y="3196141"/>
              <a:ext cx="2061617" cy="307777"/>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1B0CE36D-485B-41E3-B3C0-5C6D9D3DCEA4}"/>
                </a:ext>
              </a:extLst>
            </p:cNvPr>
            <p:cNvSpPr txBox="1"/>
            <p:nvPr/>
          </p:nvSpPr>
          <p:spPr>
            <a:xfrm>
              <a:off x="7137530" y="3219224"/>
              <a:ext cx="1074455" cy="261610"/>
            </a:xfrm>
            <a:prstGeom prst="rect">
              <a:avLst/>
            </a:prstGeom>
            <a:noFill/>
          </p:spPr>
          <p:txBody>
            <a:bodyPr wrap="square" rtlCol="0">
              <a:spAutoFit/>
            </a:bodyPr>
            <a:lstStyle/>
            <a:p>
              <a:r>
                <a:rPr lang="en-US" sz="1100" dirty="0">
                  <a:solidFill>
                    <a:schemeClr val="bg1"/>
                  </a:solidFill>
                </a:rPr>
                <a:t>OPTION 03</a:t>
              </a:r>
            </a:p>
          </p:txBody>
        </p:sp>
      </p:grpSp>
      <p:grpSp>
        <p:nvGrpSpPr>
          <p:cNvPr id="74" name="Group 73">
            <a:extLst>
              <a:ext uri="{FF2B5EF4-FFF2-40B4-BE49-F238E27FC236}">
                <a16:creationId xmlns:a16="http://schemas.microsoft.com/office/drawing/2014/main" id="{424AB14D-23E4-4AB8-BA04-A3FFF0D7ADB4}"/>
              </a:ext>
            </a:extLst>
          </p:cNvPr>
          <p:cNvGrpSpPr/>
          <p:nvPr/>
        </p:nvGrpSpPr>
        <p:grpSpPr>
          <a:xfrm>
            <a:off x="7165210" y="3744781"/>
            <a:ext cx="3888610" cy="307777"/>
            <a:chOff x="7165210" y="3744781"/>
            <a:chExt cx="3888610" cy="307777"/>
          </a:xfrm>
        </p:grpSpPr>
        <p:sp>
          <p:nvSpPr>
            <p:cNvPr id="64" name="Rectangle 63">
              <a:extLst>
                <a:ext uri="{FF2B5EF4-FFF2-40B4-BE49-F238E27FC236}">
                  <a16:creationId xmlns:a16="http://schemas.microsoft.com/office/drawing/2014/main" id="{0A7209DD-F836-459B-BEC2-263EA502D442}"/>
                </a:ext>
              </a:extLst>
            </p:cNvPr>
            <p:cNvSpPr/>
            <p:nvPr/>
          </p:nvSpPr>
          <p:spPr>
            <a:xfrm>
              <a:off x="7165210" y="3744781"/>
              <a:ext cx="3888610" cy="307777"/>
            </a:xfrm>
            <a:prstGeom prst="rect">
              <a:avLst/>
            </a:pr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Box 68">
              <a:extLst>
                <a:ext uri="{FF2B5EF4-FFF2-40B4-BE49-F238E27FC236}">
                  <a16:creationId xmlns:a16="http://schemas.microsoft.com/office/drawing/2014/main" id="{8365CED5-E76D-48C8-B225-6942B4C75B08}"/>
                </a:ext>
              </a:extLst>
            </p:cNvPr>
            <p:cNvSpPr txBox="1"/>
            <p:nvPr/>
          </p:nvSpPr>
          <p:spPr>
            <a:xfrm>
              <a:off x="7169427" y="3764546"/>
              <a:ext cx="1074455" cy="261610"/>
            </a:xfrm>
            <a:prstGeom prst="rect">
              <a:avLst/>
            </a:prstGeom>
            <a:noFill/>
          </p:spPr>
          <p:txBody>
            <a:bodyPr wrap="square" rtlCol="0">
              <a:spAutoFit/>
            </a:bodyPr>
            <a:lstStyle/>
            <a:p>
              <a:r>
                <a:rPr lang="en-US" sz="1100" dirty="0">
                  <a:solidFill>
                    <a:schemeClr val="bg1"/>
                  </a:solidFill>
                </a:rPr>
                <a:t>OPTION 04</a:t>
              </a:r>
            </a:p>
          </p:txBody>
        </p:sp>
      </p:grpSp>
      <p:grpSp>
        <p:nvGrpSpPr>
          <p:cNvPr id="75" name="Group 74">
            <a:extLst>
              <a:ext uri="{FF2B5EF4-FFF2-40B4-BE49-F238E27FC236}">
                <a16:creationId xmlns:a16="http://schemas.microsoft.com/office/drawing/2014/main" id="{6B1C059F-C4B4-47CA-8626-CF7F272CB371}"/>
              </a:ext>
            </a:extLst>
          </p:cNvPr>
          <p:cNvGrpSpPr/>
          <p:nvPr/>
        </p:nvGrpSpPr>
        <p:grpSpPr>
          <a:xfrm>
            <a:off x="7165210" y="4293421"/>
            <a:ext cx="3185938" cy="307777"/>
            <a:chOff x="7165210" y="4293421"/>
            <a:chExt cx="3185938" cy="307777"/>
          </a:xfrm>
        </p:grpSpPr>
        <p:sp>
          <p:nvSpPr>
            <p:cNvPr id="65" name="Rectangle 64">
              <a:extLst>
                <a:ext uri="{FF2B5EF4-FFF2-40B4-BE49-F238E27FC236}">
                  <a16:creationId xmlns:a16="http://schemas.microsoft.com/office/drawing/2014/main" id="{EDF83A2D-87D9-4A28-9520-814EFC1AFA52}"/>
                </a:ext>
              </a:extLst>
            </p:cNvPr>
            <p:cNvSpPr/>
            <p:nvPr/>
          </p:nvSpPr>
          <p:spPr>
            <a:xfrm>
              <a:off x="7165210" y="4293421"/>
              <a:ext cx="3185938" cy="307777"/>
            </a:xfrm>
            <a:prstGeom prst="rect">
              <a:avLst/>
            </a:prstGeom>
            <a:solidFill>
              <a:srgbClr val="5642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Box 69">
              <a:extLst>
                <a:ext uri="{FF2B5EF4-FFF2-40B4-BE49-F238E27FC236}">
                  <a16:creationId xmlns:a16="http://schemas.microsoft.com/office/drawing/2014/main" id="{2598A13F-59FE-4D3B-9A90-18E5F66DFACE}"/>
                </a:ext>
              </a:extLst>
            </p:cNvPr>
            <p:cNvSpPr txBox="1"/>
            <p:nvPr/>
          </p:nvSpPr>
          <p:spPr>
            <a:xfrm>
              <a:off x="7171447" y="4312040"/>
              <a:ext cx="1074455" cy="261610"/>
            </a:xfrm>
            <a:prstGeom prst="rect">
              <a:avLst/>
            </a:prstGeom>
            <a:noFill/>
          </p:spPr>
          <p:txBody>
            <a:bodyPr wrap="square" rtlCol="0">
              <a:spAutoFit/>
            </a:bodyPr>
            <a:lstStyle/>
            <a:p>
              <a:r>
                <a:rPr lang="en-US" sz="1100" dirty="0">
                  <a:solidFill>
                    <a:schemeClr val="bg1"/>
                  </a:solidFill>
                </a:rPr>
                <a:t>OPTION 05</a:t>
              </a:r>
            </a:p>
          </p:txBody>
        </p:sp>
      </p:grpSp>
      <p:grpSp>
        <p:nvGrpSpPr>
          <p:cNvPr id="81" name="Group 80">
            <a:extLst>
              <a:ext uri="{FF2B5EF4-FFF2-40B4-BE49-F238E27FC236}">
                <a16:creationId xmlns:a16="http://schemas.microsoft.com/office/drawing/2014/main" id="{A5327384-A7AE-4037-B1D7-360CE2262B9C}"/>
              </a:ext>
            </a:extLst>
          </p:cNvPr>
          <p:cNvGrpSpPr/>
          <p:nvPr/>
        </p:nvGrpSpPr>
        <p:grpSpPr>
          <a:xfrm>
            <a:off x="1369190" y="2103120"/>
            <a:ext cx="3657600" cy="307777"/>
            <a:chOff x="1369190" y="2103120"/>
            <a:chExt cx="3657600" cy="307777"/>
          </a:xfrm>
        </p:grpSpPr>
        <p:sp>
          <p:nvSpPr>
            <p:cNvPr id="32" name="Rectangle 31">
              <a:extLst>
                <a:ext uri="{FF2B5EF4-FFF2-40B4-BE49-F238E27FC236}">
                  <a16:creationId xmlns:a16="http://schemas.microsoft.com/office/drawing/2014/main" id="{9B471CDF-F5D8-4D0B-A428-926BB9E1BCDF}"/>
                </a:ext>
              </a:extLst>
            </p:cNvPr>
            <p:cNvSpPr/>
            <p:nvPr/>
          </p:nvSpPr>
          <p:spPr>
            <a:xfrm>
              <a:off x="1369190" y="2103120"/>
              <a:ext cx="3657600" cy="307777"/>
            </a:xfrm>
            <a:prstGeom prst="rect">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TextBox 75">
              <a:extLst>
                <a:ext uri="{FF2B5EF4-FFF2-40B4-BE49-F238E27FC236}">
                  <a16:creationId xmlns:a16="http://schemas.microsoft.com/office/drawing/2014/main" id="{9F67AE08-D499-442C-8C40-108FEA6DB19F}"/>
                </a:ext>
              </a:extLst>
            </p:cNvPr>
            <p:cNvSpPr txBox="1"/>
            <p:nvPr/>
          </p:nvSpPr>
          <p:spPr>
            <a:xfrm>
              <a:off x="3913436" y="2122298"/>
              <a:ext cx="1074455" cy="261610"/>
            </a:xfrm>
            <a:prstGeom prst="rect">
              <a:avLst/>
            </a:prstGeom>
            <a:noFill/>
          </p:spPr>
          <p:txBody>
            <a:bodyPr wrap="square" rtlCol="0">
              <a:spAutoFit/>
            </a:bodyPr>
            <a:lstStyle/>
            <a:p>
              <a:pPr algn="r"/>
              <a:r>
                <a:rPr lang="en-US" sz="1100" dirty="0">
                  <a:solidFill>
                    <a:schemeClr val="bg1"/>
                  </a:solidFill>
                </a:rPr>
                <a:t>OPTION 01</a:t>
              </a:r>
            </a:p>
          </p:txBody>
        </p:sp>
      </p:grpSp>
      <p:grpSp>
        <p:nvGrpSpPr>
          <p:cNvPr id="82" name="Group 81">
            <a:extLst>
              <a:ext uri="{FF2B5EF4-FFF2-40B4-BE49-F238E27FC236}">
                <a16:creationId xmlns:a16="http://schemas.microsoft.com/office/drawing/2014/main" id="{A30B5018-D09B-486F-AB4C-7D5153E4CD18}"/>
              </a:ext>
            </a:extLst>
          </p:cNvPr>
          <p:cNvGrpSpPr/>
          <p:nvPr/>
        </p:nvGrpSpPr>
        <p:grpSpPr>
          <a:xfrm>
            <a:off x="2122538" y="2651760"/>
            <a:ext cx="2906661" cy="307777"/>
            <a:chOff x="2122538" y="2651760"/>
            <a:chExt cx="2906661" cy="307777"/>
          </a:xfrm>
        </p:grpSpPr>
        <p:sp>
          <p:nvSpPr>
            <p:cNvPr id="34" name="Rectangle 33">
              <a:extLst>
                <a:ext uri="{FF2B5EF4-FFF2-40B4-BE49-F238E27FC236}">
                  <a16:creationId xmlns:a16="http://schemas.microsoft.com/office/drawing/2014/main" id="{6FDC1108-9B62-4393-89CA-11334F75E5C5}"/>
                </a:ext>
              </a:extLst>
            </p:cNvPr>
            <p:cNvSpPr/>
            <p:nvPr/>
          </p:nvSpPr>
          <p:spPr>
            <a:xfrm>
              <a:off x="2122538" y="2651760"/>
              <a:ext cx="2906661" cy="307777"/>
            </a:xfrm>
            <a:prstGeom prst="rect">
              <a:avLst/>
            </a:prstGeom>
            <a:solidFill>
              <a:srgbClr val="189A80"/>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DD67AD76-B969-4EF3-B2B3-56E06AE21A06}"/>
                </a:ext>
              </a:extLst>
            </p:cNvPr>
            <p:cNvSpPr txBox="1"/>
            <p:nvPr/>
          </p:nvSpPr>
          <p:spPr>
            <a:xfrm>
              <a:off x="3908759" y="2670369"/>
              <a:ext cx="1074455" cy="261610"/>
            </a:xfrm>
            <a:prstGeom prst="rect">
              <a:avLst/>
            </a:prstGeom>
            <a:noFill/>
          </p:spPr>
          <p:txBody>
            <a:bodyPr wrap="square" rtlCol="0">
              <a:spAutoFit/>
            </a:bodyPr>
            <a:lstStyle/>
            <a:p>
              <a:pPr algn="r"/>
              <a:r>
                <a:rPr lang="en-US" sz="1100" dirty="0">
                  <a:solidFill>
                    <a:schemeClr val="bg1"/>
                  </a:solidFill>
                </a:rPr>
                <a:t>OPTION 02</a:t>
              </a:r>
            </a:p>
          </p:txBody>
        </p:sp>
      </p:grpSp>
      <p:grpSp>
        <p:nvGrpSpPr>
          <p:cNvPr id="83" name="Group 82">
            <a:extLst>
              <a:ext uri="{FF2B5EF4-FFF2-40B4-BE49-F238E27FC236}">
                <a16:creationId xmlns:a16="http://schemas.microsoft.com/office/drawing/2014/main" id="{738F1EAF-B29D-40DD-81DF-3D7A50395012}"/>
              </a:ext>
            </a:extLst>
          </p:cNvPr>
          <p:cNvGrpSpPr/>
          <p:nvPr/>
        </p:nvGrpSpPr>
        <p:grpSpPr>
          <a:xfrm>
            <a:off x="2945499" y="3200400"/>
            <a:ext cx="2081893" cy="307777"/>
            <a:chOff x="2945499" y="3200400"/>
            <a:chExt cx="2081893" cy="307777"/>
          </a:xfrm>
        </p:grpSpPr>
        <p:sp>
          <p:nvSpPr>
            <p:cNvPr id="35" name="Rectangle 34">
              <a:extLst>
                <a:ext uri="{FF2B5EF4-FFF2-40B4-BE49-F238E27FC236}">
                  <a16:creationId xmlns:a16="http://schemas.microsoft.com/office/drawing/2014/main" id="{6283D0C3-FF98-4B47-A7F3-4294552129EF}"/>
                </a:ext>
              </a:extLst>
            </p:cNvPr>
            <p:cNvSpPr/>
            <p:nvPr/>
          </p:nvSpPr>
          <p:spPr>
            <a:xfrm>
              <a:off x="2945499" y="3200400"/>
              <a:ext cx="2081893" cy="307777"/>
            </a:xfrm>
            <a:prstGeom prst="rect">
              <a:avLst/>
            </a:pr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a:extLst>
                <a:ext uri="{FF2B5EF4-FFF2-40B4-BE49-F238E27FC236}">
                  <a16:creationId xmlns:a16="http://schemas.microsoft.com/office/drawing/2014/main" id="{1535022B-5593-4A92-A316-08D720E2DBE2}"/>
                </a:ext>
              </a:extLst>
            </p:cNvPr>
            <p:cNvSpPr txBox="1"/>
            <p:nvPr/>
          </p:nvSpPr>
          <p:spPr>
            <a:xfrm>
              <a:off x="3913632" y="3210685"/>
              <a:ext cx="1074455" cy="261610"/>
            </a:xfrm>
            <a:prstGeom prst="rect">
              <a:avLst/>
            </a:prstGeom>
            <a:noFill/>
          </p:spPr>
          <p:txBody>
            <a:bodyPr wrap="square" rtlCol="0">
              <a:spAutoFit/>
            </a:bodyPr>
            <a:lstStyle/>
            <a:p>
              <a:pPr algn="r"/>
              <a:r>
                <a:rPr lang="en-US" sz="1100" dirty="0">
                  <a:solidFill>
                    <a:schemeClr val="bg1"/>
                  </a:solidFill>
                </a:rPr>
                <a:t>OPTION 03</a:t>
              </a:r>
            </a:p>
          </p:txBody>
        </p:sp>
      </p:grpSp>
      <p:grpSp>
        <p:nvGrpSpPr>
          <p:cNvPr id="84" name="Group 83">
            <a:extLst>
              <a:ext uri="{FF2B5EF4-FFF2-40B4-BE49-F238E27FC236}">
                <a16:creationId xmlns:a16="http://schemas.microsoft.com/office/drawing/2014/main" id="{25FDED8D-06A1-4D7D-92EB-F7BE55AE4B32}"/>
              </a:ext>
            </a:extLst>
          </p:cNvPr>
          <p:cNvGrpSpPr/>
          <p:nvPr/>
        </p:nvGrpSpPr>
        <p:grpSpPr>
          <a:xfrm>
            <a:off x="2431168" y="3749040"/>
            <a:ext cx="2598031" cy="307777"/>
            <a:chOff x="2431168" y="3749040"/>
            <a:chExt cx="2598031" cy="307777"/>
          </a:xfrm>
        </p:grpSpPr>
        <p:sp>
          <p:nvSpPr>
            <p:cNvPr id="36" name="Rectangle 35">
              <a:extLst>
                <a:ext uri="{FF2B5EF4-FFF2-40B4-BE49-F238E27FC236}">
                  <a16:creationId xmlns:a16="http://schemas.microsoft.com/office/drawing/2014/main" id="{C7706221-2888-4629-B040-1EF458178431}"/>
                </a:ext>
              </a:extLst>
            </p:cNvPr>
            <p:cNvSpPr/>
            <p:nvPr/>
          </p:nvSpPr>
          <p:spPr>
            <a:xfrm>
              <a:off x="2431168" y="3749040"/>
              <a:ext cx="2598031" cy="307777"/>
            </a:xfrm>
            <a:prstGeom prst="rect">
              <a:avLst/>
            </a:prstGeom>
            <a:solidFill>
              <a:srgbClr val="D34132"/>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9" name="TextBox 78">
              <a:extLst>
                <a:ext uri="{FF2B5EF4-FFF2-40B4-BE49-F238E27FC236}">
                  <a16:creationId xmlns:a16="http://schemas.microsoft.com/office/drawing/2014/main" id="{10060734-0AF4-4C2E-A13F-4C4F39A12116}"/>
                </a:ext>
              </a:extLst>
            </p:cNvPr>
            <p:cNvSpPr txBox="1"/>
            <p:nvPr/>
          </p:nvSpPr>
          <p:spPr>
            <a:xfrm>
              <a:off x="3913632" y="3772123"/>
              <a:ext cx="1074455" cy="261610"/>
            </a:xfrm>
            <a:prstGeom prst="rect">
              <a:avLst/>
            </a:prstGeom>
            <a:noFill/>
          </p:spPr>
          <p:txBody>
            <a:bodyPr wrap="square" rtlCol="0">
              <a:spAutoFit/>
            </a:bodyPr>
            <a:lstStyle/>
            <a:p>
              <a:pPr algn="r"/>
              <a:r>
                <a:rPr lang="en-US" sz="1100" dirty="0">
                  <a:solidFill>
                    <a:schemeClr val="bg1"/>
                  </a:solidFill>
                </a:rPr>
                <a:t>OPTION 04</a:t>
              </a:r>
            </a:p>
          </p:txBody>
        </p:sp>
      </p:grpSp>
      <p:grpSp>
        <p:nvGrpSpPr>
          <p:cNvPr id="85" name="Group 84">
            <a:extLst>
              <a:ext uri="{FF2B5EF4-FFF2-40B4-BE49-F238E27FC236}">
                <a16:creationId xmlns:a16="http://schemas.microsoft.com/office/drawing/2014/main" id="{E6F84F58-9881-4BE2-A3F4-61907B73E237}"/>
              </a:ext>
            </a:extLst>
          </p:cNvPr>
          <p:cNvGrpSpPr/>
          <p:nvPr/>
        </p:nvGrpSpPr>
        <p:grpSpPr>
          <a:xfrm>
            <a:off x="1665338" y="4297680"/>
            <a:ext cx="3363861" cy="307777"/>
            <a:chOff x="1665338" y="4297680"/>
            <a:chExt cx="3363861" cy="307777"/>
          </a:xfrm>
        </p:grpSpPr>
        <p:sp>
          <p:nvSpPr>
            <p:cNvPr id="37" name="Rectangle 36">
              <a:extLst>
                <a:ext uri="{FF2B5EF4-FFF2-40B4-BE49-F238E27FC236}">
                  <a16:creationId xmlns:a16="http://schemas.microsoft.com/office/drawing/2014/main" id="{8C7E8E4C-B776-40CD-907C-6C578ADD8F32}"/>
                </a:ext>
              </a:extLst>
            </p:cNvPr>
            <p:cNvSpPr/>
            <p:nvPr/>
          </p:nvSpPr>
          <p:spPr>
            <a:xfrm>
              <a:off x="1665338" y="4297680"/>
              <a:ext cx="3363861" cy="307777"/>
            </a:xfrm>
            <a:prstGeom prst="rect">
              <a:avLst/>
            </a:prstGeom>
            <a:solidFill>
              <a:srgbClr val="56426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0D3FCD1C-3B41-497C-B367-366F6E873DEB}"/>
                </a:ext>
              </a:extLst>
            </p:cNvPr>
            <p:cNvSpPr txBox="1"/>
            <p:nvPr/>
          </p:nvSpPr>
          <p:spPr>
            <a:xfrm>
              <a:off x="3913632" y="4312040"/>
              <a:ext cx="1074455" cy="261610"/>
            </a:xfrm>
            <a:prstGeom prst="rect">
              <a:avLst/>
            </a:prstGeom>
            <a:noFill/>
          </p:spPr>
          <p:txBody>
            <a:bodyPr wrap="square" rtlCol="0">
              <a:spAutoFit/>
            </a:bodyPr>
            <a:lstStyle/>
            <a:p>
              <a:pPr algn="r"/>
              <a:r>
                <a:rPr lang="en-US" sz="1100" dirty="0">
                  <a:solidFill>
                    <a:schemeClr val="bg1"/>
                  </a:solidFill>
                </a:rPr>
                <a:t>OPTION 05</a:t>
              </a:r>
            </a:p>
          </p:txBody>
        </p:sp>
      </p:grpSp>
    </p:spTree>
    <p:extLst>
      <p:ext uri="{BB962C8B-B14F-4D97-AF65-F5344CB8AC3E}">
        <p14:creationId xmlns:p14="http://schemas.microsoft.com/office/powerpoint/2010/main" val="3452263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1000"/>
                                        <p:tgtEl>
                                          <p:spTgt spid="2"/>
                                        </p:tgtEl>
                                      </p:cBhvr>
                                    </p:animEffect>
                                  </p:childTnLst>
                                </p:cTn>
                              </p:par>
                              <p:par>
                                <p:cTn id="12" presetID="22" presetClass="entr" presetSubtype="2"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ipe(right)">
                                      <p:cBhvr>
                                        <p:cTn id="14" dur="1000"/>
                                        <p:tgtEl>
                                          <p:spTgt spid="3"/>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33"/>
                                        </p:tgtEl>
                                        <p:attrNameLst>
                                          <p:attrName>style.visibility</p:attrName>
                                        </p:attrNameLst>
                                      </p:cBhvr>
                                      <p:to>
                                        <p:strVal val="visible"/>
                                      </p:to>
                                    </p:set>
                                    <p:animEffect transition="in" filter="fade">
                                      <p:cBhvr>
                                        <p:cTn id="18" dur="1000"/>
                                        <p:tgtEl>
                                          <p:spTgt spid="33"/>
                                        </p:tgtEl>
                                      </p:cBhvr>
                                    </p:animEffect>
                                    <p:anim calcmode="lin" valueType="num">
                                      <p:cBhvr>
                                        <p:cTn id="19" dur="1000" fill="hold"/>
                                        <p:tgtEl>
                                          <p:spTgt spid="33"/>
                                        </p:tgtEl>
                                        <p:attrNameLst>
                                          <p:attrName>ppt_x</p:attrName>
                                        </p:attrNameLst>
                                      </p:cBhvr>
                                      <p:tavLst>
                                        <p:tav tm="0">
                                          <p:val>
                                            <p:strVal val="#ppt_x"/>
                                          </p:val>
                                        </p:tav>
                                        <p:tav tm="100000">
                                          <p:val>
                                            <p:strVal val="#ppt_x"/>
                                          </p:val>
                                        </p:tav>
                                      </p:tavLst>
                                    </p:anim>
                                    <p:anim calcmode="lin" valueType="num">
                                      <p:cBhvr>
                                        <p:cTn id="20" dur="1000" fill="hold"/>
                                        <p:tgtEl>
                                          <p:spTgt spid="33"/>
                                        </p:tgtEl>
                                        <p:attrNameLst>
                                          <p:attrName>ppt_y</p:attrName>
                                        </p:attrNameLst>
                                      </p:cBhvr>
                                      <p:tavLst>
                                        <p:tav tm="0">
                                          <p:val>
                                            <p:strVal val="#ppt_y+.1"/>
                                          </p:val>
                                        </p:tav>
                                        <p:tav tm="100000">
                                          <p:val>
                                            <p:strVal val="#ppt_y"/>
                                          </p:val>
                                        </p:tav>
                                      </p:tavLst>
                                    </p:anim>
                                  </p:childTnLst>
                                </p:cTn>
                              </p:par>
                            </p:childTnLst>
                          </p:cTn>
                        </p:par>
                        <p:par>
                          <p:cTn id="21" fill="hold">
                            <p:stCondLst>
                              <p:cond delay="2500"/>
                            </p:stCondLst>
                            <p:childTnLst>
                              <p:par>
                                <p:cTn id="22" presetID="22" presetClass="entr" presetSubtype="2" fill="hold" nodeType="afterEffect">
                                  <p:stCondLst>
                                    <p:cond delay="0"/>
                                  </p:stCondLst>
                                  <p:childTnLst>
                                    <p:set>
                                      <p:cBhvr>
                                        <p:cTn id="23" dur="1" fill="hold">
                                          <p:stCondLst>
                                            <p:cond delay="0"/>
                                          </p:stCondLst>
                                        </p:cTn>
                                        <p:tgtEl>
                                          <p:spTgt spid="81"/>
                                        </p:tgtEl>
                                        <p:attrNameLst>
                                          <p:attrName>style.visibility</p:attrName>
                                        </p:attrNameLst>
                                      </p:cBhvr>
                                      <p:to>
                                        <p:strVal val="visible"/>
                                      </p:to>
                                    </p:set>
                                    <p:animEffect transition="in" filter="wipe(right)">
                                      <p:cBhvr>
                                        <p:cTn id="24" dur="500"/>
                                        <p:tgtEl>
                                          <p:spTgt spid="81"/>
                                        </p:tgtEl>
                                      </p:cBhvr>
                                    </p:animEffect>
                                  </p:childTnLst>
                                </p:cTn>
                              </p:par>
                            </p:childTnLst>
                          </p:cTn>
                        </p:par>
                        <p:par>
                          <p:cTn id="25" fill="hold">
                            <p:stCondLst>
                              <p:cond delay="3000"/>
                            </p:stCondLst>
                            <p:childTnLst>
                              <p:par>
                                <p:cTn id="26" presetID="22" presetClass="entr" presetSubtype="2" fill="hold" nodeType="afterEffect">
                                  <p:stCondLst>
                                    <p:cond delay="0"/>
                                  </p:stCondLst>
                                  <p:childTnLst>
                                    <p:set>
                                      <p:cBhvr>
                                        <p:cTn id="27" dur="1" fill="hold">
                                          <p:stCondLst>
                                            <p:cond delay="0"/>
                                          </p:stCondLst>
                                        </p:cTn>
                                        <p:tgtEl>
                                          <p:spTgt spid="82"/>
                                        </p:tgtEl>
                                        <p:attrNameLst>
                                          <p:attrName>style.visibility</p:attrName>
                                        </p:attrNameLst>
                                      </p:cBhvr>
                                      <p:to>
                                        <p:strVal val="visible"/>
                                      </p:to>
                                    </p:set>
                                    <p:animEffect transition="in" filter="wipe(right)">
                                      <p:cBhvr>
                                        <p:cTn id="28" dur="500"/>
                                        <p:tgtEl>
                                          <p:spTgt spid="82"/>
                                        </p:tgtEl>
                                      </p:cBhvr>
                                    </p:animEffect>
                                  </p:childTnLst>
                                </p:cTn>
                              </p:par>
                            </p:childTnLst>
                          </p:cTn>
                        </p:par>
                        <p:par>
                          <p:cTn id="29" fill="hold">
                            <p:stCondLst>
                              <p:cond delay="3500"/>
                            </p:stCondLst>
                            <p:childTnLst>
                              <p:par>
                                <p:cTn id="30" presetID="22" presetClass="entr" presetSubtype="2" fill="hold" nodeType="afterEffect">
                                  <p:stCondLst>
                                    <p:cond delay="0"/>
                                  </p:stCondLst>
                                  <p:childTnLst>
                                    <p:set>
                                      <p:cBhvr>
                                        <p:cTn id="31" dur="1" fill="hold">
                                          <p:stCondLst>
                                            <p:cond delay="0"/>
                                          </p:stCondLst>
                                        </p:cTn>
                                        <p:tgtEl>
                                          <p:spTgt spid="83"/>
                                        </p:tgtEl>
                                        <p:attrNameLst>
                                          <p:attrName>style.visibility</p:attrName>
                                        </p:attrNameLst>
                                      </p:cBhvr>
                                      <p:to>
                                        <p:strVal val="visible"/>
                                      </p:to>
                                    </p:set>
                                    <p:animEffect transition="in" filter="wipe(right)">
                                      <p:cBhvr>
                                        <p:cTn id="32" dur="500"/>
                                        <p:tgtEl>
                                          <p:spTgt spid="83"/>
                                        </p:tgtEl>
                                      </p:cBhvr>
                                    </p:animEffect>
                                  </p:childTnLst>
                                </p:cTn>
                              </p:par>
                            </p:childTnLst>
                          </p:cTn>
                        </p:par>
                        <p:par>
                          <p:cTn id="33" fill="hold">
                            <p:stCondLst>
                              <p:cond delay="4000"/>
                            </p:stCondLst>
                            <p:childTnLst>
                              <p:par>
                                <p:cTn id="34" presetID="22" presetClass="entr" presetSubtype="2" fill="hold" nodeType="afterEffect">
                                  <p:stCondLst>
                                    <p:cond delay="0"/>
                                  </p:stCondLst>
                                  <p:childTnLst>
                                    <p:set>
                                      <p:cBhvr>
                                        <p:cTn id="35" dur="1" fill="hold">
                                          <p:stCondLst>
                                            <p:cond delay="0"/>
                                          </p:stCondLst>
                                        </p:cTn>
                                        <p:tgtEl>
                                          <p:spTgt spid="84"/>
                                        </p:tgtEl>
                                        <p:attrNameLst>
                                          <p:attrName>style.visibility</p:attrName>
                                        </p:attrNameLst>
                                      </p:cBhvr>
                                      <p:to>
                                        <p:strVal val="visible"/>
                                      </p:to>
                                    </p:set>
                                    <p:animEffect transition="in" filter="wipe(right)">
                                      <p:cBhvr>
                                        <p:cTn id="36" dur="500"/>
                                        <p:tgtEl>
                                          <p:spTgt spid="84"/>
                                        </p:tgtEl>
                                      </p:cBhvr>
                                    </p:animEffect>
                                  </p:childTnLst>
                                </p:cTn>
                              </p:par>
                            </p:childTnLst>
                          </p:cTn>
                        </p:par>
                        <p:par>
                          <p:cTn id="37" fill="hold">
                            <p:stCondLst>
                              <p:cond delay="4500"/>
                            </p:stCondLst>
                            <p:childTnLst>
                              <p:par>
                                <p:cTn id="38" presetID="22" presetClass="entr" presetSubtype="2" fill="hold" nodeType="afterEffect">
                                  <p:stCondLst>
                                    <p:cond delay="0"/>
                                  </p:stCondLst>
                                  <p:childTnLst>
                                    <p:set>
                                      <p:cBhvr>
                                        <p:cTn id="39" dur="1" fill="hold">
                                          <p:stCondLst>
                                            <p:cond delay="0"/>
                                          </p:stCondLst>
                                        </p:cTn>
                                        <p:tgtEl>
                                          <p:spTgt spid="85"/>
                                        </p:tgtEl>
                                        <p:attrNameLst>
                                          <p:attrName>style.visibility</p:attrName>
                                        </p:attrNameLst>
                                      </p:cBhvr>
                                      <p:to>
                                        <p:strVal val="visible"/>
                                      </p:to>
                                    </p:set>
                                    <p:animEffect transition="in" filter="wipe(right)">
                                      <p:cBhvr>
                                        <p:cTn id="40" dur="500"/>
                                        <p:tgtEl>
                                          <p:spTgt spid="85"/>
                                        </p:tgtEl>
                                      </p:cBhvr>
                                    </p:animEffect>
                                  </p:childTnLst>
                                </p:cTn>
                              </p:par>
                            </p:childTnLst>
                          </p:cTn>
                        </p:par>
                        <p:par>
                          <p:cTn id="41" fill="hold">
                            <p:stCondLst>
                              <p:cond delay="5000"/>
                            </p:stCondLst>
                            <p:childTnLst>
                              <p:par>
                                <p:cTn id="42" presetID="42" presetClass="entr" presetSubtype="0" fill="hold" nodeType="afterEffect">
                                  <p:stCondLst>
                                    <p:cond delay="0"/>
                                  </p:stCondLst>
                                  <p:childTnLst>
                                    <p:set>
                                      <p:cBhvr>
                                        <p:cTn id="43" dur="1" fill="hold">
                                          <p:stCondLst>
                                            <p:cond delay="0"/>
                                          </p:stCondLst>
                                        </p:cTn>
                                        <p:tgtEl>
                                          <p:spTgt spid="30"/>
                                        </p:tgtEl>
                                        <p:attrNameLst>
                                          <p:attrName>style.visibility</p:attrName>
                                        </p:attrNameLst>
                                      </p:cBhvr>
                                      <p:to>
                                        <p:strVal val="visible"/>
                                      </p:to>
                                    </p:set>
                                    <p:animEffect transition="in" filter="fade">
                                      <p:cBhvr>
                                        <p:cTn id="44" dur="2000"/>
                                        <p:tgtEl>
                                          <p:spTgt spid="30"/>
                                        </p:tgtEl>
                                      </p:cBhvr>
                                    </p:animEffect>
                                    <p:anim calcmode="lin" valueType="num">
                                      <p:cBhvr>
                                        <p:cTn id="45" dur="2000" fill="hold"/>
                                        <p:tgtEl>
                                          <p:spTgt spid="30"/>
                                        </p:tgtEl>
                                        <p:attrNameLst>
                                          <p:attrName>ppt_x</p:attrName>
                                        </p:attrNameLst>
                                      </p:cBhvr>
                                      <p:tavLst>
                                        <p:tav tm="0">
                                          <p:val>
                                            <p:strVal val="#ppt_x"/>
                                          </p:val>
                                        </p:tav>
                                        <p:tav tm="100000">
                                          <p:val>
                                            <p:strVal val="#ppt_x"/>
                                          </p:val>
                                        </p:tav>
                                      </p:tavLst>
                                    </p:anim>
                                    <p:anim calcmode="lin" valueType="num">
                                      <p:cBhvr>
                                        <p:cTn id="46" dur="2000" fill="hold"/>
                                        <p:tgtEl>
                                          <p:spTgt spid="30"/>
                                        </p:tgtEl>
                                        <p:attrNameLst>
                                          <p:attrName>ppt_y</p:attrName>
                                        </p:attrNameLst>
                                      </p:cBhvr>
                                      <p:tavLst>
                                        <p:tav tm="0">
                                          <p:val>
                                            <p:strVal val="#ppt_y+.1"/>
                                          </p:val>
                                        </p:tav>
                                        <p:tav tm="100000">
                                          <p:val>
                                            <p:strVal val="#ppt_y"/>
                                          </p:val>
                                        </p:tav>
                                      </p:tavLst>
                                    </p:anim>
                                  </p:childTnLst>
                                </p:cTn>
                              </p:par>
                              <p:par>
                                <p:cTn id="47" presetID="45" presetClass="entr" presetSubtype="0" fill="hold" grpId="0" nodeType="withEffect">
                                  <p:stCondLst>
                                    <p:cond delay="0"/>
                                  </p:stCondLst>
                                  <p:childTnLst>
                                    <p:set>
                                      <p:cBhvr>
                                        <p:cTn id="48" dur="1" fill="hold">
                                          <p:stCondLst>
                                            <p:cond delay="0"/>
                                          </p:stCondLst>
                                        </p:cTn>
                                        <p:tgtEl>
                                          <p:spTgt spid="4"/>
                                        </p:tgtEl>
                                        <p:attrNameLst>
                                          <p:attrName>style.visibility</p:attrName>
                                        </p:attrNameLst>
                                      </p:cBhvr>
                                      <p:to>
                                        <p:strVal val="visible"/>
                                      </p:to>
                                    </p:set>
                                    <p:animEffect transition="in" filter="fade">
                                      <p:cBhvr>
                                        <p:cTn id="49" dur="2000"/>
                                        <p:tgtEl>
                                          <p:spTgt spid="4"/>
                                        </p:tgtEl>
                                      </p:cBhvr>
                                    </p:animEffect>
                                    <p:anim calcmode="lin" valueType="num">
                                      <p:cBhvr>
                                        <p:cTn id="50" dur="2000" fill="hold"/>
                                        <p:tgtEl>
                                          <p:spTgt spid="4"/>
                                        </p:tgtEl>
                                        <p:attrNameLst>
                                          <p:attrName>ppt_w</p:attrName>
                                        </p:attrNameLst>
                                      </p:cBhvr>
                                      <p:tavLst>
                                        <p:tav tm="0" fmla="#ppt_w*sin(2.5*pi*$)">
                                          <p:val>
                                            <p:fltVal val="0"/>
                                          </p:val>
                                        </p:tav>
                                        <p:tav tm="100000">
                                          <p:val>
                                            <p:fltVal val="1"/>
                                          </p:val>
                                        </p:tav>
                                      </p:tavLst>
                                    </p:anim>
                                    <p:anim calcmode="lin" valueType="num">
                                      <p:cBhvr>
                                        <p:cTn id="51" dur="2000" fill="hold"/>
                                        <p:tgtEl>
                                          <p:spTgt spid="4"/>
                                        </p:tgtEl>
                                        <p:attrNameLst>
                                          <p:attrName>ppt_h</p:attrName>
                                        </p:attrNameLst>
                                      </p:cBhvr>
                                      <p:tavLst>
                                        <p:tav tm="0">
                                          <p:val>
                                            <p:strVal val="#ppt_h"/>
                                          </p:val>
                                        </p:tav>
                                        <p:tav tm="100000">
                                          <p:val>
                                            <p:strVal val="#ppt_h"/>
                                          </p:val>
                                        </p:tav>
                                      </p:tavLst>
                                    </p:anim>
                                  </p:childTnLst>
                                </p:cTn>
                              </p:par>
                              <p:par>
                                <p:cTn id="52" presetID="45" presetClass="entr" presetSubtype="0" fill="hold" grpId="0" nodeType="withEffect">
                                  <p:stCondLst>
                                    <p:cond delay="0"/>
                                  </p:stCondLst>
                                  <p:childTnLst>
                                    <p:set>
                                      <p:cBhvr>
                                        <p:cTn id="53" dur="1" fill="hold">
                                          <p:stCondLst>
                                            <p:cond delay="0"/>
                                          </p:stCondLst>
                                        </p:cTn>
                                        <p:tgtEl>
                                          <p:spTgt spid="31"/>
                                        </p:tgtEl>
                                        <p:attrNameLst>
                                          <p:attrName>style.visibility</p:attrName>
                                        </p:attrNameLst>
                                      </p:cBhvr>
                                      <p:to>
                                        <p:strVal val="visible"/>
                                      </p:to>
                                    </p:set>
                                    <p:animEffect transition="in" filter="fade">
                                      <p:cBhvr>
                                        <p:cTn id="54" dur="2000"/>
                                        <p:tgtEl>
                                          <p:spTgt spid="31"/>
                                        </p:tgtEl>
                                      </p:cBhvr>
                                    </p:animEffect>
                                    <p:anim calcmode="lin" valueType="num">
                                      <p:cBhvr>
                                        <p:cTn id="55" dur="2000" fill="hold"/>
                                        <p:tgtEl>
                                          <p:spTgt spid="31"/>
                                        </p:tgtEl>
                                        <p:attrNameLst>
                                          <p:attrName>ppt_w</p:attrName>
                                        </p:attrNameLst>
                                      </p:cBhvr>
                                      <p:tavLst>
                                        <p:tav tm="0" fmla="#ppt_w*sin(2.5*pi*$)">
                                          <p:val>
                                            <p:fltVal val="0"/>
                                          </p:val>
                                        </p:tav>
                                        <p:tav tm="100000">
                                          <p:val>
                                            <p:fltVal val="1"/>
                                          </p:val>
                                        </p:tav>
                                      </p:tavLst>
                                    </p:anim>
                                    <p:anim calcmode="lin" valueType="num">
                                      <p:cBhvr>
                                        <p:cTn id="56" dur="2000" fill="hold"/>
                                        <p:tgtEl>
                                          <p:spTgt spid="31"/>
                                        </p:tgtEl>
                                        <p:attrNameLst>
                                          <p:attrName>ppt_h</p:attrName>
                                        </p:attrNameLst>
                                      </p:cBhvr>
                                      <p:tavLst>
                                        <p:tav tm="0">
                                          <p:val>
                                            <p:strVal val="#ppt_h"/>
                                          </p:val>
                                        </p:tav>
                                        <p:tav tm="100000">
                                          <p:val>
                                            <p:strVal val="#ppt_h"/>
                                          </p:val>
                                        </p:tav>
                                      </p:tavLst>
                                    </p:anim>
                                  </p:childTnLst>
                                </p:cTn>
                              </p:par>
                            </p:childTnLst>
                          </p:cTn>
                        </p:par>
                        <p:par>
                          <p:cTn id="57" fill="hold">
                            <p:stCondLst>
                              <p:cond delay="7000"/>
                            </p:stCondLst>
                            <p:childTnLst>
                              <p:par>
                                <p:cTn id="58" presetID="22" presetClass="entr" presetSubtype="8" fill="hold" nodeType="afterEffect">
                                  <p:stCondLst>
                                    <p:cond delay="0"/>
                                  </p:stCondLst>
                                  <p:childTnLst>
                                    <p:set>
                                      <p:cBhvr>
                                        <p:cTn id="59" dur="1" fill="hold">
                                          <p:stCondLst>
                                            <p:cond delay="0"/>
                                          </p:stCondLst>
                                        </p:cTn>
                                        <p:tgtEl>
                                          <p:spTgt spid="38"/>
                                        </p:tgtEl>
                                        <p:attrNameLst>
                                          <p:attrName>style.visibility</p:attrName>
                                        </p:attrNameLst>
                                      </p:cBhvr>
                                      <p:to>
                                        <p:strVal val="visible"/>
                                      </p:to>
                                    </p:set>
                                    <p:animEffect transition="in" filter="wipe(left)">
                                      <p:cBhvr>
                                        <p:cTn id="60" dur="1000"/>
                                        <p:tgtEl>
                                          <p:spTgt spid="38"/>
                                        </p:tgtEl>
                                      </p:cBhvr>
                                    </p:animEffect>
                                  </p:childTnLst>
                                </p:cTn>
                              </p:par>
                              <p:par>
                                <p:cTn id="61" presetID="22" presetClass="entr" presetSubtype="8" fill="hold" nodeType="withEffect">
                                  <p:stCondLst>
                                    <p:cond delay="0"/>
                                  </p:stCondLst>
                                  <p:childTnLst>
                                    <p:set>
                                      <p:cBhvr>
                                        <p:cTn id="62" dur="1" fill="hold">
                                          <p:stCondLst>
                                            <p:cond delay="0"/>
                                          </p:stCondLst>
                                        </p:cTn>
                                        <p:tgtEl>
                                          <p:spTgt spid="49"/>
                                        </p:tgtEl>
                                        <p:attrNameLst>
                                          <p:attrName>style.visibility</p:attrName>
                                        </p:attrNameLst>
                                      </p:cBhvr>
                                      <p:to>
                                        <p:strVal val="visible"/>
                                      </p:to>
                                    </p:set>
                                    <p:animEffect transition="in" filter="wipe(left)">
                                      <p:cBhvr>
                                        <p:cTn id="63" dur="1000"/>
                                        <p:tgtEl>
                                          <p:spTgt spid="49"/>
                                        </p:tgtEl>
                                      </p:cBhvr>
                                    </p:animEffect>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Effect transition="in" filter="fade">
                                      <p:cBhvr>
                                        <p:cTn id="67" dur="1000"/>
                                        <p:tgtEl>
                                          <p:spTgt spid="61"/>
                                        </p:tgtEl>
                                      </p:cBhvr>
                                    </p:animEffect>
                                    <p:anim calcmode="lin" valueType="num">
                                      <p:cBhvr>
                                        <p:cTn id="68" dur="1000" fill="hold"/>
                                        <p:tgtEl>
                                          <p:spTgt spid="61"/>
                                        </p:tgtEl>
                                        <p:attrNameLst>
                                          <p:attrName>ppt_x</p:attrName>
                                        </p:attrNameLst>
                                      </p:cBhvr>
                                      <p:tavLst>
                                        <p:tav tm="0">
                                          <p:val>
                                            <p:strVal val="#ppt_x"/>
                                          </p:val>
                                        </p:tav>
                                        <p:tav tm="100000">
                                          <p:val>
                                            <p:strVal val="#ppt_x"/>
                                          </p:val>
                                        </p:tav>
                                      </p:tavLst>
                                    </p:anim>
                                    <p:anim calcmode="lin" valueType="num">
                                      <p:cBhvr>
                                        <p:cTn id="69" dur="1000" fill="hold"/>
                                        <p:tgtEl>
                                          <p:spTgt spid="61"/>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22" presetClass="entr" presetSubtype="8" fill="hold" nodeType="afterEffect">
                                  <p:stCondLst>
                                    <p:cond delay="0"/>
                                  </p:stCondLst>
                                  <p:childTnLst>
                                    <p:set>
                                      <p:cBhvr>
                                        <p:cTn id="72" dur="1" fill="hold">
                                          <p:stCondLst>
                                            <p:cond delay="0"/>
                                          </p:stCondLst>
                                        </p:cTn>
                                        <p:tgtEl>
                                          <p:spTgt spid="71"/>
                                        </p:tgtEl>
                                        <p:attrNameLst>
                                          <p:attrName>style.visibility</p:attrName>
                                        </p:attrNameLst>
                                      </p:cBhvr>
                                      <p:to>
                                        <p:strVal val="visible"/>
                                      </p:to>
                                    </p:set>
                                    <p:animEffect transition="in" filter="wipe(left)">
                                      <p:cBhvr>
                                        <p:cTn id="73" dur="500"/>
                                        <p:tgtEl>
                                          <p:spTgt spid="71"/>
                                        </p:tgtEl>
                                      </p:cBhvr>
                                    </p:animEffect>
                                  </p:childTnLst>
                                </p:cTn>
                              </p:par>
                            </p:childTnLst>
                          </p:cTn>
                        </p:par>
                        <p:par>
                          <p:cTn id="74" fill="hold">
                            <p:stCondLst>
                              <p:cond delay="9500"/>
                            </p:stCondLst>
                            <p:childTnLst>
                              <p:par>
                                <p:cTn id="75" presetID="22" presetClass="entr" presetSubtype="8" fill="hold" nodeType="afterEffect">
                                  <p:stCondLst>
                                    <p:cond delay="0"/>
                                  </p:stCondLst>
                                  <p:childTnLst>
                                    <p:set>
                                      <p:cBhvr>
                                        <p:cTn id="76" dur="1" fill="hold">
                                          <p:stCondLst>
                                            <p:cond delay="0"/>
                                          </p:stCondLst>
                                        </p:cTn>
                                        <p:tgtEl>
                                          <p:spTgt spid="72"/>
                                        </p:tgtEl>
                                        <p:attrNameLst>
                                          <p:attrName>style.visibility</p:attrName>
                                        </p:attrNameLst>
                                      </p:cBhvr>
                                      <p:to>
                                        <p:strVal val="visible"/>
                                      </p:to>
                                    </p:set>
                                    <p:animEffect transition="in" filter="wipe(left)">
                                      <p:cBhvr>
                                        <p:cTn id="77" dur="500"/>
                                        <p:tgtEl>
                                          <p:spTgt spid="72"/>
                                        </p:tgtEl>
                                      </p:cBhvr>
                                    </p:animEffect>
                                  </p:childTnLst>
                                </p:cTn>
                              </p:par>
                            </p:childTnLst>
                          </p:cTn>
                        </p:par>
                        <p:par>
                          <p:cTn id="78" fill="hold">
                            <p:stCondLst>
                              <p:cond delay="10000"/>
                            </p:stCondLst>
                            <p:childTnLst>
                              <p:par>
                                <p:cTn id="79" presetID="22" presetClass="entr" presetSubtype="8" fill="hold" nodeType="afterEffect">
                                  <p:stCondLst>
                                    <p:cond delay="0"/>
                                  </p:stCondLst>
                                  <p:childTnLst>
                                    <p:set>
                                      <p:cBhvr>
                                        <p:cTn id="80" dur="1" fill="hold">
                                          <p:stCondLst>
                                            <p:cond delay="0"/>
                                          </p:stCondLst>
                                        </p:cTn>
                                        <p:tgtEl>
                                          <p:spTgt spid="73"/>
                                        </p:tgtEl>
                                        <p:attrNameLst>
                                          <p:attrName>style.visibility</p:attrName>
                                        </p:attrNameLst>
                                      </p:cBhvr>
                                      <p:to>
                                        <p:strVal val="visible"/>
                                      </p:to>
                                    </p:set>
                                    <p:animEffect transition="in" filter="wipe(left)">
                                      <p:cBhvr>
                                        <p:cTn id="81" dur="500"/>
                                        <p:tgtEl>
                                          <p:spTgt spid="73"/>
                                        </p:tgtEl>
                                      </p:cBhvr>
                                    </p:animEffect>
                                  </p:childTnLst>
                                </p:cTn>
                              </p:par>
                            </p:childTnLst>
                          </p:cTn>
                        </p:par>
                        <p:par>
                          <p:cTn id="82" fill="hold">
                            <p:stCondLst>
                              <p:cond delay="10500"/>
                            </p:stCondLst>
                            <p:childTnLst>
                              <p:par>
                                <p:cTn id="83" presetID="22" presetClass="entr" presetSubtype="8" fill="hold" nodeType="afterEffect">
                                  <p:stCondLst>
                                    <p:cond delay="0"/>
                                  </p:stCondLst>
                                  <p:childTnLst>
                                    <p:set>
                                      <p:cBhvr>
                                        <p:cTn id="84" dur="1" fill="hold">
                                          <p:stCondLst>
                                            <p:cond delay="0"/>
                                          </p:stCondLst>
                                        </p:cTn>
                                        <p:tgtEl>
                                          <p:spTgt spid="74"/>
                                        </p:tgtEl>
                                        <p:attrNameLst>
                                          <p:attrName>style.visibility</p:attrName>
                                        </p:attrNameLst>
                                      </p:cBhvr>
                                      <p:to>
                                        <p:strVal val="visible"/>
                                      </p:to>
                                    </p:set>
                                    <p:animEffect transition="in" filter="wipe(left)">
                                      <p:cBhvr>
                                        <p:cTn id="85" dur="500"/>
                                        <p:tgtEl>
                                          <p:spTgt spid="74"/>
                                        </p:tgtEl>
                                      </p:cBhvr>
                                    </p:animEffect>
                                  </p:childTnLst>
                                </p:cTn>
                              </p:par>
                            </p:childTnLst>
                          </p:cTn>
                        </p:par>
                        <p:par>
                          <p:cTn id="86" fill="hold">
                            <p:stCondLst>
                              <p:cond delay="11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 grpId="0" animBg="1"/>
      <p:bldP spid="31" grpId="0"/>
      <p:bldP spid="33" grpId="0"/>
      <p:bldP spid="61"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rgbClr val="4F4F4F"/>
                </a:solidFill>
                <a:latin typeface="Bernard MT Condensed" panose="02050806060905020404" pitchFamily="18"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0" name="Group 89">
            <a:extLst>
              <a:ext uri="{FF2B5EF4-FFF2-40B4-BE49-F238E27FC236}">
                <a16:creationId xmlns:a16="http://schemas.microsoft.com/office/drawing/2014/main" id="{7698F530-B5E1-4DCF-B15A-7C1C4AB90691}"/>
              </a:ext>
            </a:extLst>
          </p:cNvPr>
          <p:cNvGrpSpPr/>
          <p:nvPr/>
        </p:nvGrpSpPr>
        <p:grpSpPr>
          <a:xfrm>
            <a:off x="8321040" y="484267"/>
            <a:ext cx="3925220" cy="2848143"/>
            <a:chOff x="8266780" y="484267"/>
            <a:chExt cx="3925220" cy="2848143"/>
          </a:xfrm>
        </p:grpSpPr>
        <p:sp>
          <p:nvSpPr>
            <p:cNvPr id="89" name="Freeform: Shape 88">
              <a:extLst>
                <a:ext uri="{FF2B5EF4-FFF2-40B4-BE49-F238E27FC236}">
                  <a16:creationId xmlns:a16="http://schemas.microsoft.com/office/drawing/2014/main" id="{83A3B5DA-1E6F-40F6-B2CD-EC85CCB15CB7}"/>
                </a:ext>
              </a:extLst>
            </p:cNvPr>
            <p:cNvSpPr/>
            <p:nvPr/>
          </p:nvSpPr>
          <p:spPr>
            <a:xfrm>
              <a:off x="8266780" y="484267"/>
              <a:ext cx="3925220" cy="2848143"/>
            </a:xfrm>
            <a:custGeom>
              <a:avLst/>
              <a:gdLst>
                <a:gd name="connsiteX0" fmla="*/ 1920239 w 3925220"/>
                <a:gd name="connsiteY0" fmla="*/ 594361 h 2848143"/>
                <a:gd name="connsiteX1" fmla="*/ 1985150 w 3925220"/>
                <a:gd name="connsiteY1" fmla="*/ 594361 h 2848143"/>
                <a:gd name="connsiteX2" fmla="*/ 1985150 w 3925220"/>
                <a:gd name="connsiteY2" fmla="*/ 704705 h 2848143"/>
                <a:gd name="connsiteX3" fmla="*/ 2003884 w 3925220"/>
                <a:gd name="connsiteY3" fmla="*/ 707535 h 2848143"/>
                <a:gd name="connsiteX4" fmla="*/ 2102511 w 3925220"/>
                <a:gd name="connsiteY4" fmla="*/ 796872 h 2848143"/>
                <a:gd name="connsiteX5" fmla="*/ 2108842 w 3925220"/>
                <a:gd name="connsiteY5" fmla="*/ 828199 h 2848143"/>
                <a:gd name="connsiteX6" fmla="*/ 2228335 w 3925220"/>
                <a:gd name="connsiteY6" fmla="*/ 828199 h 2848143"/>
                <a:gd name="connsiteX7" fmla="*/ 2371386 w 3925220"/>
                <a:gd name="connsiteY7" fmla="*/ 975003 h 2848143"/>
                <a:gd name="connsiteX8" fmla="*/ 2371386 w 3925220"/>
                <a:gd name="connsiteY8" fmla="*/ 1113367 h 2848143"/>
                <a:gd name="connsiteX9" fmla="*/ 2488972 w 3925220"/>
                <a:gd name="connsiteY9" fmla="*/ 1113367 h 2848143"/>
                <a:gd name="connsiteX10" fmla="*/ 2723016 w 3925220"/>
                <a:gd name="connsiteY10" fmla="*/ 1268502 h 2848143"/>
                <a:gd name="connsiteX11" fmla="*/ 2737848 w 3925220"/>
                <a:gd name="connsiteY11" fmla="*/ 1341967 h 2848143"/>
                <a:gd name="connsiteX12" fmla="*/ 3344836 w 3925220"/>
                <a:gd name="connsiteY12" fmla="*/ 1341967 h 2848143"/>
                <a:gd name="connsiteX13" fmla="*/ 3407956 w 3925220"/>
                <a:gd name="connsiteY13" fmla="*/ 1250332 h 2848143"/>
                <a:gd name="connsiteX14" fmla="*/ 3468020 w 3925220"/>
                <a:gd name="connsiteY14" fmla="*/ 1250332 h 2848143"/>
                <a:gd name="connsiteX15" fmla="*/ 3539172 w 3925220"/>
                <a:gd name="connsiteY15" fmla="*/ 1250332 h 2848143"/>
                <a:gd name="connsiteX16" fmla="*/ 3925220 w 3925220"/>
                <a:gd name="connsiteY16" fmla="*/ 1250332 h 2848143"/>
                <a:gd name="connsiteX17" fmla="*/ 3925220 w 3925220"/>
                <a:gd name="connsiteY17" fmla="*/ 2076232 h 2848143"/>
                <a:gd name="connsiteX18" fmla="*/ 3539172 w 3925220"/>
                <a:gd name="connsiteY18" fmla="*/ 2076232 h 2848143"/>
                <a:gd name="connsiteX19" fmla="*/ 3468020 w 3925220"/>
                <a:gd name="connsiteY19" fmla="*/ 2076232 h 2848143"/>
                <a:gd name="connsiteX20" fmla="*/ 3399482 w 3925220"/>
                <a:gd name="connsiteY20" fmla="*/ 2076232 h 2848143"/>
                <a:gd name="connsiteX21" fmla="*/ 3313612 w 3925220"/>
                <a:gd name="connsiteY21" fmla="*/ 1951567 h 2848143"/>
                <a:gd name="connsiteX22" fmla="*/ 2742977 w 3925220"/>
                <a:gd name="connsiteY22" fmla="*/ 1951567 h 2848143"/>
                <a:gd name="connsiteX23" fmla="*/ 2742977 w 3925220"/>
                <a:gd name="connsiteY23" fmla="*/ 2025028 h 2848143"/>
                <a:gd name="connsiteX24" fmla="*/ 2488972 w 3925220"/>
                <a:gd name="connsiteY24" fmla="*/ 2279033 h 2848143"/>
                <a:gd name="connsiteX25" fmla="*/ 1472982 w 3925220"/>
                <a:gd name="connsiteY25" fmla="*/ 2279033 h 2848143"/>
                <a:gd name="connsiteX26" fmla="*/ 1218977 w 3925220"/>
                <a:gd name="connsiteY26" fmla="*/ 2025028 h 2848143"/>
                <a:gd name="connsiteX27" fmla="*/ 1218977 w 3925220"/>
                <a:gd name="connsiteY27" fmla="*/ 2024718 h 2848143"/>
                <a:gd name="connsiteX28" fmla="*/ 1092252 w 3925220"/>
                <a:gd name="connsiteY28" fmla="*/ 2024718 h 2848143"/>
                <a:gd name="connsiteX29" fmla="*/ 1078956 w 3925220"/>
                <a:gd name="connsiteY29" fmla="*/ 2027402 h 2848143"/>
                <a:gd name="connsiteX30" fmla="*/ 1049877 w 3925220"/>
                <a:gd name="connsiteY30" fmla="*/ 2027802 h 2848143"/>
                <a:gd name="connsiteX31" fmla="*/ 886189 w 3925220"/>
                <a:gd name="connsiteY31" fmla="*/ 2117145 h 2848143"/>
                <a:gd name="connsiteX32" fmla="*/ 831485 w 3925220"/>
                <a:gd name="connsiteY32" fmla="*/ 2295423 h 2848143"/>
                <a:gd name="connsiteX33" fmla="*/ 834439 w 3925220"/>
                <a:gd name="connsiteY33" fmla="*/ 2310935 h 2848143"/>
                <a:gd name="connsiteX34" fmla="*/ 832104 w 3925220"/>
                <a:gd name="connsiteY34" fmla="*/ 2334094 h 2848143"/>
                <a:gd name="connsiteX35" fmla="*/ 832104 w 3925220"/>
                <a:gd name="connsiteY35" fmla="*/ 2400210 h 2848143"/>
                <a:gd name="connsiteX36" fmla="*/ 990600 w 3925220"/>
                <a:gd name="connsiteY36" fmla="*/ 2400210 h 2848143"/>
                <a:gd name="connsiteX37" fmla="*/ 990600 w 3925220"/>
                <a:gd name="connsiteY37" fmla="*/ 2848143 h 2848143"/>
                <a:gd name="connsiteX38" fmla="*/ 0 w 3925220"/>
                <a:gd name="connsiteY38" fmla="*/ 2848143 h 2848143"/>
                <a:gd name="connsiteX39" fmla="*/ 0 w 3925220"/>
                <a:gd name="connsiteY39" fmla="*/ 2400210 h 2848143"/>
                <a:gd name="connsiteX40" fmla="*/ 158798 w 3925220"/>
                <a:gd name="connsiteY40" fmla="*/ 2400210 h 2848143"/>
                <a:gd name="connsiteX41" fmla="*/ 158798 w 3925220"/>
                <a:gd name="connsiteY41" fmla="*/ 1941214 h 2848143"/>
                <a:gd name="connsiteX42" fmla="*/ 730309 w 3925220"/>
                <a:gd name="connsiteY42" fmla="*/ 1369703 h 2848143"/>
                <a:gd name="connsiteX43" fmla="*/ 1218977 w 3925220"/>
                <a:gd name="connsiteY43" fmla="*/ 1369703 h 2848143"/>
                <a:gd name="connsiteX44" fmla="*/ 1218977 w 3925220"/>
                <a:gd name="connsiteY44" fmla="*/ 1367372 h 2848143"/>
                <a:gd name="connsiteX45" fmla="*/ 1472982 w 3925220"/>
                <a:gd name="connsiteY45" fmla="*/ 1113367 h 2848143"/>
                <a:gd name="connsiteX46" fmla="*/ 1563694 w 3925220"/>
                <a:gd name="connsiteY46" fmla="*/ 1113367 h 2848143"/>
                <a:gd name="connsiteX47" fmla="*/ 1563694 w 3925220"/>
                <a:gd name="connsiteY47" fmla="*/ 1030999 h 2848143"/>
                <a:gd name="connsiteX48" fmla="*/ 1563695 w 3925220"/>
                <a:gd name="connsiteY48" fmla="*/ 1030999 h 2848143"/>
                <a:gd name="connsiteX49" fmla="*/ 1563695 w 3925220"/>
                <a:gd name="connsiteY49" fmla="*/ 953137 h 2848143"/>
                <a:gd name="connsiteX50" fmla="*/ 1685439 w 3925220"/>
                <a:gd name="connsiteY50" fmla="*/ 828199 h 2848143"/>
                <a:gd name="connsiteX51" fmla="*/ 1804930 w 3925220"/>
                <a:gd name="connsiteY51" fmla="*/ 828199 h 2848143"/>
                <a:gd name="connsiteX52" fmla="*/ 1811261 w 3925220"/>
                <a:gd name="connsiteY52" fmla="*/ 796872 h 2848143"/>
                <a:gd name="connsiteX53" fmla="*/ 1909888 w 3925220"/>
                <a:gd name="connsiteY53" fmla="*/ 707535 h 2848143"/>
                <a:gd name="connsiteX54" fmla="*/ 1920239 w 3925220"/>
                <a:gd name="connsiteY54" fmla="*/ 705971 h 2848143"/>
                <a:gd name="connsiteX55" fmla="*/ 1683084 w 3925220"/>
                <a:gd name="connsiteY55" fmla="*/ 0 h 2848143"/>
                <a:gd name="connsiteX56" fmla="*/ 2207335 w 3925220"/>
                <a:gd name="connsiteY56" fmla="*/ 0 h 2848143"/>
                <a:gd name="connsiteX57" fmla="*/ 2338402 w 3925220"/>
                <a:gd name="connsiteY57" fmla="*/ 129515 h 2848143"/>
                <a:gd name="connsiteX58" fmla="*/ 2338402 w 3925220"/>
                <a:gd name="connsiteY58" fmla="*/ 217403 h 2848143"/>
                <a:gd name="connsiteX59" fmla="*/ 2642674 w 3925220"/>
                <a:gd name="connsiteY59" fmla="*/ 90531 h 2848143"/>
                <a:gd name="connsiteX60" fmla="*/ 2665370 w 3925220"/>
                <a:gd name="connsiteY60" fmla="*/ 76241 h 2848143"/>
                <a:gd name="connsiteX61" fmla="*/ 2686500 w 3925220"/>
                <a:gd name="connsiteY61" fmla="*/ 72257 h 2848143"/>
                <a:gd name="connsiteX62" fmla="*/ 2695722 w 3925220"/>
                <a:gd name="connsiteY62" fmla="*/ 68412 h 2848143"/>
                <a:gd name="connsiteX63" fmla="*/ 2695722 w 3925220"/>
                <a:gd name="connsiteY63" fmla="*/ 70518 h 2848143"/>
                <a:gd name="connsiteX64" fmla="*/ 2706896 w 3925220"/>
                <a:gd name="connsiteY64" fmla="*/ 68412 h 2848143"/>
                <a:gd name="connsiteX65" fmla="*/ 3133612 w 3925220"/>
                <a:gd name="connsiteY65" fmla="*/ 68412 h 2848143"/>
                <a:gd name="connsiteX66" fmla="*/ 3240294 w 3925220"/>
                <a:gd name="connsiteY66" fmla="*/ 168038 h 2848143"/>
                <a:gd name="connsiteX67" fmla="*/ 3240294 w 3925220"/>
                <a:gd name="connsiteY67" fmla="*/ 256626 h 2848143"/>
                <a:gd name="connsiteX68" fmla="*/ 3240294 w 3925220"/>
                <a:gd name="connsiteY68" fmla="*/ 337397 h 2848143"/>
                <a:gd name="connsiteX69" fmla="*/ 3240294 w 3925220"/>
                <a:gd name="connsiteY69" fmla="*/ 425985 h 2848143"/>
                <a:gd name="connsiteX70" fmla="*/ 3133612 w 3925220"/>
                <a:gd name="connsiteY70" fmla="*/ 525612 h 2848143"/>
                <a:gd name="connsiteX71" fmla="*/ 2706896 w 3925220"/>
                <a:gd name="connsiteY71" fmla="*/ 525612 h 2848143"/>
                <a:gd name="connsiteX72" fmla="*/ 2695722 w 3925220"/>
                <a:gd name="connsiteY72" fmla="*/ 523505 h 2848143"/>
                <a:gd name="connsiteX73" fmla="*/ 2695722 w 3925220"/>
                <a:gd name="connsiteY73" fmla="*/ 525947 h 2848143"/>
                <a:gd name="connsiteX74" fmla="*/ 2685030 w 3925220"/>
                <a:gd name="connsiteY74" fmla="*/ 521489 h 2848143"/>
                <a:gd name="connsiteX75" fmla="*/ 2665370 w 3925220"/>
                <a:gd name="connsiteY75" fmla="*/ 517782 h 2848143"/>
                <a:gd name="connsiteX76" fmla="*/ 2644254 w 3925220"/>
                <a:gd name="connsiteY76" fmla="*/ 504486 h 2848143"/>
                <a:gd name="connsiteX77" fmla="*/ 2338402 w 3925220"/>
                <a:gd name="connsiteY77" fmla="*/ 376955 h 2848143"/>
                <a:gd name="connsiteX78" fmla="*/ 2338402 w 3925220"/>
                <a:gd name="connsiteY78" fmla="*/ 464846 h 2848143"/>
                <a:gd name="connsiteX79" fmla="*/ 2207335 w 3925220"/>
                <a:gd name="connsiteY79" fmla="*/ 594361 h 2848143"/>
                <a:gd name="connsiteX80" fmla="*/ 1683084 w 3925220"/>
                <a:gd name="connsiteY80" fmla="*/ 594360 h 2848143"/>
                <a:gd name="connsiteX81" fmla="*/ 1552017 w 3925220"/>
                <a:gd name="connsiteY81" fmla="*/ 464846 h 2848143"/>
                <a:gd name="connsiteX82" fmla="*/ 1552017 w 3925220"/>
                <a:gd name="connsiteY82" fmla="*/ 395103 h 2848143"/>
                <a:gd name="connsiteX83" fmla="*/ 1282545 w 3925220"/>
                <a:gd name="connsiteY83" fmla="*/ 507465 h 2848143"/>
                <a:gd name="connsiteX84" fmla="*/ 1259849 w 3925220"/>
                <a:gd name="connsiteY84" fmla="*/ 521755 h 2848143"/>
                <a:gd name="connsiteX85" fmla="*/ 1238719 w 3925220"/>
                <a:gd name="connsiteY85" fmla="*/ 525739 h 2848143"/>
                <a:gd name="connsiteX86" fmla="*/ 1229499 w 3925220"/>
                <a:gd name="connsiteY86" fmla="*/ 529584 h 2848143"/>
                <a:gd name="connsiteX87" fmla="*/ 1229499 w 3925220"/>
                <a:gd name="connsiteY87" fmla="*/ 527478 h 2848143"/>
                <a:gd name="connsiteX88" fmla="*/ 1218323 w 3925220"/>
                <a:gd name="connsiteY88" fmla="*/ 529584 h 2848143"/>
                <a:gd name="connsiteX89" fmla="*/ 791607 w 3925220"/>
                <a:gd name="connsiteY89" fmla="*/ 529584 h 2848143"/>
                <a:gd name="connsiteX90" fmla="*/ 684925 w 3925220"/>
                <a:gd name="connsiteY90" fmla="*/ 429958 h 2848143"/>
                <a:gd name="connsiteX91" fmla="*/ 684925 w 3925220"/>
                <a:gd name="connsiteY91" fmla="*/ 341370 h 2848143"/>
                <a:gd name="connsiteX92" fmla="*/ 684925 w 3925220"/>
                <a:gd name="connsiteY92" fmla="*/ 260599 h 2848143"/>
                <a:gd name="connsiteX93" fmla="*/ 684925 w 3925220"/>
                <a:gd name="connsiteY93" fmla="*/ 172011 h 2848143"/>
                <a:gd name="connsiteX94" fmla="*/ 791607 w 3925220"/>
                <a:gd name="connsiteY94" fmla="*/ 72384 h 2848143"/>
                <a:gd name="connsiteX95" fmla="*/ 1218323 w 3925220"/>
                <a:gd name="connsiteY95" fmla="*/ 72384 h 2848143"/>
                <a:gd name="connsiteX96" fmla="*/ 1229499 w 3925220"/>
                <a:gd name="connsiteY96" fmla="*/ 74491 h 2848143"/>
                <a:gd name="connsiteX97" fmla="*/ 1229499 w 3925220"/>
                <a:gd name="connsiteY97" fmla="*/ 72049 h 2848143"/>
                <a:gd name="connsiteX98" fmla="*/ 1240191 w 3925220"/>
                <a:gd name="connsiteY98" fmla="*/ 76507 h 2848143"/>
                <a:gd name="connsiteX99" fmla="*/ 1259849 w 3925220"/>
                <a:gd name="connsiteY99" fmla="*/ 80214 h 2848143"/>
                <a:gd name="connsiteX100" fmla="*/ 1280967 w 3925220"/>
                <a:gd name="connsiteY100" fmla="*/ 93510 h 2848143"/>
                <a:gd name="connsiteX101" fmla="*/ 1552017 w 3925220"/>
                <a:gd name="connsiteY101" fmla="*/ 206530 h 2848143"/>
                <a:gd name="connsiteX102" fmla="*/ 1552017 w 3925220"/>
                <a:gd name="connsiteY102" fmla="*/ 129515 h 2848143"/>
                <a:gd name="connsiteX103" fmla="*/ 1683084 w 3925220"/>
                <a:gd name="connsiteY103" fmla="*/ 0 h 28481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Lst>
              <a:rect l="l" t="t" r="r" b="b"/>
              <a:pathLst>
                <a:path w="3925220" h="2848143">
                  <a:moveTo>
                    <a:pt x="1920239" y="594361"/>
                  </a:moveTo>
                  <a:lnTo>
                    <a:pt x="1985150" y="594361"/>
                  </a:lnTo>
                  <a:lnTo>
                    <a:pt x="1985150" y="704705"/>
                  </a:lnTo>
                  <a:lnTo>
                    <a:pt x="2003884" y="707535"/>
                  </a:lnTo>
                  <a:cubicBezTo>
                    <a:pt x="2048424" y="721375"/>
                    <a:pt x="2084517" y="754368"/>
                    <a:pt x="2102511" y="796872"/>
                  </a:cubicBezTo>
                  <a:lnTo>
                    <a:pt x="2108842" y="828199"/>
                  </a:lnTo>
                  <a:lnTo>
                    <a:pt x="2228335" y="828199"/>
                  </a:lnTo>
                  <a:lnTo>
                    <a:pt x="2371386" y="975003"/>
                  </a:lnTo>
                  <a:lnTo>
                    <a:pt x="2371386" y="1113367"/>
                  </a:lnTo>
                  <a:lnTo>
                    <a:pt x="2488972" y="1113367"/>
                  </a:lnTo>
                  <a:cubicBezTo>
                    <a:pt x="2594184" y="1113367"/>
                    <a:pt x="2684456" y="1177336"/>
                    <a:pt x="2723016" y="1268502"/>
                  </a:cubicBezTo>
                  <a:lnTo>
                    <a:pt x="2737848" y="1341967"/>
                  </a:lnTo>
                  <a:lnTo>
                    <a:pt x="3344836" y="1341967"/>
                  </a:lnTo>
                  <a:lnTo>
                    <a:pt x="3407956" y="1250332"/>
                  </a:lnTo>
                  <a:lnTo>
                    <a:pt x="3468020" y="1250332"/>
                  </a:lnTo>
                  <a:lnTo>
                    <a:pt x="3539172" y="1250332"/>
                  </a:lnTo>
                  <a:lnTo>
                    <a:pt x="3925220" y="1250332"/>
                  </a:lnTo>
                  <a:lnTo>
                    <a:pt x="3925220" y="2076232"/>
                  </a:lnTo>
                  <a:lnTo>
                    <a:pt x="3539172" y="2076232"/>
                  </a:lnTo>
                  <a:lnTo>
                    <a:pt x="3468020" y="2076232"/>
                  </a:lnTo>
                  <a:lnTo>
                    <a:pt x="3399482" y="2076232"/>
                  </a:lnTo>
                  <a:lnTo>
                    <a:pt x="3313612" y="1951567"/>
                  </a:lnTo>
                  <a:lnTo>
                    <a:pt x="2742977" y="1951567"/>
                  </a:lnTo>
                  <a:lnTo>
                    <a:pt x="2742977" y="2025028"/>
                  </a:lnTo>
                  <a:cubicBezTo>
                    <a:pt x="2742977" y="2165311"/>
                    <a:pt x="2629255" y="2279033"/>
                    <a:pt x="2488972" y="2279033"/>
                  </a:cubicBezTo>
                  <a:lnTo>
                    <a:pt x="1472982" y="2279033"/>
                  </a:lnTo>
                  <a:cubicBezTo>
                    <a:pt x="1332699" y="2279033"/>
                    <a:pt x="1218977" y="2165311"/>
                    <a:pt x="1218977" y="2025028"/>
                  </a:cubicBezTo>
                  <a:lnTo>
                    <a:pt x="1218977" y="2024718"/>
                  </a:lnTo>
                  <a:lnTo>
                    <a:pt x="1092252" y="2024718"/>
                  </a:lnTo>
                  <a:lnTo>
                    <a:pt x="1078956" y="2027402"/>
                  </a:lnTo>
                  <a:lnTo>
                    <a:pt x="1049877" y="2027802"/>
                  </a:lnTo>
                  <a:cubicBezTo>
                    <a:pt x="988264" y="2034572"/>
                    <a:pt x="928833" y="2064888"/>
                    <a:pt x="886189" y="2117145"/>
                  </a:cubicBezTo>
                  <a:cubicBezTo>
                    <a:pt x="843545" y="2169401"/>
                    <a:pt x="825762" y="2233704"/>
                    <a:pt x="831485" y="2295423"/>
                  </a:cubicBezTo>
                  <a:lnTo>
                    <a:pt x="834439" y="2310935"/>
                  </a:lnTo>
                  <a:lnTo>
                    <a:pt x="832104" y="2334094"/>
                  </a:lnTo>
                  <a:lnTo>
                    <a:pt x="832104" y="2400210"/>
                  </a:lnTo>
                  <a:lnTo>
                    <a:pt x="990600" y="2400210"/>
                  </a:lnTo>
                  <a:lnTo>
                    <a:pt x="990600" y="2848143"/>
                  </a:lnTo>
                  <a:lnTo>
                    <a:pt x="0" y="2848143"/>
                  </a:lnTo>
                  <a:lnTo>
                    <a:pt x="0" y="2400210"/>
                  </a:lnTo>
                  <a:lnTo>
                    <a:pt x="158798" y="2400210"/>
                  </a:lnTo>
                  <a:lnTo>
                    <a:pt x="158798" y="1941214"/>
                  </a:lnTo>
                  <a:cubicBezTo>
                    <a:pt x="158798" y="1625577"/>
                    <a:pt x="414672" y="1369703"/>
                    <a:pt x="730309" y="1369703"/>
                  </a:cubicBezTo>
                  <a:lnTo>
                    <a:pt x="1218977" y="1369703"/>
                  </a:lnTo>
                  <a:lnTo>
                    <a:pt x="1218977" y="1367372"/>
                  </a:lnTo>
                  <a:cubicBezTo>
                    <a:pt x="1218977" y="1227089"/>
                    <a:pt x="1332699" y="1113367"/>
                    <a:pt x="1472982" y="1113367"/>
                  </a:cubicBezTo>
                  <a:lnTo>
                    <a:pt x="1563694" y="1113367"/>
                  </a:lnTo>
                  <a:lnTo>
                    <a:pt x="1563694" y="1030999"/>
                  </a:lnTo>
                  <a:lnTo>
                    <a:pt x="1563695" y="1030999"/>
                  </a:lnTo>
                  <a:lnTo>
                    <a:pt x="1563695" y="953137"/>
                  </a:lnTo>
                  <a:lnTo>
                    <a:pt x="1685439" y="828199"/>
                  </a:lnTo>
                  <a:lnTo>
                    <a:pt x="1804930" y="828199"/>
                  </a:lnTo>
                  <a:lnTo>
                    <a:pt x="1811261" y="796872"/>
                  </a:lnTo>
                  <a:cubicBezTo>
                    <a:pt x="1829255" y="754368"/>
                    <a:pt x="1865349" y="721375"/>
                    <a:pt x="1909888" y="707535"/>
                  </a:cubicBezTo>
                  <a:lnTo>
                    <a:pt x="1920239" y="705971"/>
                  </a:lnTo>
                  <a:close/>
                  <a:moveTo>
                    <a:pt x="1683084" y="0"/>
                  </a:moveTo>
                  <a:lnTo>
                    <a:pt x="2207335" y="0"/>
                  </a:lnTo>
                  <a:cubicBezTo>
                    <a:pt x="2279721" y="0"/>
                    <a:pt x="2338402" y="57986"/>
                    <a:pt x="2338402" y="129515"/>
                  </a:cubicBezTo>
                  <a:lnTo>
                    <a:pt x="2338402" y="217403"/>
                  </a:lnTo>
                  <a:lnTo>
                    <a:pt x="2642674" y="90531"/>
                  </a:lnTo>
                  <a:lnTo>
                    <a:pt x="2665370" y="76241"/>
                  </a:lnTo>
                  <a:lnTo>
                    <a:pt x="2686500" y="72257"/>
                  </a:lnTo>
                  <a:lnTo>
                    <a:pt x="2695722" y="68412"/>
                  </a:lnTo>
                  <a:lnTo>
                    <a:pt x="2695722" y="70518"/>
                  </a:lnTo>
                  <a:lnTo>
                    <a:pt x="2706896" y="68412"/>
                  </a:lnTo>
                  <a:lnTo>
                    <a:pt x="3133612" y="68412"/>
                  </a:lnTo>
                  <a:cubicBezTo>
                    <a:pt x="3192532" y="68412"/>
                    <a:pt x="3240294" y="113016"/>
                    <a:pt x="3240294" y="168038"/>
                  </a:cubicBezTo>
                  <a:lnTo>
                    <a:pt x="3240294" y="256626"/>
                  </a:lnTo>
                  <a:lnTo>
                    <a:pt x="3240294" y="337397"/>
                  </a:lnTo>
                  <a:lnTo>
                    <a:pt x="3240294" y="425985"/>
                  </a:lnTo>
                  <a:cubicBezTo>
                    <a:pt x="3240294" y="481007"/>
                    <a:pt x="3192532" y="525612"/>
                    <a:pt x="3133612" y="525612"/>
                  </a:cubicBezTo>
                  <a:lnTo>
                    <a:pt x="2706896" y="525612"/>
                  </a:lnTo>
                  <a:lnTo>
                    <a:pt x="2695722" y="523505"/>
                  </a:lnTo>
                  <a:lnTo>
                    <a:pt x="2695722" y="525947"/>
                  </a:lnTo>
                  <a:lnTo>
                    <a:pt x="2685030" y="521489"/>
                  </a:lnTo>
                  <a:lnTo>
                    <a:pt x="2665370" y="517782"/>
                  </a:lnTo>
                  <a:lnTo>
                    <a:pt x="2644254" y="504486"/>
                  </a:lnTo>
                  <a:lnTo>
                    <a:pt x="2338402" y="376955"/>
                  </a:lnTo>
                  <a:lnTo>
                    <a:pt x="2338402" y="464846"/>
                  </a:lnTo>
                  <a:cubicBezTo>
                    <a:pt x="2338402" y="536375"/>
                    <a:pt x="2279721" y="594361"/>
                    <a:pt x="2207335" y="594361"/>
                  </a:cubicBezTo>
                  <a:lnTo>
                    <a:pt x="1683084" y="594360"/>
                  </a:lnTo>
                  <a:cubicBezTo>
                    <a:pt x="1610698" y="594360"/>
                    <a:pt x="1552017" y="536375"/>
                    <a:pt x="1552017" y="464846"/>
                  </a:cubicBezTo>
                  <a:lnTo>
                    <a:pt x="1552017" y="395103"/>
                  </a:lnTo>
                  <a:lnTo>
                    <a:pt x="1282545" y="507465"/>
                  </a:lnTo>
                  <a:lnTo>
                    <a:pt x="1259849" y="521755"/>
                  </a:lnTo>
                  <a:lnTo>
                    <a:pt x="1238719" y="525739"/>
                  </a:lnTo>
                  <a:lnTo>
                    <a:pt x="1229499" y="529584"/>
                  </a:lnTo>
                  <a:lnTo>
                    <a:pt x="1229499" y="527478"/>
                  </a:lnTo>
                  <a:lnTo>
                    <a:pt x="1218323" y="529584"/>
                  </a:lnTo>
                  <a:lnTo>
                    <a:pt x="791607" y="529584"/>
                  </a:lnTo>
                  <a:cubicBezTo>
                    <a:pt x="732689" y="529584"/>
                    <a:pt x="684925" y="484980"/>
                    <a:pt x="684925" y="429958"/>
                  </a:cubicBezTo>
                  <a:lnTo>
                    <a:pt x="684925" y="341370"/>
                  </a:lnTo>
                  <a:lnTo>
                    <a:pt x="684925" y="260599"/>
                  </a:lnTo>
                  <a:lnTo>
                    <a:pt x="684925" y="172011"/>
                  </a:lnTo>
                  <a:cubicBezTo>
                    <a:pt x="684925" y="116989"/>
                    <a:pt x="732689" y="72384"/>
                    <a:pt x="791607" y="72384"/>
                  </a:cubicBezTo>
                  <a:lnTo>
                    <a:pt x="1218323" y="72384"/>
                  </a:lnTo>
                  <a:lnTo>
                    <a:pt x="1229499" y="74491"/>
                  </a:lnTo>
                  <a:lnTo>
                    <a:pt x="1229499" y="72049"/>
                  </a:lnTo>
                  <a:lnTo>
                    <a:pt x="1240191" y="76507"/>
                  </a:lnTo>
                  <a:lnTo>
                    <a:pt x="1259849" y="80214"/>
                  </a:lnTo>
                  <a:lnTo>
                    <a:pt x="1280967" y="93510"/>
                  </a:lnTo>
                  <a:lnTo>
                    <a:pt x="1552017" y="206530"/>
                  </a:lnTo>
                  <a:lnTo>
                    <a:pt x="1552017" y="129515"/>
                  </a:lnTo>
                  <a:cubicBezTo>
                    <a:pt x="1552017" y="57986"/>
                    <a:pt x="1610698" y="0"/>
                    <a:pt x="1683084"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7" name="Group 66">
              <a:extLst>
                <a:ext uri="{FF2B5EF4-FFF2-40B4-BE49-F238E27FC236}">
                  <a16:creationId xmlns:a16="http://schemas.microsoft.com/office/drawing/2014/main" id="{CE0320ED-82DB-4286-BEB4-B24C749CA4AD}"/>
                </a:ext>
              </a:extLst>
            </p:cNvPr>
            <p:cNvGrpSpPr/>
            <p:nvPr/>
          </p:nvGrpSpPr>
          <p:grpSpPr>
            <a:xfrm>
              <a:off x="8274211" y="2971800"/>
              <a:ext cx="969264" cy="274320"/>
              <a:chOff x="8229600" y="3108960"/>
              <a:chExt cx="969264" cy="274320"/>
            </a:xfrm>
          </p:grpSpPr>
          <p:cxnSp>
            <p:nvCxnSpPr>
              <p:cNvPr id="61" name="Straight Connector 60">
                <a:extLst>
                  <a:ext uri="{FF2B5EF4-FFF2-40B4-BE49-F238E27FC236}">
                    <a16:creationId xmlns:a16="http://schemas.microsoft.com/office/drawing/2014/main" id="{8F38C145-4EE7-456A-8230-6CAE46A033B6}"/>
                  </a:ext>
                </a:extLst>
              </p:cNvPr>
              <p:cNvCxnSpPr/>
              <p:nvPr/>
            </p:nvCxnSpPr>
            <p:spPr>
              <a:xfrm>
                <a:off x="8229600" y="320040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4" name="Straight Connector 63">
                <a:extLst>
                  <a:ext uri="{FF2B5EF4-FFF2-40B4-BE49-F238E27FC236}">
                    <a16:creationId xmlns:a16="http://schemas.microsoft.com/office/drawing/2014/main" id="{9E129929-C47C-4CD9-B46E-9C47DC54FD82}"/>
                  </a:ext>
                </a:extLst>
              </p:cNvPr>
              <p:cNvCxnSpPr/>
              <p:nvPr/>
            </p:nvCxnSpPr>
            <p:spPr>
              <a:xfrm>
                <a:off x="8229600" y="338328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a:extLst>
                  <a:ext uri="{FF2B5EF4-FFF2-40B4-BE49-F238E27FC236}">
                    <a16:creationId xmlns:a16="http://schemas.microsoft.com/office/drawing/2014/main" id="{7595E8A4-FE4E-464A-A440-14CF23D4C3BD}"/>
                  </a:ext>
                </a:extLst>
              </p:cNvPr>
              <p:cNvCxnSpPr/>
              <p:nvPr/>
            </p:nvCxnSpPr>
            <p:spPr>
              <a:xfrm>
                <a:off x="8229600" y="310896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cxnSp>
            <p:nvCxnSpPr>
              <p:cNvPr id="66" name="Straight Connector 65">
                <a:extLst>
                  <a:ext uri="{FF2B5EF4-FFF2-40B4-BE49-F238E27FC236}">
                    <a16:creationId xmlns:a16="http://schemas.microsoft.com/office/drawing/2014/main" id="{2E9A8336-2351-450D-A083-0B5EC4BE505D}"/>
                  </a:ext>
                </a:extLst>
              </p:cNvPr>
              <p:cNvCxnSpPr/>
              <p:nvPr/>
            </p:nvCxnSpPr>
            <p:spPr>
              <a:xfrm>
                <a:off x="8229600" y="3291840"/>
                <a:ext cx="969264" cy="0"/>
              </a:xfrm>
              <a:prstGeom prst="line">
                <a:avLst/>
              </a:prstGeom>
              <a:ln w="12700">
                <a:solidFill>
                  <a:schemeClr val="bg2">
                    <a:lumMod val="25000"/>
                    <a:alpha val="50000"/>
                  </a:schemeClr>
                </a:solidFill>
              </a:ln>
            </p:spPr>
            <p:style>
              <a:lnRef idx="1">
                <a:schemeClr val="accent1"/>
              </a:lnRef>
              <a:fillRef idx="0">
                <a:schemeClr val="accent1"/>
              </a:fillRef>
              <a:effectRef idx="0">
                <a:schemeClr val="accent1"/>
              </a:effectRef>
              <a:fontRef idx="minor">
                <a:schemeClr val="tx1"/>
              </a:fontRef>
            </p:style>
          </p:cxnSp>
        </p:grpSp>
      </p:grpSp>
      <p:sp>
        <p:nvSpPr>
          <p:cNvPr id="77" name="TextBox 76">
            <a:extLst>
              <a:ext uri="{FF2B5EF4-FFF2-40B4-BE49-F238E27FC236}">
                <a16:creationId xmlns:a16="http://schemas.microsoft.com/office/drawing/2014/main" id="{48B049E7-20CF-4513-9E01-53352206CB55}"/>
              </a:ext>
            </a:extLst>
          </p:cNvPr>
          <p:cNvSpPr txBox="1"/>
          <p:nvPr/>
        </p:nvSpPr>
        <p:spPr>
          <a:xfrm>
            <a:off x="348262" y="1655352"/>
            <a:ext cx="7424138" cy="1415772"/>
          </a:xfrm>
          <a:prstGeom prst="rect">
            <a:avLst/>
          </a:prstGeom>
          <a:noFill/>
        </p:spPr>
        <p:txBody>
          <a:bodyPr wrap="square" rtlCol="0">
            <a:spAutoFit/>
          </a:bodyPr>
          <a:lstStyle/>
          <a:p>
            <a:r>
              <a:rPr lang="en-US" sz="1600" dirty="0">
                <a:solidFill>
                  <a:srgbClr val="4C4F54"/>
                </a:solidFill>
                <a:latin typeface="Bernard MT Condensed" panose="02050806060905020404" pitchFamily="18" charset="0"/>
              </a:rPr>
              <a:t>LOREM IPSUM DOLOR</a:t>
            </a:r>
          </a:p>
          <a:p>
            <a:endParaRPr lang="en-US" sz="10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b="1"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78" name="TextBox 77">
            <a:extLst>
              <a:ext uri="{FF2B5EF4-FFF2-40B4-BE49-F238E27FC236}">
                <a16:creationId xmlns:a16="http://schemas.microsoft.com/office/drawing/2014/main" id="{EFAFA3B9-59B9-4490-B888-881BF2C7818F}"/>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B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sp>
        <p:nvSpPr>
          <p:cNvPr id="79" name="TextBox 78">
            <a:extLst>
              <a:ext uri="{FF2B5EF4-FFF2-40B4-BE49-F238E27FC236}">
                <a16:creationId xmlns:a16="http://schemas.microsoft.com/office/drawing/2014/main" id="{AAFABE8E-CA25-4C2B-9F48-AF395E9D405B}"/>
              </a:ext>
            </a:extLst>
          </p:cNvPr>
          <p:cNvSpPr txBox="1"/>
          <p:nvPr/>
        </p:nvSpPr>
        <p:spPr>
          <a:xfrm>
            <a:off x="228600" y="4532792"/>
            <a:ext cx="2192753" cy="1880515"/>
          </a:xfrm>
          <a:prstGeom prst="rect">
            <a:avLst/>
          </a:prstGeom>
          <a:noFill/>
        </p:spPr>
        <p:txBody>
          <a:bodyPr wrap="square" rtlCol="0">
            <a:spAutoFit/>
          </a:bodyPr>
          <a:lstStyle/>
          <a:p>
            <a:pPr algn="ctr" defTabSz="1219170">
              <a:spcBef>
                <a:spcPct val="20000"/>
              </a:spcBef>
              <a:defRPr/>
            </a:pPr>
            <a:r>
              <a:rPr lang="en-US" dirty="0">
                <a:solidFill>
                  <a:srgbClr val="34738D"/>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81" name="Group 80">
            <a:extLst>
              <a:ext uri="{FF2B5EF4-FFF2-40B4-BE49-F238E27FC236}">
                <a16:creationId xmlns:a16="http://schemas.microsoft.com/office/drawing/2014/main" id="{4FD33A55-2F42-4860-A0E1-920D6428ABFB}"/>
              </a:ext>
            </a:extLst>
          </p:cNvPr>
          <p:cNvGrpSpPr>
            <a:grpSpLocks noChangeAspect="1"/>
          </p:cNvGrpSpPr>
          <p:nvPr/>
        </p:nvGrpSpPr>
        <p:grpSpPr>
          <a:xfrm>
            <a:off x="867776" y="3475866"/>
            <a:ext cx="914400" cy="914401"/>
            <a:chOff x="1758360" y="4125844"/>
            <a:chExt cx="1097279" cy="1097280"/>
          </a:xfrm>
        </p:grpSpPr>
        <p:sp>
          <p:nvSpPr>
            <p:cNvPr id="76" name="Freeform: Shape 75">
              <a:extLst>
                <a:ext uri="{FF2B5EF4-FFF2-40B4-BE49-F238E27FC236}">
                  <a16:creationId xmlns:a16="http://schemas.microsoft.com/office/drawing/2014/main" id="{895DD80A-C2CC-4E50-9698-A776D9504DED}"/>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Freeform: Shape 79">
              <a:extLst>
                <a:ext uri="{FF2B5EF4-FFF2-40B4-BE49-F238E27FC236}">
                  <a16:creationId xmlns:a16="http://schemas.microsoft.com/office/drawing/2014/main" id="{F36C5FD7-E9F2-4533-A2AD-12E65F246557}"/>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34738D"/>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3" name="Freeform: Shape 72">
            <a:extLst>
              <a:ext uri="{FF2B5EF4-FFF2-40B4-BE49-F238E27FC236}">
                <a16:creationId xmlns:a16="http://schemas.microsoft.com/office/drawing/2014/main" id="{8A7AEE84-84CB-4BE9-B074-B7CA8FF06E26}"/>
              </a:ext>
            </a:extLst>
          </p:cNvPr>
          <p:cNvSpPr>
            <a:spLocks noChangeAspect="1"/>
          </p:cNvSpPr>
          <p:nvPr/>
        </p:nvSpPr>
        <p:spPr>
          <a:xfrm rot="18920371">
            <a:off x="8094267" y="4779165"/>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Shape 73">
            <a:extLst>
              <a:ext uri="{FF2B5EF4-FFF2-40B4-BE49-F238E27FC236}">
                <a16:creationId xmlns:a16="http://schemas.microsoft.com/office/drawing/2014/main" id="{6E029672-6A3A-4500-94C4-AEF44C664204}"/>
              </a:ext>
            </a:extLst>
          </p:cNvPr>
          <p:cNvSpPr>
            <a:spLocks noChangeAspect="1"/>
          </p:cNvSpPr>
          <p:nvPr/>
        </p:nvSpPr>
        <p:spPr>
          <a:xfrm rot="18920371">
            <a:off x="8946642" y="4079366"/>
            <a:ext cx="685801" cy="68580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4" name="Freeform: Shape 83">
            <a:extLst>
              <a:ext uri="{FF2B5EF4-FFF2-40B4-BE49-F238E27FC236}">
                <a16:creationId xmlns:a16="http://schemas.microsoft.com/office/drawing/2014/main" id="{6019D70D-18DA-4BDF-B807-9DB49340D362}"/>
              </a:ext>
            </a:extLst>
          </p:cNvPr>
          <p:cNvSpPr>
            <a:spLocks noChangeAspect="1"/>
          </p:cNvSpPr>
          <p:nvPr/>
        </p:nvSpPr>
        <p:spPr>
          <a:xfrm rot="18920371">
            <a:off x="8459139" y="3635425"/>
            <a:ext cx="530353" cy="530352"/>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TextBox 90">
            <a:extLst>
              <a:ext uri="{FF2B5EF4-FFF2-40B4-BE49-F238E27FC236}">
                <a16:creationId xmlns:a16="http://schemas.microsoft.com/office/drawing/2014/main" id="{557BF459-3966-45EA-8BA2-9345FEFAB59E}"/>
              </a:ext>
            </a:extLst>
          </p:cNvPr>
          <p:cNvSpPr txBox="1"/>
          <p:nvPr/>
        </p:nvSpPr>
        <p:spPr>
          <a:xfrm>
            <a:off x="2716354" y="4528308"/>
            <a:ext cx="2192753" cy="1880515"/>
          </a:xfrm>
          <a:prstGeom prst="rect">
            <a:avLst/>
          </a:prstGeom>
          <a:noFill/>
        </p:spPr>
        <p:txBody>
          <a:bodyPr wrap="square" rtlCol="0">
            <a:spAutoFit/>
          </a:bodyPr>
          <a:lstStyle/>
          <a:p>
            <a:pPr algn="ctr" defTabSz="1219170">
              <a:spcBef>
                <a:spcPct val="20000"/>
              </a:spcBef>
              <a:defRPr/>
            </a:pPr>
            <a:r>
              <a:rPr lang="en-US" dirty="0">
                <a:solidFill>
                  <a:srgbClr val="56595E"/>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2" name="TextBox 91">
            <a:extLst>
              <a:ext uri="{FF2B5EF4-FFF2-40B4-BE49-F238E27FC236}">
                <a16:creationId xmlns:a16="http://schemas.microsoft.com/office/drawing/2014/main" id="{F470B7AE-332A-402A-A890-4B040AC51484}"/>
              </a:ext>
            </a:extLst>
          </p:cNvPr>
          <p:cNvSpPr txBox="1"/>
          <p:nvPr/>
        </p:nvSpPr>
        <p:spPr>
          <a:xfrm>
            <a:off x="5217269" y="4522708"/>
            <a:ext cx="2192753" cy="1880515"/>
          </a:xfrm>
          <a:prstGeom prst="rect">
            <a:avLst/>
          </a:prstGeom>
          <a:noFill/>
        </p:spPr>
        <p:txBody>
          <a:bodyPr wrap="square" rtlCol="0">
            <a:spAutoFit/>
          </a:bodyPr>
          <a:lstStyle/>
          <a:p>
            <a:pPr algn="ctr" defTabSz="1219170">
              <a:spcBef>
                <a:spcPct val="20000"/>
              </a:spcBef>
              <a:defRPr/>
            </a:pPr>
            <a:r>
              <a:rPr lang="en-US" dirty="0">
                <a:solidFill>
                  <a:srgbClr val="EF9D2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3" name="TextBox 92">
            <a:extLst>
              <a:ext uri="{FF2B5EF4-FFF2-40B4-BE49-F238E27FC236}">
                <a16:creationId xmlns:a16="http://schemas.microsoft.com/office/drawing/2014/main" id="{0856F1DC-F740-47FB-AC31-16C36D4503C9}"/>
              </a:ext>
            </a:extLst>
          </p:cNvPr>
          <p:cNvSpPr txBox="1"/>
          <p:nvPr/>
        </p:nvSpPr>
        <p:spPr>
          <a:xfrm>
            <a:off x="979797" y="3663105"/>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36%</a:t>
            </a:r>
          </a:p>
        </p:txBody>
      </p:sp>
      <p:grpSp>
        <p:nvGrpSpPr>
          <p:cNvPr id="94" name="Group 93">
            <a:extLst>
              <a:ext uri="{FF2B5EF4-FFF2-40B4-BE49-F238E27FC236}">
                <a16:creationId xmlns:a16="http://schemas.microsoft.com/office/drawing/2014/main" id="{C28EC069-7BB2-41AB-8BF1-3B9D5302C579}"/>
              </a:ext>
            </a:extLst>
          </p:cNvPr>
          <p:cNvGrpSpPr>
            <a:grpSpLocks noChangeAspect="1"/>
          </p:cNvGrpSpPr>
          <p:nvPr/>
        </p:nvGrpSpPr>
        <p:grpSpPr>
          <a:xfrm>
            <a:off x="3305194" y="3444603"/>
            <a:ext cx="914400" cy="914401"/>
            <a:chOff x="1758360" y="4125844"/>
            <a:chExt cx="1097279" cy="1097280"/>
          </a:xfrm>
        </p:grpSpPr>
        <p:sp>
          <p:nvSpPr>
            <p:cNvPr id="95" name="Freeform: Shape 94">
              <a:extLst>
                <a:ext uri="{FF2B5EF4-FFF2-40B4-BE49-F238E27FC236}">
                  <a16:creationId xmlns:a16="http://schemas.microsoft.com/office/drawing/2014/main" id="{32FF3A4B-1108-49FB-9E4D-9E87048684D0}"/>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Freeform: Shape 95">
              <a:extLst>
                <a:ext uri="{FF2B5EF4-FFF2-40B4-BE49-F238E27FC236}">
                  <a16:creationId xmlns:a16="http://schemas.microsoft.com/office/drawing/2014/main" id="{E33E2E59-BFD9-427A-BBA1-C796C1C577D3}"/>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56595E"/>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7" name="TextBox 96">
            <a:extLst>
              <a:ext uri="{FF2B5EF4-FFF2-40B4-BE49-F238E27FC236}">
                <a16:creationId xmlns:a16="http://schemas.microsoft.com/office/drawing/2014/main" id="{91C75239-61FB-4514-9C29-7B9EA93131D0}"/>
              </a:ext>
            </a:extLst>
          </p:cNvPr>
          <p:cNvSpPr txBox="1"/>
          <p:nvPr/>
        </p:nvSpPr>
        <p:spPr>
          <a:xfrm>
            <a:off x="3417215"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29%</a:t>
            </a:r>
          </a:p>
        </p:txBody>
      </p:sp>
      <p:grpSp>
        <p:nvGrpSpPr>
          <p:cNvPr id="98" name="Group 97">
            <a:extLst>
              <a:ext uri="{FF2B5EF4-FFF2-40B4-BE49-F238E27FC236}">
                <a16:creationId xmlns:a16="http://schemas.microsoft.com/office/drawing/2014/main" id="{6AEAA041-B8C6-48AC-B07F-1160146C46F6}"/>
              </a:ext>
            </a:extLst>
          </p:cNvPr>
          <p:cNvGrpSpPr>
            <a:grpSpLocks noChangeAspect="1"/>
          </p:cNvGrpSpPr>
          <p:nvPr/>
        </p:nvGrpSpPr>
        <p:grpSpPr>
          <a:xfrm>
            <a:off x="5806821" y="3444603"/>
            <a:ext cx="914400" cy="914401"/>
            <a:chOff x="1758360" y="4125844"/>
            <a:chExt cx="1097279" cy="1097280"/>
          </a:xfrm>
        </p:grpSpPr>
        <p:sp>
          <p:nvSpPr>
            <p:cNvPr id="99" name="Freeform: Shape 98">
              <a:extLst>
                <a:ext uri="{FF2B5EF4-FFF2-40B4-BE49-F238E27FC236}">
                  <a16:creationId xmlns:a16="http://schemas.microsoft.com/office/drawing/2014/main" id="{94173380-263F-4F34-B00C-2BC214133011}"/>
                </a:ext>
              </a:extLst>
            </p:cNvPr>
            <p:cNvSpPr>
              <a:spLocks noChangeAspect="1"/>
            </p:cNvSpPr>
            <p:nvPr/>
          </p:nvSpPr>
          <p:spPr>
            <a:xfrm rot="18920371">
              <a:off x="1758360" y="4125844"/>
              <a:ext cx="1097279" cy="1097280"/>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chemeClr val="bg1"/>
            </a:solidFill>
            <a:ln>
              <a:noFill/>
            </a:ln>
            <a:effectLst>
              <a:outerShdw blurRad="50800" dist="38100" dir="2700000" algn="t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0" name="Freeform: Shape 99">
              <a:extLst>
                <a:ext uri="{FF2B5EF4-FFF2-40B4-BE49-F238E27FC236}">
                  <a16:creationId xmlns:a16="http://schemas.microsoft.com/office/drawing/2014/main" id="{0D4A0543-2C36-49A9-95B9-B231C0BCC5CA}"/>
                </a:ext>
              </a:extLst>
            </p:cNvPr>
            <p:cNvSpPr>
              <a:spLocks noChangeAspect="1"/>
            </p:cNvSpPr>
            <p:nvPr/>
          </p:nvSpPr>
          <p:spPr>
            <a:xfrm rot="18920371">
              <a:off x="1868087" y="4235571"/>
              <a:ext cx="877823" cy="877824"/>
            </a:xfrm>
            <a:custGeom>
              <a:avLst/>
              <a:gdLst>
                <a:gd name="connsiteX0" fmla="*/ 304800 w 304800"/>
                <a:gd name="connsiteY0" fmla="*/ 0 h 304800"/>
                <a:gd name="connsiteX1" fmla="*/ 304800 w 304800"/>
                <a:gd name="connsiteY1" fmla="*/ 152400 h 304800"/>
                <a:gd name="connsiteX2" fmla="*/ 152400 w 304800"/>
                <a:gd name="connsiteY2" fmla="*/ 304800 h 304800"/>
                <a:gd name="connsiteX3" fmla="*/ 0 w 304800"/>
                <a:gd name="connsiteY3" fmla="*/ 152400 h 304800"/>
                <a:gd name="connsiteX4" fmla="*/ 152400 w 304800"/>
                <a:gd name="connsiteY4" fmla="*/ 0 h 304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04800" h="304800">
                  <a:moveTo>
                    <a:pt x="304800" y="0"/>
                  </a:moveTo>
                  <a:lnTo>
                    <a:pt x="304800" y="152400"/>
                  </a:lnTo>
                  <a:cubicBezTo>
                    <a:pt x="304800" y="236568"/>
                    <a:pt x="236568" y="304800"/>
                    <a:pt x="152400" y="304800"/>
                  </a:cubicBezTo>
                  <a:cubicBezTo>
                    <a:pt x="68232" y="304800"/>
                    <a:pt x="0" y="236568"/>
                    <a:pt x="0" y="152400"/>
                  </a:cubicBezTo>
                  <a:cubicBezTo>
                    <a:pt x="0" y="68232"/>
                    <a:pt x="68232" y="0"/>
                    <a:pt x="152400" y="0"/>
                  </a:cubicBezTo>
                  <a:close/>
                </a:path>
              </a:pathLst>
            </a:custGeom>
            <a:solidFill>
              <a:srgbClr val="EF9D27"/>
            </a:solidFill>
            <a:ln>
              <a:noFill/>
            </a:ln>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1" name="TextBox 100">
            <a:extLst>
              <a:ext uri="{FF2B5EF4-FFF2-40B4-BE49-F238E27FC236}">
                <a16:creationId xmlns:a16="http://schemas.microsoft.com/office/drawing/2014/main" id="{64B71874-E0DD-4714-A8F8-E674BFDFE255}"/>
              </a:ext>
            </a:extLst>
          </p:cNvPr>
          <p:cNvSpPr txBox="1"/>
          <p:nvPr/>
        </p:nvSpPr>
        <p:spPr>
          <a:xfrm>
            <a:off x="5918842" y="3631842"/>
            <a:ext cx="728062" cy="50800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27%</a:t>
            </a:r>
          </a:p>
        </p:txBody>
      </p:sp>
    </p:spTree>
    <p:extLst>
      <p:ext uri="{BB962C8B-B14F-4D97-AF65-F5344CB8AC3E}">
        <p14:creationId xmlns:p14="http://schemas.microsoft.com/office/powerpoint/2010/main" val="32481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8"/>
                                        </p:tgtEl>
                                        <p:attrNameLst>
                                          <p:attrName>style.visibility</p:attrName>
                                        </p:attrNameLst>
                                      </p:cBhvr>
                                      <p:to>
                                        <p:strVal val="visible"/>
                                      </p:to>
                                    </p:set>
                                    <p:animEffect transition="in" filter="wipe(left)">
                                      <p:cBhvr>
                                        <p:cTn id="7" dur="500"/>
                                        <p:tgtEl>
                                          <p:spTgt spid="7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77"/>
                                        </p:tgtEl>
                                        <p:attrNameLst>
                                          <p:attrName>style.visibility</p:attrName>
                                        </p:attrNameLst>
                                      </p:cBhvr>
                                      <p:to>
                                        <p:strVal val="visible"/>
                                      </p:to>
                                    </p:set>
                                    <p:animEffect transition="in" filter="fade">
                                      <p:cBhvr>
                                        <p:cTn id="11" dur="1000"/>
                                        <p:tgtEl>
                                          <p:spTgt spid="77"/>
                                        </p:tgtEl>
                                      </p:cBhvr>
                                    </p:animEffect>
                                    <p:anim calcmode="lin" valueType="num">
                                      <p:cBhvr>
                                        <p:cTn id="12" dur="1000" fill="hold"/>
                                        <p:tgtEl>
                                          <p:spTgt spid="77"/>
                                        </p:tgtEl>
                                        <p:attrNameLst>
                                          <p:attrName>ppt_x</p:attrName>
                                        </p:attrNameLst>
                                      </p:cBhvr>
                                      <p:tavLst>
                                        <p:tav tm="0">
                                          <p:val>
                                            <p:strVal val="#ppt_x"/>
                                          </p:val>
                                        </p:tav>
                                        <p:tav tm="100000">
                                          <p:val>
                                            <p:strVal val="#ppt_x"/>
                                          </p:val>
                                        </p:tav>
                                      </p:tavLst>
                                    </p:anim>
                                    <p:anim calcmode="lin" valueType="num">
                                      <p:cBhvr>
                                        <p:cTn id="13" dur="1000" fill="hold"/>
                                        <p:tgtEl>
                                          <p:spTgt spid="7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90"/>
                                        </p:tgtEl>
                                        <p:attrNameLst>
                                          <p:attrName>style.visibility</p:attrName>
                                        </p:attrNameLst>
                                      </p:cBhvr>
                                      <p:to>
                                        <p:strVal val="visible"/>
                                      </p:to>
                                    </p:set>
                                    <p:anim calcmode="lin" valueType="num">
                                      <p:cBhvr>
                                        <p:cTn id="17" dur="1000" fill="hold"/>
                                        <p:tgtEl>
                                          <p:spTgt spid="90"/>
                                        </p:tgtEl>
                                        <p:attrNameLst>
                                          <p:attrName>ppt_w</p:attrName>
                                        </p:attrNameLst>
                                      </p:cBhvr>
                                      <p:tavLst>
                                        <p:tav tm="0">
                                          <p:val>
                                            <p:fltVal val="0"/>
                                          </p:val>
                                        </p:tav>
                                        <p:tav tm="100000">
                                          <p:val>
                                            <p:strVal val="#ppt_w"/>
                                          </p:val>
                                        </p:tav>
                                      </p:tavLst>
                                    </p:anim>
                                    <p:anim calcmode="lin" valueType="num">
                                      <p:cBhvr>
                                        <p:cTn id="18" dur="1000" fill="hold"/>
                                        <p:tgtEl>
                                          <p:spTgt spid="90"/>
                                        </p:tgtEl>
                                        <p:attrNameLst>
                                          <p:attrName>ppt_h</p:attrName>
                                        </p:attrNameLst>
                                      </p:cBhvr>
                                      <p:tavLst>
                                        <p:tav tm="0">
                                          <p:val>
                                            <p:fltVal val="0"/>
                                          </p:val>
                                        </p:tav>
                                        <p:tav tm="100000">
                                          <p:val>
                                            <p:strVal val="#ppt_h"/>
                                          </p:val>
                                        </p:tav>
                                      </p:tavLst>
                                    </p:anim>
                                    <p:anim calcmode="lin" valueType="num">
                                      <p:cBhvr>
                                        <p:cTn id="19" dur="1000" fill="hold"/>
                                        <p:tgtEl>
                                          <p:spTgt spid="90"/>
                                        </p:tgtEl>
                                        <p:attrNameLst>
                                          <p:attrName>style.rotation</p:attrName>
                                        </p:attrNameLst>
                                      </p:cBhvr>
                                      <p:tavLst>
                                        <p:tav tm="0">
                                          <p:val>
                                            <p:fltVal val="90"/>
                                          </p:val>
                                        </p:tav>
                                        <p:tav tm="100000">
                                          <p:val>
                                            <p:fltVal val="0"/>
                                          </p:val>
                                        </p:tav>
                                      </p:tavLst>
                                    </p:anim>
                                    <p:animEffect transition="in" filter="fade">
                                      <p:cBhvr>
                                        <p:cTn id="20" dur="1000"/>
                                        <p:tgtEl>
                                          <p:spTgt spid="90"/>
                                        </p:tgtEl>
                                      </p:cBhvr>
                                    </p:animEffect>
                                  </p:childTnLst>
                                </p:cTn>
                              </p:par>
                            </p:childTnLst>
                          </p:cTn>
                        </p:par>
                        <p:par>
                          <p:cTn id="21" fill="hold">
                            <p:stCondLst>
                              <p:cond delay="2500"/>
                            </p:stCondLst>
                            <p:childTnLst>
                              <p:par>
                                <p:cTn id="22" presetID="47" presetClass="entr" presetSubtype="0" fill="hold" grpId="0" nodeType="afterEffect">
                                  <p:stCondLst>
                                    <p:cond delay="0"/>
                                  </p:stCondLst>
                                  <p:childTnLst>
                                    <p:set>
                                      <p:cBhvr>
                                        <p:cTn id="23" dur="1" fill="hold">
                                          <p:stCondLst>
                                            <p:cond delay="0"/>
                                          </p:stCondLst>
                                        </p:cTn>
                                        <p:tgtEl>
                                          <p:spTgt spid="73"/>
                                        </p:tgtEl>
                                        <p:attrNameLst>
                                          <p:attrName>style.visibility</p:attrName>
                                        </p:attrNameLst>
                                      </p:cBhvr>
                                      <p:to>
                                        <p:strVal val="visible"/>
                                      </p:to>
                                    </p:set>
                                    <p:animEffect transition="in" filter="fade">
                                      <p:cBhvr>
                                        <p:cTn id="24" dur="2000"/>
                                        <p:tgtEl>
                                          <p:spTgt spid="73"/>
                                        </p:tgtEl>
                                      </p:cBhvr>
                                    </p:animEffect>
                                    <p:anim calcmode="lin" valueType="num">
                                      <p:cBhvr>
                                        <p:cTn id="25" dur="2000" fill="hold"/>
                                        <p:tgtEl>
                                          <p:spTgt spid="73"/>
                                        </p:tgtEl>
                                        <p:attrNameLst>
                                          <p:attrName>ppt_x</p:attrName>
                                        </p:attrNameLst>
                                      </p:cBhvr>
                                      <p:tavLst>
                                        <p:tav tm="0">
                                          <p:val>
                                            <p:strVal val="#ppt_x"/>
                                          </p:val>
                                        </p:tav>
                                        <p:tav tm="100000">
                                          <p:val>
                                            <p:strVal val="#ppt_x"/>
                                          </p:val>
                                        </p:tav>
                                      </p:tavLst>
                                    </p:anim>
                                    <p:anim calcmode="lin" valueType="num">
                                      <p:cBhvr>
                                        <p:cTn id="26" dur="2000" fill="hold"/>
                                        <p:tgtEl>
                                          <p:spTgt spid="73"/>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500"/>
                                  </p:stCondLst>
                                  <p:childTnLst>
                                    <p:set>
                                      <p:cBhvr>
                                        <p:cTn id="28" dur="1" fill="hold">
                                          <p:stCondLst>
                                            <p:cond delay="0"/>
                                          </p:stCondLst>
                                        </p:cTn>
                                        <p:tgtEl>
                                          <p:spTgt spid="74"/>
                                        </p:tgtEl>
                                        <p:attrNameLst>
                                          <p:attrName>style.visibility</p:attrName>
                                        </p:attrNameLst>
                                      </p:cBhvr>
                                      <p:to>
                                        <p:strVal val="visible"/>
                                      </p:to>
                                    </p:set>
                                    <p:animEffect transition="in" filter="fade">
                                      <p:cBhvr>
                                        <p:cTn id="29" dur="1500"/>
                                        <p:tgtEl>
                                          <p:spTgt spid="74"/>
                                        </p:tgtEl>
                                      </p:cBhvr>
                                    </p:animEffect>
                                    <p:anim calcmode="lin" valueType="num">
                                      <p:cBhvr>
                                        <p:cTn id="30" dur="1500" fill="hold"/>
                                        <p:tgtEl>
                                          <p:spTgt spid="74"/>
                                        </p:tgtEl>
                                        <p:attrNameLst>
                                          <p:attrName>ppt_x</p:attrName>
                                        </p:attrNameLst>
                                      </p:cBhvr>
                                      <p:tavLst>
                                        <p:tav tm="0">
                                          <p:val>
                                            <p:strVal val="#ppt_x"/>
                                          </p:val>
                                        </p:tav>
                                        <p:tav tm="100000">
                                          <p:val>
                                            <p:strVal val="#ppt_x"/>
                                          </p:val>
                                        </p:tav>
                                      </p:tavLst>
                                    </p:anim>
                                    <p:anim calcmode="lin" valueType="num">
                                      <p:cBhvr>
                                        <p:cTn id="31" dur="1500" fill="hold"/>
                                        <p:tgtEl>
                                          <p:spTgt spid="74"/>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1000"/>
                                  </p:stCondLst>
                                  <p:childTnLst>
                                    <p:set>
                                      <p:cBhvr>
                                        <p:cTn id="33" dur="1" fill="hold">
                                          <p:stCondLst>
                                            <p:cond delay="0"/>
                                          </p:stCondLst>
                                        </p:cTn>
                                        <p:tgtEl>
                                          <p:spTgt spid="84"/>
                                        </p:tgtEl>
                                        <p:attrNameLst>
                                          <p:attrName>style.visibility</p:attrName>
                                        </p:attrNameLst>
                                      </p:cBhvr>
                                      <p:to>
                                        <p:strVal val="visible"/>
                                      </p:to>
                                    </p:set>
                                    <p:animEffect transition="in" filter="fade">
                                      <p:cBhvr>
                                        <p:cTn id="34" dur="1500"/>
                                        <p:tgtEl>
                                          <p:spTgt spid="84"/>
                                        </p:tgtEl>
                                      </p:cBhvr>
                                    </p:animEffect>
                                    <p:anim calcmode="lin" valueType="num">
                                      <p:cBhvr>
                                        <p:cTn id="35" dur="1500" fill="hold"/>
                                        <p:tgtEl>
                                          <p:spTgt spid="84"/>
                                        </p:tgtEl>
                                        <p:attrNameLst>
                                          <p:attrName>ppt_x</p:attrName>
                                        </p:attrNameLst>
                                      </p:cBhvr>
                                      <p:tavLst>
                                        <p:tav tm="0">
                                          <p:val>
                                            <p:strVal val="#ppt_x"/>
                                          </p:val>
                                        </p:tav>
                                        <p:tav tm="100000">
                                          <p:val>
                                            <p:strVal val="#ppt_x"/>
                                          </p:val>
                                        </p:tav>
                                      </p:tavLst>
                                    </p:anim>
                                    <p:anim calcmode="lin" valueType="num">
                                      <p:cBhvr>
                                        <p:cTn id="36" dur="1500" fill="hold"/>
                                        <p:tgtEl>
                                          <p:spTgt spid="84"/>
                                        </p:tgtEl>
                                        <p:attrNameLst>
                                          <p:attrName>ppt_y</p:attrName>
                                        </p:attrNameLst>
                                      </p:cBhvr>
                                      <p:tavLst>
                                        <p:tav tm="0">
                                          <p:val>
                                            <p:strVal val="#ppt_y-.1"/>
                                          </p:val>
                                        </p:tav>
                                        <p:tav tm="100000">
                                          <p:val>
                                            <p:strVal val="#ppt_y"/>
                                          </p:val>
                                        </p:tav>
                                      </p:tavLst>
                                    </p:anim>
                                  </p:childTnLst>
                                </p:cTn>
                              </p:par>
                            </p:childTnLst>
                          </p:cTn>
                        </p:par>
                        <p:par>
                          <p:cTn id="37" fill="hold">
                            <p:stCondLst>
                              <p:cond delay="5000"/>
                            </p:stCondLst>
                            <p:childTnLst>
                              <p:par>
                                <p:cTn id="38" presetID="42" presetClass="entr" presetSubtype="0" fill="hold" nodeType="afterEffect">
                                  <p:stCondLst>
                                    <p:cond delay="0"/>
                                  </p:stCondLst>
                                  <p:childTnLst>
                                    <p:set>
                                      <p:cBhvr>
                                        <p:cTn id="39" dur="1" fill="hold">
                                          <p:stCondLst>
                                            <p:cond delay="0"/>
                                          </p:stCondLst>
                                        </p:cTn>
                                        <p:tgtEl>
                                          <p:spTgt spid="81"/>
                                        </p:tgtEl>
                                        <p:attrNameLst>
                                          <p:attrName>style.visibility</p:attrName>
                                        </p:attrNameLst>
                                      </p:cBhvr>
                                      <p:to>
                                        <p:strVal val="visible"/>
                                      </p:to>
                                    </p:set>
                                    <p:animEffect transition="in" filter="fade">
                                      <p:cBhvr>
                                        <p:cTn id="40" dur="1000"/>
                                        <p:tgtEl>
                                          <p:spTgt spid="81"/>
                                        </p:tgtEl>
                                      </p:cBhvr>
                                    </p:animEffect>
                                    <p:anim calcmode="lin" valueType="num">
                                      <p:cBhvr>
                                        <p:cTn id="41" dur="1000" fill="hold"/>
                                        <p:tgtEl>
                                          <p:spTgt spid="81"/>
                                        </p:tgtEl>
                                        <p:attrNameLst>
                                          <p:attrName>ppt_x</p:attrName>
                                        </p:attrNameLst>
                                      </p:cBhvr>
                                      <p:tavLst>
                                        <p:tav tm="0">
                                          <p:val>
                                            <p:strVal val="#ppt_x"/>
                                          </p:val>
                                        </p:tav>
                                        <p:tav tm="100000">
                                          <p:val>
                                            <p:strVal val="#ppt_x"/>
                                          </p:val>
                                        </p:tav>
                                      </p:tavLst>
                                    </p:anim>
                                    <p:anim calcmode="lin" valueType="num">
                                      <p:cBhvr>
                                        <p:cTn id="42" dur="1000" fill="hold"/>
                                        <p:tgtEl>
                                          <p:spTgt spid="81"/>
                                        </p:tgtEl>
                                        <p:attrNameLst>
                                          <p:attrName>ppt_y</p:attrName>
                                        </p:attrNameLst>
                                      </p:cBhvr>
                                      <p:tavLst>
                                        <p:tav tm="0">
                                          <p:val>
                                            <p:strVal val="#ppt_y+.1"/>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93"/>
                                        </p:tgtEl>
                                        <p:attrNameLst>
                                          <p:attrName>style.visibility</p:attrName>
                                        </p:attrNameLst>
                                      </p:cBhvr>
                                      <p:to>
                                        <p:strVal val="visible"/>
                                      </p:to>
                                    </p:set>
                                    <p:anim calcmode="lin" valueType="num">
                                      <p:cBhvr>
                                        <p:cTn id="45" dur="1000" fill="hold"/>
                                        <p:tgtEl>
                                          <p:spTgt spid="93"/>
                                        </p:tgtEl>
                                        <p:attrNameLst>
                                          <p:attrName>ppt_w</p:attrName>
                                        </p:attrNameLst>
                                      </p:cBhvr>
                                      <p:tavLst>
                                        <p:tav tm="0">
                                          <p:val>
                                            <p:fltVal val="0"/>
                                          </p:val>
                                        </p:tav>
                                        <p:tav tm="100000">
                                          <p:val>
                                            <p:strVal val="#ppt_w"/>
                                          </p:val>
                                        </p:tav>
                                      </p:tavLst>
                                    </p:anim>
                                    <p:anim calcmode="lin" valueType="num">
                                      <p:cBhvr>
                                        <p:cTn id="46" dur="1000" fill="hold"/>
                                        <p:tgtEl>
                                          <p:spTgt spid="93"/>
                                        </p:tgtEl>
                                        <p:attrNameLst>
                                          <p:attrName>ppt_h</p:attrName>
                                        </p:attrNameLst>
                                      </p:cBhvr>
                                      <p:tavLst>
                                        <p:tav tm="0">
                                          <p:val>
                                            <p:fltVal val="0"/>
                                          </p:val>
                                        </p:tav>
                                        <p:tav tm="100000">
                                          <p:val>
                                            <p:strVal val="#ppt_h"/>
                                          </p:val>
                                        </p:tav>
                                      </p:tavLst>
                                    </p:anim>
                                    <p:animEffect transition="in" filter="fade">
                                      <p:cBhvr>
                                        <p:cTn id="47" dur="1000"/>
                                        <p:tgtEl>
                                          <p:spTgt spid="93"/>
                                        </p:tgtEl>
                                      </p:cBhvr>
                                    </p:animEffect>
                                  </p:childTnLst>
                                </p:cTn>
                              </p:par>
                            </p:childTnLst>
                          </p:cTn>
                        </p:par>
                        <p:par>
                          <p:cTn id="48" fill="hold">
                            <p:stCondLst>
                              <p:cond delay="6000"/>
                            </p:stCondLst>
                            <p:childTnLst>
                              <p:par>
                                <p:cTn id="49" presetID="22" presetClass="entr" presetSubtype="1" fill="hold" grpId="0" nodeType="afterEffect">
                                  <p:stCondLst>
                                    <p:cond delay="0"/>
                                  </p:stCondLst>
                                  <p:childTnLst>
                                    <p:set>
                                      <p:cBhvr>
                                        <p:cTn id="50" dur="1" fill="hold">
                                          <p:stCondLst>
                                            <p:cond delay="0"/>
                                          </p:stCondLst>
                                        </p:cTn>
                                        <p:tgtEl>
                                          <p:spTgt spid="79"/>
                                        </p:tgtEl>
                                        <p:attrNameLst>
                                          <p:attrName>style.visibility</p:attrName>
                                        </p:attrNameLst>
                                      </p:cBhvr>
                                      <p:to>
                                        <p:strVal val="visible"/>
                                      </p:to>
                                    </p:set>
                                    <p:animEffect transition="in" filter="wipe(up)">
                                      <p:cBhvr>
                                        <p:cTn id="51" dur="500"/>
                                        <p:tgtEl>
                                          <p:spTgt spid="79"/>
                                        </p:tgtEl>
                                      </p:cBhvr>
                                    </p:animEffect>
                                  </p:childTnLst>
                                </p:cTn>
                              </p:par>
                            </p:childTnLst>
                          </p:cTn>
                        </p:par>
                        <p:par>
                          <p:cTn id="52" fill="hold">
                            <p:stCondLst>
                              <p:cond delay="6500"/>
                            </p:stCondLst>
                            <p:childTnLst>
                              <p:par>
                                <p:cTn id="53" presetID="42" presetClass="entr" presetSubtype="0"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fade">
                                      <p:cBhvr>
                                        <p:cTn id="55" dur="1000"/>
                                        <p:tgtEl>
                                          <p:spTgt spid="94"/>
                                        </p:tgtEl>
                                      </p:cBhvr>
                                    </p:animEffect>
                                    <p:anim calcmode="lin" valueType="num">
                                      <p:cBhvr>
                                        <p:cTn id="56" dur="1000" fill="hold"/>
                                        <p:tgtEl>
                                          <p:spTgt spid="94"/>
                                        </p:tgtEl>
                                        <p:attrNameLst>
                                          <p:attrName>ppt_x</p:attrName>
                                        </p:attrNameLst>
                                      </p:cBhvr>
                                      <p:tavLst>
                                        <p:tav tm="0">
                                          <p:val>
                                            <p:strVal val="#ppt_x"/>
                                          </p:val>
                                        </p:tav>
                                        <p:tav tm="100000">
                                          <p:val>
                                            <p:strVal val="#ppt_x"/>
                                          </p:val>
                                        </p:tav>
                                      </p:tavLst>
                                    </p:anim>
                                    <p:anim calcmode="lin" valueType="num">
                                      <p:cBhvr>
                                        <p:cTn id="57" dur="1000" fill="hold"/>
                                        <p:tgtEl>
                                          <p:spTgt spid="94"/>
                                        </p:tgtEl>
                                        <p:attrNameLst>
                                          <p:attrName>ppt_y</p:attrName>
                                        </p:attrNameLst>
                                      </p:cBhvr>
                                      <p:tavLst>
                                        <p:tav tm="0">
                                          <p:val>
                                            <p:strVal val="#ppt_y+.1"/>
                                          </p:val>
                                        </p:tav>
                                        <p:tav tm="100000">
                                          <p:val>
                                            <p:strVal val="#ppt_y"/>
                                          </p:val>
                                        </p:tav>
                                      </p:tavLst>
                                    </p:anim>
                                  </p:childTnLst>
                                </p:cTn>
                              </p:par>
                              <p:par>
                                <p:cTn id="58" presetID="53" presetClass="entr" presetSubtype="16" fill="hold" grpId="0" nodeType="withEffect">
                                  <p:stCondLst>
                                    <p:cond delay="0"/>
                                  </p:stCondLst>
                                  <p:childTnLst>
                                    <p:set>
                                      <p:cBhvr>
                                        <p:cTn id="59" dur="1" fill="hold">
                                          <p:stCondLst>
                                            <p:cond delay="0"/>
                                          </p:stCondLst>
                                        </p:cTn>
                                        <p:tgtEl>
                                          <p:spTgt spid="97"/>
                                        </p:tgtEl>
                                        <p:attrNameLst>
                                          <p:attrName>style.visibility</p:attrName>
                                        </p:attrNameLst>
                                      </p:cBhvr>
                                      <p:to>
                                        <p:strVal val="visible"/>
                                      </p:to>
                                    </p:set>
                                    <p:anim calcmode="lin" valueType="num">
                                      <p:cBhvr>
                                        <p:cTn id="60" dur="1000" fill="hold"/>
                                        <p:tgtEl>
                                          <p:spTgt spid="97"/>
                                        </p:tgtEl>
                                        <p:attrNameLst>
                                          <p:attrName>ppt_w</p:attrName>
                                        </p:attrNameLst>
                                      </p:cBhvr>
                                      <p:tavLst>
                                        <p:tav tm="0">
                                          <p:val>
                                            <p:fltVal val="0"/>
                                          </p:val>
                                        </p:tav>
                                        <p:tav tm="100000">
                                          <p:val>
                                            <p:strVal val="#ppt_w"/>
                                          </p:val>
                                        </p:tav>
                                      </p:tavLst>
                                    </p:anim>
                                    <p:anim calcmode="lin" valueType="num">
                                      <p:cBhvr>
                                        <p:cTn id="61" dur="1000" fill="hold"/>
                                        <p:tgtEl>
                                          <p:spTgt spid="97"/>
                                        </p:tgtEl>
                                        <p:attrNameLst>
                                          <p:attrName>ppt_h</p:attrName>
                                        </p:attrNameLst>
                                      </p:cBhvr>
                                      <p:tavLst>
                                        <p:tav tm="0">
                                          <p:val>
                                            <p:fltVal val="0"/>
                                          </p:val>
                                        </p:tav>
                                        <p:tav tm="100000">
                                          <p:val>
                                            <p:strVal val="#ppt_h"/>
                                          </p:val>
                                        </p:tav>
                                      </p:tavLst>
                                    </p:anim>
                                    <p:animEffect transition="in" filter="fade">
                                      <p:cBhvr>
                                        <p:cTn id="62" dur="1000"/>
                                        <p:tgtEl>
                                          <p:spTgt spid="97"/>
                                        </p:tgtEl>
                                      </p:cBhvr>
                                    </p:animEffect>
                                  </p:childTnLst>
                                </p:cTn>
                              </p:par>
                            </p:childTnLst>
                          </p:cTn>
                        </p:par>
                        <p:par>
                          <p:cTn id="63" fill="hold">
                            <p:stCondLst>
                              <p:cond delay="7500"/>
                            </p:stCondLst>
                            <p:childTnLst>
                              <p:par>
                                <p:cTn id="64" presetID="22" presetClass="entr" presetSubtype="1" fill="hold" grpId="0" nodeType="afterEffect">
                                  <p:stCondLst>
                                    <p:cond delay="0"/>
                                  </p:stCondLst>
                                  <p:childTnLst>
                                    <p:set>
                                      <p:cBhvr>
                                        <p:cTn id="65" dur="1" fill="hold">
                                          <p:stCondLst>
                                            <p:cond delay="0"/>
                                          </p:stCondLst>
                                        </p:cTn>
                                        <p:tgtEl>
                                          <p:spTgt spid="91"/>
                                        </p:tgtEl>
                                        <p:attrNameLst>
                                          <p:attrName>style.visibility</p:attrName>
                                        </p:attrNameLst>
                                      </p:cBhvr>
                                      <p:to>
                                        <p:strVal val="visible"/>
                                      </p:to>
                                    </p:set>
                                    <p:animEffect transition="in" filter="wipe(up)">
                                      <p:cBhvr>
                                        <p:cTn id="66" dur="500"/>
                                        <p:tgtEl>
                                          <p:spTgt spid="91"/>
                                        </p:tgtEl>
                                      </p:cBhvr>
                                    </p:animEffect>
                                  </p:childTnLst>
                                </p:cTn>
                              </p:par>
                            </p:childTnLst>
                          </p:cTn>
                        </p:par>
                        <p:par>
                          <p:cTn id="67" fill="hold">
                            <p:stCondLst>
                              <p:cond delay="8000"/>
                            </p:stCondLst>
                            <p:childTnLst>
                              <p:par>
                                <p:cTn id="68" presetID="42" presetClass="entr" presetSubtype="0" fill="hold" nodeType="afterEffect">
                                  <p:stCondLst>
                                    <p:cond delay="0"/>
                                  </p:stCondLst>
                                  <p:childTnLst>
                                    <p:set>
                                      <p:cBhvr>
                                        <p:cTn id="69" dur="1" fill="hold">
                                          <p:stCondLst>
                                            <p:cond delay="0"/>
                                          </p:stCondLst>
                                        </p:cTn>
                                        <p:tgtEl>
                                          <p:spTgt spid="98"/>
                                        </p:tgtEl>
                                        <p:attrNameLst>
                                          <p:attrName>style.visibility</p:attrName>
                                        </p:attrNameLst>
                                      </p:cBhvr>
                                      <p:to>
                                        <p:strVal val="visible"/>
                                      </p:to>
                                    </p:set>
                                    <p:animEffect transition="in" filter="fade">
                                      <p:cBhvr>
                                        <p:cTn id="70" dur="1000"/>
                                        <p:tgtEl>
                                          <p:spTgt spid="98"/>
                                        </p:tgtEl>
                                      </p:cBhvr>
                                    </p:animEffect>
                                    <p:anim calcmode="lin" valueType="num">
                                      <p:cBhvr>
                                        <p:cTn id="71" dur="1000" fill="hold"/>
                                        <p:tgtEl>
                                          <p:spTgt spid="98"/>
                                        </p:tgtEl>
                                        <p:attrNameLst>
                                          <p:attrName>ppt_x</p:attrName>
                                        </p:attrNameLst>
                                      </p:cBhvr>
                                      <p:tavLst>
                                        <p:tav tm="0">
                                          <p:val>
                                            <p:strVal val="#ppt_x"/>
                                          </p:val>
                                        </p:tav>
                                        <p:tav tm="100000">
                                          <p:val>
                                            <p:strVal val="#ppt_x"/>
                                          </p:val>
                                        </p:tav>
                                      </p:tavLst>
                                    </p:anim>
                                    <p:anim calcmode="lin" valueType="num">
                                      <p:cBhvr>
                                        <p:cTn id="72" dur="1000" fill="hold"/>
                                        <p:tgtEl>
                                          <p:spTgt spid="98"/>
                                        </p:tgtEl>
                                        <p:attrNameLst>
                                          <p:attrName>ppt_y</p:attrName>
                                        </p:attrNameLst>
                                      </p:cBhvr>
                                      <p:tavLst>
                                        <p:tav tm="0">
                                          <p:val>
                                            <p:strVal val="#ppt_y+.1"/>
                                          </p:val>
                                        </p:tav>
                                        <p:tav tm="100000">
                                          <p:val>
                                            <p:strVal val="#ppt_y"/>
                                          </p:val>
                                        </p:tav>
                                      </p:tavLst>
                                    </p:anim>
                                  </p:childTnLst>
                                </p:cTn>
                              </p:par>
                              <p:par>
                                <p:cTn id="73" presetID="53" presetClass="entr" presetSubtype="16" fill="hold" grpId="0" nodeType="withEffect">
                                  <p:stCondLst>
                                    <p:cond delay="0"/>
                                  </p:stCondLst>
                                  <p:childTnLst>
                                    <p:set>
                                      <p:cBhvr>
                                        <p:cTn id="74" dur="1" fill="hold">
                                          <p:stCondLst>
                                            <p:cond delay="0"/>
                                          </p:stCondLst>
                                        </p:cTn>
                                        <p:tgtEl>
                                          <p:spTgt spid="101"/>
                                        </p:tgtEl>
                                        <p:attrNameLst>
                                          <p:attrName>style.visibility</p:attrName>
                                        </p:attrNameLst>
                                      </p:cBhvr>
                                      <p:to>
                                        <p:strVal val="visible"/>
                                      </p:to>
                                    </p:set>
                                    <p:anim calcmode="lin" valueType="num">
                                      <p:cBhvr>
                                        <p:cTn id="75" dur="1000" fill="hold"/>
                                        <p:tgtEl>
                                          <p:spTgt spid="101"/>
                                        </p:tgtEl>
                                        <p:attrNameLst>
                                          <p:attrName>ppt_w</p:attrName>
                                        </p:attrNameLst>
                                      </p:cBhvr>
                                      <p:tavLst>
                                        <p:tav tm="0">
                                          <p:val>
                                            <p:fltVal val="0"/>
                                          </p:val>
                                        </p:tav>
                                        <p:tav tm="100000">
                                          <p:val>
                                            <p:strVal val="#ppt_w"/>
                                          </p:val>
                                        </p:tav>
                                      </p:tavLst>
                                    </p:anim>
                                    <p:anim calcmode="lin" valueType="num">
                                      <p:cBhvr>
                                        <p:cTn id="76" dur="1000" fill="hold"/>
                                        <p:tgtEl>
                                          <p:spTgt spid="101"/>
                                        </p:tgtEl>
                                        <p:attrNameLst>
                                          <p:attrName>ppt_h</p:attrName>
                                        </p:attrNameLst>
                                      </p:cBhvr>
                                      <p:tavLst>
                                        <p:tav tm="0">
                                          <p:val>
                                            <p:fltVal val="0"/>
                                          </p:val>
                                        </p:tav>
                                        <p:tav tm="100000">
                                          <p:val>
                                            <p:strVal val="#ppt_h"/>
                                          </p:val>
                                        </p:tav>
                                      </p:tavLst>
                                    </p:anim>
                                    <p:animEffect transition="in" filter="fade">
                                      <p:cBhvr>
                                        <p:cTn id="77" dur="1000"/>
                                        <p:tgtEl>
                                          <p:spTgt spid="101"/>
                                        </p:tgtEl>
                                      </p:cBhvr>
                                    </p:animEffect>
                                  </p:childTnLst>
                                </p:cTn>
                              </p:par>
                            </p:childTnLst>
                          </p:cTn>
                        </p:par>
                        <p:par>
                          <p:cTn id="78" fill="hold">
                            <p:stCondLst>
                              <p:cond delay="9000"/>
                            </p:stCondLst>
                            <p:childTnLst>
                              <p:par>
                                <p:cTn id="79" presetID="22" presetClass="entr" presetSubtype="1" fill="hold" grpId="0" nodeType="afterEffect">
                                  <p:stCondLst>
                                    <p:cond delay="0"/>
                                  </p:stCondLst>
                                  <p:childTnLst>
                                    <p:set>
                                      <p:cBhvr>
                                        <p:cTn id="80" dur="1" fill="hold">
                                          <p:stCondLst>
                                            <p:cond delay="0"/>
                                          </p:stCondLst>
                                        </p:cTn>
                                        <p:tgtEl>
                                          <p:spTgt spid="92"/>
                                        </p:tgtEl>
                                        <p:attrNameLst>
                                          <p:attrName>style.visibility</p:attrName>
                                        </p:attrNameLst>
                                      </p:cBhvr>
                                      <p:to>
                                        <p:strVal val="visible"/>
                                      </p:to>
                                    </p:set>
                                    <p:animEffect transition="in" filter="wipe(up)">
                                      <p:cBhvr>
                                        <p:cTn id="81"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p:bldP spid="78" grpId="0"/>
      <p:bldP spid="79" grpId="0"/>
      <p:bldP spid="73" grpId="0" animBg="1"/>
      <p:bldP spid="74" grpId="0" animBg="1"/>
      <p:bldP spid="84" grpId="0" animBg="1"/>
      <p:bldP spid="91" grpId="0"/>
      <p:bldP spid="92" grpId="0"/>
      <p:bldP spid="93" grpId="0"/>
      <p:bldP spid="97" grpId="0"/>
      <p:bldP spid="10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Freeform: Shape 40">
            <a:extLst>
              <a:ext uri="{FF2B5EF4-FFF2-40B4-BE49-F238E27FC236}">
                <a16:creationId xmlns:a16="http://schemas.microsoft.com/office/drawing/2014/main" id="{90518B0A-4764-4BE8-904D-B1D512FF938C}"/>
              </a:ext>
            </a:extLst>
          </p:cNvPr>
          <p:cNvSpPr>
            <a:spLocks noChangeAspect="1"/>
          </p:cNvSpPr>
          <p:nvPr/>
        </p:nvSpPr>
        <p:spPr>
          <a:xfrm rot="10800000" flipV="1">
            <a:off x="5410200" y="4323143"/>
            <a:ext cx="3200400" cy="1288994"/>
          </a:xfrm>
          <a:custGeom>
            <a:avLst/>
            <a:gdLst>
              <a:gd name="connsiteX0" fmla="*/ 2595832 w 3200400"/>
              <a:gd name="connsiteY0" fmla="*/ 279823 h 1288994"/>
              <a:gd name="connsiteX1" fmla="*/ 2564713 w 3200400"/>
              <a:gd name="connsiteY1" fmla="*/ 380072 h 1288994"/>
              <a:gd name="connsiteX2" fmla="*/ 2072611 w 3200400"/>
              <a:gd name="connsiteY2" fmla="*/ 706255 h 1288994"/>
              <a:gd name="connsiteX3" fmla="*/ 1518012 w 3200400"/>
              <a:gd name="connsiteY3" fmla="*/ 706255 h 1288994"/>
              <a:gd name="connsiteX4" fmla="*/ 1064306 w 3200400"/>
              <a:gd name="connsiteY4" fmla="*/ 706255 h 1288994"/>
              <a:gd name="connsiteX5" fmla="*/ 384048 w 3200400"/>
              <a:gd name="connsiteY5" fmla="*/ 706255 h 1288994"/>
              <a:gd name="connsiteX6" fmla="*/ 384048 w 3200400"/>
              <a:gd name="connsiteY6" fmla="*/ 708654 h 1288994"/>
              <a:gd name="connsiteX7" fmla="*/ 378443 w 3200400"/>
              <a:gd name="connsiteY7" fmla="*/ 708654 h 1288994"/>
              <a:gd name="connsiteX8" fmla="*/ 0 w 3200400"/>
              <a:gd name="connsiteY8" fmla="*/ 996690 h 1288994"/>
              <a:gd name="connsiteX9" fmla="*/ 384048 w 3200400"/>
              <a:gd name="connsiteY9" fmla="*/ 1288994 h 1288994"/>
              <a:gd name="connsiteX10" fmla="*/ 384048 w 3200400"/>
              <a:gd name="connsiteY10" fmla="*/ 1288994 h 1288994"/>
              <a:gd name="connsiteX11" fmla="*/ 2225194 w 3200400"/>
              <a:gd name="connsiteY11" fmla="*/ 1288994 h 1288994"/>
              <a:gd name="connsiteX12" fmla="*/ 3200400 w 3200400"/>
              <a:gd name="connsiteY12" fmla="*/ 313787 h 1288994"/>
              <a:gd name="connsiteX13" fmla="*/ 3200400 w 3200400"/>
              <a:gd name="connsiteY13" fmla="*/ 310895 h 1288994"/>
              <a:gd name="connsiteX14" fmla="*/ 2586187 w 3200400"/>
              <a:gd name="connsiteY14" fmla="*/ 310895 h 1288994"/>
              <a:gd name="connsiteX15" fmla="*/ 2595832 w 3200400"/>
              <a:gd name="connsiteY15" fmla="*/ 279823 h 1288994"/>
              <a:gd name="connsiteX16" fmla="*/ 2606683 w 3200400"/>
              <a:gd name="connsiteY16" fmla="*/ 0 h 1288994"/>
              <a:gd name="connsiteX17" fmla="*/ 2606683 w 3200400"/>
              <a:gd name="connsiteY17" fmla="*/ 0 h 1288994"/>
              <a:gd name="connsiteX18" fmla="*/ 2606683 w 3200400"/>
              <a:gd name="connsiteY18" fmla="*/ 2110 h 1288994"/>
              <a:gd name="connsiteX19" fmla="*/ 2606683 w 3200400"/>
              <a:gd name="connsiteY19" fmla="*/ 172190 h 1288994"/>
              <a:gd name="connsiteX20" fmla="*/ 2595936 w 3200400"/>
              <a:gd name="connsiteY20" fmla="*/ 278789 h 1288994"/>
              <a:gd name="connsiteX21" fmla="*/ 2606683 w 3200400"/>
              <a:gd name="connsiteY21" fmla="*/ 172190 h 1288994"/>
              <a:gd name="connsiteX22" fmla="*/ 2606683 w 3200400"/>
              <a:gd name="connsiteY22" fmla="*/ 2110 h 1288994"/>
              <a:gd name="connsiteX23" fmla="*/ 2606683 w 3200400"/>
              <a:gd name="connsiteY23" fmla="*/ 1350 h 12889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200400" h="1288994">
                <a:moveTo>
                  <a:pt x="2595832" y="279823"/>
                </a:moveTo>
                <a:lnTo>
                  <a:pt x="2564713" y="380072"/>
                </a:lnTo>
                <a:cubicBezTo>
                  <a:pt x="2483636" y="571757"/>
                  <a:pt x="2293830" y="706255"/>
                  <a:pt x="2072611" y="706255"/>
                </a:cubicBezTo>
                <a:lnTo>
                  <a:pt x="1518012" y="706255"/>
                </a:lnTo>
                <a:lnTo>
                  <a:pt x="1064306" y="706255"/>
                </a:lnTo>
                <a:lnTo>
                  <a:pt x="384048" y="706255"/>
                </a:lnTo>
                <a:lnTo>
                  <a:pt x="384048" y="708654"/>
                </a:lnTo>
                <a:lnTo>
                  <a:pt x="378443" y="708654"/>
                </a:lnTo>
                <a:lnTo>
                  <a:pt x="0" y="996690"/>
                </a:lnTo>
                <a:lnTo>
                  <a:pt x="384048" y="1288994"/>
                </a:lnTo>
                <a:lnTo>
                  <a:pt x="384048" y="1288994"/>
                </a:lnTo>
                <a:lnTo>
                  <a:pt x="2225194" y="1288994"/>
                </a:lnTo>
                <a:cubicBezTo>
                  <a:pt x="2763785" y="1288994"/>
                  <a:pt x="3200400" y="852379"/>
                  <a:pt x="3200400" y="313787"/>
                </a:cubicBezTo>
                <a:lnTo>
                  <a:pt x="3200400" y="310895"/>
                </a:lnTo>
                <a:lnTo>
                  <a:pt x="2586187" y="310895"/>
                </a:lnTo>
                <a:lnTo>
                  <a:pt x="2595832" y="279823"/>
                </a:lnTo>
                <a:close/>
                <a:moveTo>
                  <a:pt x="2606683" y="0"/>
                </a:moveTo>
                <a:lnTo>
                  <a:pt x="2606683" y="0"/>
                </a:lnTo>
                <a:lnTo>
                  <a:pt x="2606683" y="2110"/>
                </a:lnTo>
                <a:lnTo>
                  <a:pt x="2606683" y="172190"/>
                </a:lnTo>
                <a:lnTo>
                  <a:pt x="2595936" y="278789"/>
                </a:lnTo>
                <a:lnTo>
                  <a:pt x="2606683" y="172190"/>
                </a:lnTo>
                <a:lnTo>
                  <a:pt x="2606683" y="2110"/>
                </a:lnTo>
                <a:lnTo>
                  <a:pt x="2606683" y="1350"/>
                </a:ln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rgbClr val="4C4F54"/>
                </a:solidFill>
                <a:latin typeface="Bernard MT Condensed" panose="02050806060905020404" pitchFamily="18" charset="0"/>
              </a:rPr>
              <a:t>TITLE GOES HERE</a:t>
            </a:r>
          </a:p>
          <a:p>
            <a:pPr algn="ctr"/>
            <a:r>
              <a:rPr lang="en-US" dirty="0">
                <a:solidFill>
                  <a:srgbClr val="4C4F54"/>
                </a:solidFill>
                <a:latin typeface="Candara" panose="020E0502030303020204" pitchFamily="34" charset="0"/>
              </a:rPr>
              <a:t>Your Subtitle</a:t>
            </a:r>
          </a:p>
        </p:txBody>
      </p:sp>
      <p:sp>
        <p:nvSpPr>
          <p:cNvPr id="33" name="Freeform: Shape 32">
            <a:extLst>
              <a:ext uri="{FF2B5EF4-FFF2-40B4-BE49-F238E27FC236}">
                <a16:creationId xmlns:a16="http://schemas.microsoft.com/office/drawing/2014/main" id="{53D936F5-71DD-488A-9C90-48C2B0242E07}"/>
              </a:ext>
            </a:extLst>
          </p:cNvPr>
          <p:cNvSpPr>
            <a:spLocks noChangeAspect="1"/>
          </p:cNvSpPr>
          <p:nvPr/>
        </p:nvSpPr>
        <p:spPr>
          <a:xfrm flipV="1">
            <a:off x="3962400" y="2057400"/>
            <a:ext cx="3200400" cy="1554480"/>
          </a:xfrm>
          <a:custGeom>
            <a:avLst/>
            <a:gdLst>
              <a:gd name="connsiteX0" fmla="*/ 384048 w 3200400"/>
              <a:gd name="connsiteY0" fmla="*/ 1554480 h 1554480"/>
              <a:gd name="connsiteX1" fmla="*/ 2225194 w 3200400"/>
              <a:gd name="connsiteY1" fmla="*/ 1554480 h 1554480"/>
              <a:gd name="connsiteX2" fmla="*/ 3200400 w 3200400"/>
              <a:gd name="connsiteY2" fmla="*/ 579273 h 1554480"/>
              <a:gd name="connsiteX3" fmla="*/ 3200400 w 3200400"/>
              <a:gd name="connsiteY3" fmla="*/ 268709 h 1554480"/>
              <a:gd name="connsiteX4" fmla="*/ 3200400 w 3200400"/>
              <a:gd name="connsiteY4" fmla="*/ 266836 h 1554480"/>
              <a:gd name="connsiteX5" fmla="*/ 3200400 w 3200400"/>
              <a:gd name="connsiteY5" fmla="*/ 265486 h 1554480"/>
              <a:gd name="connsiteX6" fmla="*/ 3200400 w 3200400"/>
              <a:gd name="connsiteY6" fmla="*/ 263613 h 1554480"/>
              <a:gd name="connsiteX7" fmla="*/ 3200400 w 3200400"/>
              <a:gd name="connsiteY7" fmla="*/ 0 h 1554480"/>
              <a:gd name="connsiteX8" fmla="*/ 2597142 w 3200400"/>
              <a:gd name="connsiteY8" fmla="*/ 0 h 1554480"/>
              <a:gd name="connsiteX9" fmla="*/ 2606683 w 3200400"/>
              <a:gd name="connsiteY9" fmla="*/ 94646 h 1554480"/>
              <a:gd name="connsiteX10" fmla="*/ 2606683 w 3200400"/>
              <a:gd name="connsiteY10" fmla="*/ 264726 h 1554480"/>
              <a:gd name="connsiteX11" fmla="*/ 2606683 w 3200400"/>
              <a:gd name="connsiteY11" fmla="*/ 265486 h 1554480"/>
              <a:gd name="connsiteX12" fmla="*/ 2606683 w 3200400"/>
              <a:gd name="connsiteY12" fmla="*/ 265486 h 1554480"/>
              <a:gd name="connsiteX13" fmla="*/ 2606683 w 3200400"/>
              <a:gd name="connsiteY13" fmla="*/ 267596 h 1554480"/>
              <a:gd name="connsiteX14" fmla="*/ 2606683 w 3200400"/>
              <a:gd name="connsiteY14" fmla="*/ 437676 h 1554480"/>
              <a:gd name="connsiteX15" fmla="*/ 2072611 w 3200400"/>
              <a:gd name="connsiteY15" fmla="*/ 971741 h 1554480"/>
              <a:gd name="connsiteX16" fmla="*/ 1518012 w 3200400"/>
              <a:gd name="connsiteY16" fmla="*/ 971741 h 1554480"/>
              <a:gd name="connsiteX17" fmla="*/ 1064306 w 3200400"/>
              <a:gd name="connsiteY17" fmla="*/ 971741 h 1554480"/>
              <a:gd name="connsiteX18" fmla="*/ 384048 w 3200400"/>
              <a:gd name="connsiteY18" fmla="*/ 971741 h 1554480"/>
              <a:gd name="connsiteX19" fmla="*/ 384048 w 3200400"/>
              <a:gd name="connsiteY19" fmla="*/ 974139 h 1554480"/>
              <a:gd name="connsiteX20" fmla="*/ 378443 w 3200400"/>
              <a:gd name="connsiteY20" fmla="*/ 974139 h 1554480"/>
              <a:gd name="connsiteX21" fmla="*/ 0 w 3200400"/>
              <a:gd name="connsiteY21" fmla="*/ 1262176 h 1554480"/>
              <a:gd name="connsiteX22" fmla="*/ 384048 w 3200400"/>
              <a:gd name="connsiteY22" fmla="*/ 1554480 h 155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200400" h="1554480">
                <a:moveTo>
                  <a:pt x="384048" y="1554480"/>
                </a:moveTo>
                <a:lnTo>
                  <a:pt x="2225194" y="1554480"/>
                </a:lnTo>
                <a:cubicBezTo>
                  <a:pt x="2763785" y="1554480"/>
                  <a:pt x="3200400" y="1117865"/>
                  <a:pt x="3200400" y="579273"/>
                </a:cubicBezTo>
                <a:lnTo>
                  <a:pt x="3200400" y="268709"/>
                </a:lnTo>
                <a:lnTo>
                  <a:pt x="3200400" y="266836"/>
                </a:lnTo>
                <a:lnTo>
                  <a:pt x="3200400" y="265486"/>
                </a:lnTo>
                <a:lnTo>
                  <a:pt x="3200400" y="263613"/>
                </a:lnTo>
                <a:lnTo>
                  <a:pt x="3200400" y="0"/>
                </a:lnTo>
                <a:lnTo>
                  <a:pt x="2597142" y="0"/>
                </a:lnTo>
                <a:lnTo>
                  <a:pt x="2606683" y="94646"/>
                </a:lnTo>
                <a:lnTo>
                  <a:pt x="2606683" y="264726"/>
                </a:lnTo>
                <a:lnTo>
                  <a:pt x="2606683" y="265486"/>
                </a:lnTo>
                <a:lnTo>
                  <a:pt x="2606683" y="265486"/>
                </a:lnTo>
                <a:lnTo>
                  <a:pt x="2606683" y="267596"/>
                </a:lnTo>
                <a:lnTo>
                  <a:pt x="2606683" y="437676"/>
                </a:lnTo>
                <a:cubicBezTo>
                  <a:pt x="2606683" y="732632"/>
                  <a:pt x="2367570" y="971741"/>
                  <a:pt x="2072611" y="971741"/>
                </a:cubicBezTo>
                <a:lnTo>
                  <a:pt x="1518012" y="971741"/>
                </a:lnTo>
                <a:lnTo>
                  <a:pt x="1064306" y="971741"/>
                </a:lnTo>
                <a:lnTo>
                  <a:pt x="384048" y="971741"/>
                </a:lnTo>
                <a:lnTo>
                  <a:pt x="384048" y="974139"/>
                </a:lnTo>
                <a:lnTo>
                  <a:pt x="378443" y="974139"/>
                </a:lnTo>
                <a:lnTo>
                  <a:pt x="0" y="1262176"/>
                </a:lnTo>
                <a:lnTo>
                  <a:pt x="384048" y="1554480"/>
                </a:ln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2F55A3F1-3856-44EA-81B9-88D968DDCD0E}"/>
              </a:ext>
            </a:extLst>
          </p:cNvPr>
          <p:cNvSpPr>
            <a:spLocks noChangeAspect="1"/>
          </p:cNvSpPr>
          <p:nvPr/>
        </p:nvSpPr>
        <p:spPr>
          <a:xfrm rot="10800000" flipV="1">
            <a:off x="5410200" y="3035499"/>
            <a:ext cx="3200400" cy="1598539"/>
          </a:xfrm>
          <a:custGeom>
            <a:avLst/>
            <a:gdLst>
              <a:gd name="connsiteX0" fmla="*/ 2225193 w 3200400"/>
              <a:gd name="connsiteY0" fmla="*/ 0 h 1598539"/>
              <a:gd name="connsiteX1" fmla="*/ 384048 w 3200400"/>
              <a:gd name="connsiteY1" fmla="*/ 0 h 1598539"/>
              <a:gd name="connsiteX2" fmla="*/ 384048 w 3200400"/>
              <a:gd name="connsiteY2" fmla="*/ 0 h 1598539"/>
              <a:gd name="connsiteX3" fmla="*/ 0 w 3200400"/>
              <a:gd name="connsiteY3" fmla="*/ 292304 h 1598539"/>
              <a:gd name="connsiteX4" fmla="*/ 378442 w 3200400"/>
              <a:gd name="connsiteY4" fmla="*/ 580341 h 1598539"/>
              <a:gd name="connsiteX5" fmla="*/ 384048 w 3200400"/>
              <a:gd name="connsiteY5" fmla="*/ 580341 h 1598539"/>
              <a:gd name="connsiteX6" fmla="*/ 384048 w 3200400"/>
              <a:gd name="connsiteY6" fmla="*/ 582739 h 1598539"/>
              <a:gd name="connsiteX7" fmla="*/ 1064305 w 3200400"/>
              <a:gd name="connsiteY7" fmla="*/ 582739 h 1598539"/>
              <a:gd name="connsiteX8" fmla="*/ 1518011 w 3200400"/>
              <a:gd name="connsiteY8" fmla="*/ 582739 h 1598539"/>
              <a:gd name="connsiteX9" fmla="*/ 2072610 w 3200400"/>
              <a:gd name="connsiteY9" fmla="*/ 582739 h 1598539"/>
              <a:gd name="connsiteX10" fmla="*/ 2606683 w 3200400"/>
              <a:gd name="connsiteY10" fmla="*/ 1116804 h 1598539"/>
              <a:gd name="connsiteX11" fmla="*/ 2606683 w 3200400"/>
              <a:gd name="connsiteY11" fmla="*/ 1286884 h 1598539"/>
              <a:gd name="connsiteX12" fmla="*/ 2606683 w 3200400"/>
              <a:gd name="connsiteY12" fmla="*/ 1288994 h 1598539"/>
              <a:gd name="connsiteX13" fmla="*/ 2606683 w 3200400"/>
              <a:gd name="connsiteY13" fmla="*/ 1288994 h 1598539"/>
              <a:gd name="connsiteX14" fmla="*/ 2606683 w 3200400"/>
              <a:gd name="connsiteY14" fmla="*/ 1289754 h 1598539"/>
              <a:gd name="connsiteX15" fmla="*/ 2606683 w 3200400"/>
              <a:gd name="connsiteY15" fmla="*/ 1459834 h 1598539"/>
              <a:gd name="connsiteX16" fmla="*/ 2595832 w 3200400"/>
              <a:gd name="connsiteY16" fmla="*/ 1567467 h 1598539"/>
              <a:gd name="connsiteX17" fmla="*/ 2586187 w 3200400"/>
              <a:gd name="connsiteY17" fmla="*/ 1598539 h 1598539"/>
              <a:gd name="connsiteX18" fmla="*/ 3200400 w 3200400"/>
              <a:gd name="connsiteY18" fmla="*/ 1598539 h 1598539"/>
              <a:gd name="connsiteX19" fmla="*/ 3200400 w 3200400"/>
              <a:gd name="connsiteY19" fmla="*/ 1290867 h 1598539"/>
              <a:gd name="connsiteX20" fmla="*/ 3200400 w 3200400"/>
              <a:gd name="connsiteY20" fmla="*/ 1288994 h 1598539"/>
              <a:gd name="connsiteX21" fmla="*/ 3200400 w 3200400"/>
              <a:gd name="connsiteY21" fmla="*/ 1287644 h 1598539"/>
              <a:gd name="connsiteX22" fmla="*/ 3200400 w 3200400"/>
              <a:gd name="connsiteY22" fmla="*/ 1285771 h 1598539"/>
              <a:gd name="connsiteX23" fmla="*/ 3200400 w 3200400"/>
              <a:gd name="connsiteY23" fmla="*/ 975207 h 1598539"/>
              <a:gd name="connsiteX24" fmla="*/ 2225193 w 3200400"/>
              <a:gd name="connsiteY24" fmla="*/ 0 h 1598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00400" h="1598539">
                <a:moveTo>
                  <a:pt x="2225193" y="0"/>
                </a:moveTo>
                <a:lnTo>
                  <a:pt x="384048" y="0"/>
                </a:lnTo>
                <a:lnTo>
                  <a:pt x="384048" y="0"/>
                </a:lnTo>
                <a:lnTo>
                  <a:pt x="0" y="292304"/>
                </a:lnTo>
                <a:lnTo>
                  <a:pt x="378442" y="580341"/>
                </a:lnTo>
                <a:lnTo>
                  <a:pt x="384048" y="580341"/>
                </a:lnTo>
                <a:lnTo>
                  <a:pt x="384048" y="582739"/>
                </a:lnTo>
                <a:lnTo>
                  <a:pt x="1064305" y="582739"/>
                </a:lnTo>
                <a:lnTo>
                  <a:pt x="1518011" y="582739"/>
                </a:lnTo>
                <a:lnTo>
                  <a:pt x="2072610" y="582739"/>
                </a:lnTo>
                <a:cubicBezTo>
                  <a:pt x="2367570" y="582739"/>
                  <a:pt x="2606683" y="821848"/>
                  <a:pt x="2606683" y="1116804"/>
                </a:cubicBezTo>
                <a:lnTo>
                  <a:pt x="2606683" y="1286884"/>
                </a:lnTo>
                <a:lnTo>
                  <a:pt x="2606683" y="1288994"/>
                </a:lnTo>
                <a:lnTo>
                  <a:pt x="2606683" y="1288994"/>
                </a:lnTo>
                <a:lnTo>
                  <a:pt x="2606683" y="1289754"/>
                </a:lnTo>
                <a:lnTo>
                  <a:pt x="2606683" y="1459834"/>
                </a:lnTo>
                <a:cubicBezTo>
                  <a:pt x="2606683" y="1496703"/>
                  <a:pt x="2602947" y="1532700"/>
                  <a:pt x="2595832" y="1567467"/>
                </a:cubicBezTo>
                <a:lnTo>
                  <a:pt x="2586187" y="1598539"/>
                </a:lnTo>
                <a:lnTo>
                  <a:pt x="3200400" y="1598539"/>
                </a:lnTo>
                <a:lnTo>
                  <a:pt x="3200400" y="1290867"/>
                </a:lnTo>
                <a:lnTo>
                  <a:pt x="3200400" y="1288994"/>
                </a:lnTo>
                <a:lnTo>
                  <a:pt x="3200400" y="1287644"/>
                </a:lnTo>
                <a:lnTo>
                  <a:pt x="3200400" y="1285771"/>
                </a:lnTo>
                <a:lnTo>
                  <a:pt x="3200400" y="975207"/>
                </a:lnTo>
                <a:cubicBezTo>
                  <a:pt x="3200400" y="436615"/>
                  <a:pt x="2763785" y="0"/>
                  <a:pt x="2225193" y="0"/>
                </a:cubicBezTo>
                <a:close/>
              </a:path>
            </a:pathLst>
          </a:custGeom>
          <a:solidFill>
            <a:srgbClr val="189A80"/>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B24BD46-DC50-4233-928F-396279DA15D5}"/>
              </a:ext>
            </a:extLst>
          </p:cNvPr>
          <p:cNvSpPr>
            <a:spLocks noChangeAspect="1"/>
          </p:cNvSpPr>
          <p:nvPr/>
        </p:nvSpPr>
        <p:spPr>
          <a:xfrm>
            <a:off x="3962400" y="3621024"/>
            <a:ext cx="3200400" cy="1022158"/>
          </a:xfrm>
          <a:custGeom>
            <a:avLst/>
            <a:gdLst>
              <a:gd name="connsiteX0" fmla="*/ 2597141 w 3200400"/>
              <a:gd name="connsiteY0" fmla="*/ 0 h 1022158"/>
              <a:gd name="connsiteX1" fmla="*/ 3200400 w 3200400"/>
              <a:gd name="connsiteY1" fmla="*/ 0 h 1022158"/>
              <a:gd name="connsiteX2" fmla="*/ 3200400 w 3200400"/>
              <a:gd name="connsiteY2" fmla="*/ 46951 h 1022158"/>
              <a:gd name="connsiteX3" fmla="*/ 2225194 w 3200400"/>
              <a:gd name="connsiteY3" fmla="*/ 1022158 h 1022158"/>
              <a:gd name="connsiteX4" fmla="*/ 384048 w 3200400"/>
              <a:gd name="connsiteY4" fmla="*/ 1022158 h 1022158"/>
              <a:gd name="connsiteX5" fmla="*/ 384048 w 3200400"/>
              <a:gd name="connsiteY5" fmla="*/ 1022158 h 1022158"/>
              <a:gd name="connsiteX6" fmla="*/ 0 w 3200400"/>
              <a:gd name="connsiteY6" fmla="*/ 729854 h 1022158"/>
              <a:gd name="connsiteX7" fmla="*/ 378443 w 3200400"/>
              <a:gd name="connsiteY7" fmla="*/ 441817 h 1022158"/>
              <a:gd name="connsiteX8" fmla="*/ 384048 w 3200400"/>
              <a:gd name="connsiteY8" fmla="*/ 441817 h 1022158"/>
              <a:gd name="connsiteX9" fmla="*/ 384048 w 3200400"/>
              <a:gd name="connsiteY9" fmla="*/ 439419 h 1022158"/>
              <a:gd name="connsiteX10" fmla="*/ 1064306 w 3200400"/>
              <a:gd name="connsiteY10" fmla="*/ 439419 h 1022158"/>
              <a:gd name="connsiteX11" fmla="*/ 1518012 w 3200400"/>
              <a:gd name="connsiteY11" fmla="*/ 439419 h 1022158"/>
              <a:gd name="connsiteX12" fmla="*/ 2072611 w 3200400"/>
              <a:gd name="connsiteY12" fmla="*/ 439419 h 1022158"/>
              <a:gd name="connsiteX13" fmla="*/ 2595832 w 3200400"/>
              <a:gd name="connsiteY13" fmla="*/ 12987 h 10221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200400" h="1022158">
                <a:moveTo>
                  <a:pt x="2597141" y="0"/>
                </a:moveTo>
                <a:lnTo>
                  <a:pt x="3200400" y="0"/>
                </a:lnTo>
                <a:lnTo>
                  <a:pt x="3200400" y="46951"/>
                </a:lnTo>
                <a:cubicBezTo>
                  <a:pt x="3200400" y="585543"/>
                  <a:pt x="2763785" y="1022158"/>
                  <a:pt x="2225194" y="1022158"/>
                </a:cubicBezTo>
                <a:lnTo>
                  <a:pt x="384048" y="1022158"/>
                </a:lnTo>
                <a:lnTo>
                  <a:pt x="384048" y="1022158"/>
                </a:lnTo>
                <a:lnTo>
                  <a:pt x="0" y="729854"/>
                </a:lnTo>
                <a:lnTo>
                  <a:pt x="378443" y="441817"/>
                </a:lnTo>
                <a:lnTo>
                  <a:pt x="384048" y="441817"/>
                </a:lnTo>
                <a:lnTo>
                  <a:pt x="384048" y="439419"/>
                </a:lnTo>
                <a:lnTo>
                  <a:pt x="1064306" y="439419"/>
                </a:lnTo>
                <a:lnTo>
                  <a:pt x="1518012" y="439419"/>
                </a:lnTo>
                <a:lnTo>
                  <a:pt x="2072611" y="439419"/>
                </a:lnTo>
                <a:cubicBezTo>
                  <a:pt x="2330700" y="439419"/>
                  <a:pt x="2546032" y="256351"/>
                  <a:pt x="2595832" y="12987"/>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CB9B19DC-14F8-451D-BFA3-03F5C92CB3FE}"/>
              </a:ext>
            </a:extLst>
          </p:cNvPr>
          <p:cNvGrpSpPr>
            <a:grpSpLocks noChangeAspect="1"/>
          </p:cNvGrpSpPr>
          <p:nvPr/>
        </p:nvGrpSpPr>
        <p:grpSpPr>
          <a:xfrm>
            <a:off x="2884311" y="1899505"/>
            <a:ext cx="914400" cy="914400"/>
            <a:chOff x="3914358" y="2176272"/>
            <a:chExt cx="1097276" cy="1097280"/>
          </a:xfrm>
        </p:grpSpPr>
        <p:grpSp>
          <p:nvGrpSpPr>
            <p:cNvPr id="44" name="Group 43">
              <a:extLst>
                <a:ext uri="{FF2B5EF4-FFF2-40B4-BE49-F238E27FC236}">
                  <a16:creationId xmlns:a16="http://schemas.microsoft.com/office/drawing/2014/main" id="{1FF69166-B439-4E50-96E6-D8714B78653E}"/>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6" name="Oval 45">
                <a:extLst>
                  <a:ext uri="{FF2B5EF4-FFF2-40B4-BE49-F238E27FC236}">
                    <a16:creationId xmlns:a16="http://schemas.microsoft.com/office/drawing/2014/main" id="{512C8437-79F8-4B25-8EAA-5157759B93A3}"/>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AD248CFA-F78A-439D-A2AF-C42576F47AAF}"/>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3608A7F1-4363-4871-9C18-CC1D6A1F5015}"/>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8" name="Group 47">
            <a:extLst>
              <a:ext uri="{FF2B5EF4-FFF2-40B4-BE49-F238E27FC236}">
                <a16:creationId xmlns:a16="http://schemas.microsoft.com/office/drawing/2014/main" id="{DE241A08-A0B8-454E-98ED-52356CA011CA}"/>
              </a:ext>
            </a:extLst>
          </p:cNvPr>
          <p:cNvGrpSpPr>
            <a:grpSpLocks noChangeAspect="1"/>
          </p:cNvGrpSpPr>
          <p:nvPr/>
        </p:nvGrpSpPr>
        <p:grpSpPr>
          <a:xfrm>
            <a:off x="2932822" y="3962400"/>
            <a:ext cx="914400" cy="914400"/>
            <a:chOff x="3914358" y="2176272"/>
            <a:chExt cx="1097276" cy="1097280"/>
          </a:xfrm>
        </p:grpSpPr>
        <p:grpSp>
          <p:nvGrpSpPr>
            <p:cNvPr id="49" name="Group 48">
              <a:extLst>
                <a:ext uri="{FF2B5EF4-FFF2-40B4-BE49-F238E27FC236}">
                  <a16:creationId xmlns:a16="http://schemas.microsoft.com/office/drawing/2014/main" id="{93A004F9-11CE-41A4-AA89-6158E218C1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1" name="Oval 50">
                <a:extLst>
                  <a:ext uri="{FF2B5EF4-FFF2-40B4-BE49-F238E27FC236}">
                    <a16:creationId xmlns:a16="http://schemas.microsoft.com/office/drawing/2014/main" id="{9D81F7E7-B163-47F4-9578-FD6D0877F68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E407F854-09E0-4189-9D66-0788CE75E6F5}"/>
                  </a:ext>
                </a:extLst>
              </p:cNvPr>
              <p:cNvSpPr>
                <a:spLocks noChangeAspect="1"/>
              </p:cNvSpPr>
              <p:nvPr/>
            </p:nvSpPr>
            <p:spPr>
              <a:xfrm>
                <a:off x="3627512" y="1489445"/>
                <a:ext cx="3856489" cy="3856488"/>
              </a:xfrm>
              <a:prstGeom prst="ellips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0" name="TextBox 49">
              <a:extLst>
                <a:ext uri="{FF2B5EF4-FFF2-40B4-BE49-F238E27FC236}">
                  <a16:creationId xmlns:a16="http://schemas.microsoft.com/office/drawing/2014/main" id="{7B764533-F175-4ACF-B512-055A4FED88E4}"/>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53" name="Group 52">
            <a:extLst>
              <a:ext uri="{FF2B5EF4-FFF2-40B4-BE49-F238E27FC236}">
                <a16:creationId xmlns:a16="http://schemas.microsoft.com/office/drawing/2014/main" id="{BC3A7DC4-E128-4424-85DE-CB0E2485D609}"/>
              </a:ext>
            </a:extLst>
          </p:cNvPr>
          <p:cNvGrpSpPr>
            <a:grpSpLocks noChangeAspect="1"/>
          </p:cNvGrpSpPr>
          <p:nvPr/>
        </p:nvGrpSpPr>
        <p:grpSpPr>
          <a:xfrm>
            <a:off x="8738744" y="2813905"/>
            <a:ext cx="914400" cy="914400"/>
            <a:chOff x="3914358" y="2176272"/>
            <a:chExt cx="1097276" cy="1097280"/>
          </a:xfrm>
        </p:grpSpPr>
        <p:grpSp>
          <p:nvGrpSpPr>
            <p:cNvPr id="54" name="Group 53">
              <a:extLst>
                <a:ext uri="{FF2B5EF4-FFF2-40B4-BE49-F238E27FC236}">
                  <a16:creationId xmlns:a16="http://schemas.microsoft.com/office/drawing/2014/main" id="{65F1ED0E-864F-46FB-A4F7-F6D7FA38D99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6" name="Oval 55">
                <a:extLst>
                  <a:ext uri="{FF2B5EF4-FFF2-40B4-BE49-F238E27FC236}">
                    <a16:creationId xmlns:a16="http://schemas.microsoft.com/office/drawing/2014/main" id="{198EC018-BA5B-4353-84A7-02071827537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8F5823E9-8AD3-4557-986F-1EC06F853255}"/>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5" name="TextBox 54">
              <a:extLst>
                <a:ext uri="{FF2B5EF4-FFF2-40B4-BE49-F238E27FC236}">
                  <a16:creationId xmlns:a16="http://schemas.microsoft.com/office/drawing/2014/main" id="{96DFCDFF-E9F9-45BB-81AA-7945B0BFDA7E}"/>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58" name="Group 57">
            <a:extLst>
              <a:ext uri="{FF2B5EF4-FFF2-40B4-BE49-F238E27FC236}">
                <a16:creationId xmlns:a16="http://schemas.microsoft.com/office/drawing/2014/main" id="{006F6ABA-DD43-4663-B1E3-AEEE107E7EAD}"/>
              </a:ext>
            </a:extLst>
          </p:cNvPr>
          <p:cNvGrpSpPr>
            <a:grpSpLocks noChangeAspect="1"/>
          </p:cNvGrpSpPr>
          <p:nvPr/>
        </p:nvGrpSpPr>
        <p:grpSpPr>
          <a:xfrm>
            <a:off x="8787255" y="4876800"/>
            <a:ext cx="914400" cy="914400"/>
            <a:chOff x="3914358" y="2176272"/>
            <a:chExt cx="1097276" cy="1097280"/>
          </a:xfrm>
        </p:grpSpPr>
        <p:grpSp>
          <p:nvGrpSpPr>
            <p:cNvPr id="59" name="Group 58">
              <a:extLst>
                <a:ext uri="{FF2B5EF4-FFF2-40B4-BE49-F238E27FC236}">
                  <a16:creationId xmlns:a16="http://schemas.microsoft.com/office/drawing/2014/main" id="{369A7C05-063D-40EC-A7AF-5D5E811078C0}"/>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1" name="Oval 60">
                <a:extLst>
                  <a:ext uri="{FF2B5EF4-FFF2-40B4-BE49-F238E27FC236}">
                    <a16:creationId xmlns:a16="http://schemas.microsoft.com/office/drawing/2014/main" id="{741FE4EC-5BE6-47C1-8E8C-79D7DC6CF02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Oval 61">
                <a:extLst>
                  <a:ext uri="{FF2B5EF4-FFF2-40B4-BE49-F238E27FC236}">
                    <a16:creationId xmlns:a16="http://schemas.microsoft.com/office/drawing/2014/main" id="{73ACFAFE-DC54-4841-BEB3-6AE24A55AF9B}"/>
                  </a:ext>
                </a:extLst>
              </p:cNvPr>
              <p:cNvSpPr>
                <a:spLocks noChangeAspect="1"/>
              </p:cNvSpPr>
              <p:nvPr/>
            </p:nvSpPr>
            <p:spPr>
              <a:xfrm>
                <a:off x="3627512" y="1489445"/>
                <a:ext cx="3856489" cy="3856488"/>
              </a:xfrm>
              <a:prstGeom prst="ellips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94F635EB-4A93-41C2-AC90-B1BF71E946A6}"/>
                </a:ext>
              </a:extLst>
            </p:cNvPr>
            <p:cNvSpPr txBox="1"/>
            <p:nvPr/>
          </p:nvSpPr>
          <p:spPr>
            <a:xfrm>
              <a:off x="4081803" y="2404872"/>
              <a:ext cx="762382" cy="640080"/>
            </a:xfrm>
            <a:prstGeom prst="rect">
              <a:avLst/>
            </a:prstGeom>
            <a:noFill/>
          </p:spPr>
          <p:txBody>
            <a:bodyPr wrap="none" rtlCol="0" anchor="ctr" anchorCtr="1">
              <a:no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sp>
        <p:nvSpPr>
          <p:cNvPr id="63" name="TextBox 62">
            <a:extLst>
              <a:ext uri="{FF2B5EF4-FFF2-40B4-BE49-F238E27FC236}">
                <a16:creationId xmlns:a16="http://schemas.microsoft.com/office/drawing/2014/main" id="{DB796FC5-F94B-4E0F-B7CA-CFF7EE78BE78}"/>
              </a:ext>
            </a:extLst>
          </p:cNvPr>
          <p:cNvSpPr txBox="1"/>
          <p:nvPr/>
        </p:nvSpPr>
        <p:spPr>
          <a:xfrm>
            <a:off x="295397" y="2453161"/>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4" name="TextBox 63">
            <a:extLst>
              <a:ext uri="{FF2B5EF4-FFF2-40B4-BE49-F238E27FC236}">
                <a16:creationId xmlns:a16="http://schemas.microsoft.com/office/drawing/2014/main" id="{5A433449-26D9-4560-A889-44EDD6286B71}"/>
              </a:ext>
            </a:extLst>
          </p:cNvPr>
          <p:cNvSpPr txBox="1"/>
          <p:nvPr/>
        </p:nvSpPr>
        <p:spPr>
          <a:xfrm>
            <a:off x="323191" y="4710238"/>
            <a:ext cx="4182118" cy="1280351"/>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02</a:t>
            </a:r>
          </a:p>
          <a:p>
            <a:pPr defTabSz="1219170">
              <a:spcBef>
                <a:spcPct val="20000"/>
              </a:spcBef>
              <a:defRPr/>
            </a:pPr>
            <a:endParaRPr lang="en-US" sz="400" b="1" dirty="0">
              <a:solidFill>
                <a:srgbClr val="4C4F54"/>
              </a:solidFill>
              <a:latin typeface="Candara" panose="020E0502030303020204" pitchFamily="34" charset="0"/>
            </a:endParaRPr>
          </a:p>
          <a:p>
            <a:pPr defTabSz="1219170">
              <a:spcBef>
                <a:spcPct val="20000"/>
              </a:spcBef>
              <a:defRPr/>
            </a:pPr>
            <a:endParaRPr lang="en-US" sz="2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5" name="TextBox 64">
            <a:extLst>
              <a:ext uri="{FF2B5EF4-FFF2-40B4-BE49-F238E27FC236}">
                <a16:creationId xmlns:a16="http://schemas.microsoft.com/office/drawing/2014/main" id="{6CE7519D-0A4D-46F2-B738-AA2BA3D6FF89}"/>
              </a:ext>
            </a:extLst>
          </p:cNvPr>
          <p:cNvSpPr txBox="1"/>
          <p:nvPr/>
        </p:nvSpPr>
        <p:spPr>
          <a:xfrm>
            <a:off x="7805764" y="1661627"/>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66" name="TextBox 65">
            <a:extLst>
              <a:ext uri="{FF2B5EF4-FFF2-40B4-BE49-F238E27FC236}">
                <a16:creationId xmlns:a16="http://schemas.microsoft.com/office/drawing/2014/main" id="{46046D4A-01A6-4989-9938-1C527773E1A1}"/>
              </a:ext>
            </a:extLst>
          </p:cNvPr>
          <p:cNvSpPr txBox="1"/>
          <p:nvPr/>
        </p:nvSpPr>
        <p:spPr>
          <a:xfrm>
            <a:off x="7805764" y="3754398"/>
            <a:ext cx="4182118" cy="1280351"/>
          </a:xfrm>
          <a:prstGeom prst="rect">
            <a:avLst/>
          </a:prstGeom>
          <a:noFill/>
        </p:spPr>
        <p:txBody>
          <a:bodyPr wrap="square" rtlCol="0">
            <a:spAutoFit/>
          </a:bodyPr>
          <a:lstStyle/>
          <a:p>
            <a:pPr algn="r" defTabSz="1219170">
              <a:spcBef>
                <a:spcPct val="20000"/>
              </a:spcBef>
              <a:defRPr/>
            </a:pPr>
            <a:r>
              <a:rPr lang="en-US" dirty="0">
                <a:solidFill>
                  <a:srgbClr val="189A80"/>
                </a:solidFill>
                <a:latin typeface="Bernard MT Condensed" panose="02050806060905020404" pitchFamily="18" charset="0"/>
              </a:rPr>
              <a:t>LOREM IPSUM 02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3738377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0-#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41"/>
                                        </p:tgtEl>
                                        <p:attrNameLst>
                                          <p:attrName>style.visibility</p:attrName>
                                        </p:attrNameLst>
                                      </p:cBhvr>
                                      <p:to>
                                        <p:strVal val="visible"/>
                                      </p:to>
                                    </p:set>
                                    <p:anim calcmode="lin" valueType="num">
                                      <p:cBhvr additive="base">
                                        <p:cTn id="15" dur="1000" fill="hold"/>
                                        <p:tgtEl>
                                          <p:spTgt spid="41"/>
                                        </p:tgtEl>
                                        <p:attrNameLst>
                                          <p:attrName>ppt_x</p:attrName>
                                        </p:attrNameLst>
                                      </p:cBhvr>
                                      <p:tavLst>
                                        <p:tav tm="0">
                                          <p:val>
                                            <p:strVal val="0-#ppt_w/2"/>
                                          </p:val>
                                        </p:tav>
                                        <p:tav tm="100000">
                                          <p:val>
                                            <p:strVal val="#ppt_x"/>
                                          </p:val>
                                        </p:tav>
                                      </p:tavLst>
                                    </p:anim>
                                    <p:anim calcmode="lin" valueType="num">
                                      <p:cBhvr additive="base">
                                        <p:cTn id="16" dur="1000" fill="hold"/>
                                        <p:tgtEl>
                                          <p:spTgt spid="41"/>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33"/>
                                        </p:tgtEl>
                                        <p:attrNameLst>
                                          <p:attrName>style.visibility</p:attrName>
                                        </p:attrNameLst>
                                      </p:cBhvr>
                                      <p:to>
                                        <p:strVal val="visible"/>
                                      </p:to>
                                    </p:set>
                                    <p:anim calcmode="lin" valueType="num">
                                      <p:cBhvr additive="base">
                                        <p:cTn id="19" dur="1000" fill="hold"/>
                                        <p:tgtEl>
                                          <p:spTgt spid="33"/>
                                        </p:tgtEl>
                                        <p:attrNameLst>
                                          <p:attrName>ppt_x</p:attrName>
                                        </p:attrNameLst>
                                      </p:cBhvr>
                                      <p:tavLst>
                                        <p:tav tm="0">
                                          <p:val>
                                            <p:strVal val="1+#ppt_w/2"/>
                                          </p:val>
                                        </p:tav>
                                        <p:tav tm="100000">
                                          <p:val>
                                            <p:strVal val="#ppt_x"/>
                                          </p:val>
                                        </p:tav>
                                      </p:tavLst>
                                    </p:anim>
                                    <p:anim calcmode="lin" valueType="num">
                                      <p:cBhvr additive="base">
                                        <p:cTn id="20" dur="1000" fill="hold"/>
                                        <p:tgtEl>
                                          <p:spTgt spid="3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36"/>
                                        </p:tgtEl>
                                        <p:attrNameLst>
                                          <p:attrName>style.visibility</p:attrName>
                                        </p:attrNameLst>
                                      </p:cBhvr>
                                      <p:to>
                                        <p:strVal val="visible"/>
                                      </p:to>
                                    </p:set>
                                    <p:anim calcmode="lin" valueType="num">
                                      <p:cBhvr additive="base">
                                        <p:cTn id="23" dur="1000" fill="hold"/>
                                        <p:tgtEl>
                                          <p:spTgt spid="36"/>
                                        </p:tgtEl>
                                        <p:attrNameLst>
                                          <p:attrName>ppt_x</p:attrName>
                                        </p:attrNameLst>
                                      </p:cBhvr>
                                      <p:tavLst>
                                        <p:tav tm="0">
                                          <p:val>
                                            <p:strVal val="1+#ppt_w/2"/>
                                          </p:val>
                                        </p:tav>
                                        <p:tav tm="100000">
                                          <p:val>
                                            <p:strVal val="#ppt_x"/>
                                          </p:val>
                                        </p:tav>
                                      </p:tavLst>
                                    </p:anim>
                                    <p:anim calcmode="lin" valueType="num">
                                      <p:cBhvr additive="base">
                                        <p:cTn id="24" dur="1000" fill="hold"/>
                                        <p:tgtEl>
                                          <p:spTgt spid="36"/>
                                        </p:tgtEl>
                                        <p:attrNameLst>
                                          <p:attrName>ppt_y</p:attrName>
                                        </p:attrNameLst>
                                      </p:cBhvr>
                                      <p:tavLst>
                                        <p:tav tm="0">
                                          <p:val>
                                            <p:strVal val="#ppt_y"/>
                                          </p:val>
                                        </p:tav>
                                        <p:tav tm="100000">
                                          <p:val>
                                            <p:strVal val="#ppt_y"/>
                                          </p:val>
                                        </p:tav>
                                      </p:tavLst>
                                    </p:anim>
                                  </p:childTnLst>
                                </p:cTn>
                              </p:par>
                            </p:childTnLst>
                          </p:cTn>
                        </p:par>
                        <p:par>
                          <p:cTn id="25" fill="hold">
                            <p:stCondLst>
                              <p:cond delay="1500"/>
                            </p:stCondLst>
                            <p:childTnLst>
                              <p:par>
                                <p:cTn id="26" presetID="53" presetClass="entr" presetSubtype="528" fill="hold" nodeType="afterEffect">
                                  <p:stCondLst>
                                    <p:cond delay="0"/>
                                  </p:stCondLst>
                                  <p:childTnLst>
                                    <p:set>
                                      <p:cBhvr>
                                        <p:cTn id="27" dur="1" fill="hold">
                                          <p:stCondLst>
                                            <p:cond delay="0"/>
                                          </p:stCondLst>
                                        </p:cTn>
                                        <p:tgtEl>
                                          <p:spTgt spid="43"/>
                                        </p:tgtEl>
                                        <p:attrNameLst>
                                          <p:attrName>style.visibility</p:attrName>
                                        </p:attrNameLst>
                                      </p:cBhvr>
                                      <p:to>
                                        <p:strVal val="visible"/>
                                      </p:to>
                                    </p:set>
                                    <p:anim calcmode="lin" valueType="num">
                                      <p:cBhvr>
                                        <p:cTn id="28" dur="500" fill="hold"/>
                                        <p:tgtEl>
                                          <p:spTgt spid="43"/>
                                        </p:tgtEl>
                                        <p:attrNameLst>
                                          <p:attrName>ppt_w</p:attrName>
                                        </p:attrNameLst>
                                      </p:cBhvr>
                                      <p:tavLst>
                                        <p:tav tm="0">
                                          <p:val>
                                            <p:fltVal val="0"/>
                                          </p:val>
                                        </p:tav>
                                        <p:tav tm="100000">
                                          <p:val>
                                            <p:strVal val="#ppt_w"/>
                                          </p:val>
                                        </p:tav>
                                      </p:tavLst>
                                    </p:anim>
                                    <p:anim calcmode="lin" valueType="num">
                                      <p:cBhvr>
                                        <p:cTn id="29" dur="500" fill="hold"/>
                                        <p:tgtEl>
                                          <p:spTgt spid="43"/>
                                        </p:tgtEl>
                                        <p:attrNameLst>
                                          <p:attrName>ppt_h</p:attrName>
                                        </p:attrNameLst>
                                      </p:cBhvr>
                                      <p:tavLst>
                                        <p:tav tm="0">
                                          <p:val>
                                            <p:fltVal val="0"/>
                                          </p:val>
                                        </p:tav>
                                        <p:tav tm="100000">
                                          <p:val>
                                            <p:strVal val="#ppt_h"/>
                                          </p:val>
                                        </p:tav>
                                      </p:tavLst>
                                    </p:anim>
                                    <p:animEffect transition="in" filter="fade">
                                      <p:cBhvr>
                                        <p:cTn id="30" dur="500"/>
                                        <p:tgtEl>
                                          <p:spTgt spid="43"/>
                                        </p:tgtEl>
                                      </p:cBhvr>
                                    </p:animEffect>
                                    <p:anim calcmode="lin" valueType="num">
                                      <p:cBhvr>
                                        <p:cTn id="31" dur="500" fill="hold"/>
                                        <p:tgtEl>
                                          <p:spTgt spid="43"/>
                                        </p:tgtEl>
                                        <p:attrNameLst>
                                          <p:attrName>ppt_x</p:attrName>
                                        </p:attrNameLst>
                                      </p:cBhvr>
                                      <p:tavLst>
                                        <p:tav tm="0">
                                          <p:val>
                                            <p:fltVal val="0.5"/>
                                          </p:val>
                                        </p:tav>
                                        <p:tav tm="100000">
                                          <p:val>
                                            <p:strVal val="#ppt_x"/>
                                          </p:val>
                                        </p:tav>
                                      </p:tavLst>
                                    </p:anim>
                                    <p:anim calcmode="lin" valueType="num">
                                      <p:cBhvr>
                                        <p:cTn id="32" dur="500" fill="hold"/>
                                        <p:tgtEl>
                                          <p:spTgt spid="43"/>
                                        </p:tgtEl>
                                        <p:attrNameLst>
                                          <p:attrName>ppt_y</p:attrName>
                                        </p:attrNameLst>
                                      </p:cBhvr>
                                      <p:tavLst>
                                        <p:tav tm="0">
                                          <p:val>
                                            <p:fltVal val="0.5"/>
                                          </p:val>
                                        </p:tav>
                                        <p:tav tm="100000">
                                          <p:val>
                                            <p:strVal val="#ppt_y"/>
                                          </p:val>
                                        </p:tav>
                                      </p:tavLst>
                                    </p:anim>
                                  </p:childTnLst>
                                </p:cTn>
                              </p:par>
                            </p:childTnLst>
                          </p:cTn>
                        </p:par>
                        <p:par>
                          <p:cTn id="33" fill="hold">
                            <p:stCondLst>
                              <p:cond delay="2000"/>
                            </p:stCondLst>
                            <p:childTnLst>
                              <p:par>
                                <p:cTn id="34" presetID="42" presetClass="entr" presetSubtype="0" fill="hold" grpId="0" nodeType="afterEffect">
                                  <p:stCondLst>
                                    <p:cond delay="0"/>
                                  </p:stCondLst>
                                  <p:childTnLst>
                                    <p:set>
                                      <p:cBhvr>
                                        <p:cTn id="35" dur="1" fill="hold">
                                          <p:stCondLst>
                                            <p:cond delay="0"/>
                                          </p:stCondLst>
                                        </p:cTn>
                                        <p:tgtEl>
                                          <p:spTgt spid="63"/>
                                        </p:tgtEl>
                                        <p:attrNameLst>
                                          <p:attrName>style.visibility</p:attrName>
                                        </p:attrNameLst>
                                      </p:cBhvr>
                                      <p:to>
                                        <p:strVal val="visible"/>
                                      </p:to>
                                    </p:set>
                                    <p:animEffect transition="in" filter="fade">
                                      <p:cBhvr>
                                        <p:cTn id="36" dur="1000"/>
                                        <p:tgtEl>
                                          <p:spTgt spid="63"/>
                                        </p:tgtEl>
                                      </p:cBhvr>
                                    </p:animEffect>
                                    <p:anim calcmode="lin" valueType="num">
                                      <p:cBhvr>
                                        <p:cTn id="37" dur="1000" fill="hold"/>
                                        <p:tgtEl>
                                          <p:spTgt spid="63"/>
                                        </p:tgtEl>
                                        <p:attrNameLst>
                                          <p:attrName>ppt_x</p:attrName>
                                        </p:attrNameLst>
                                      </p:cBhvr>
                                      <p:tavLst>
                                        <p:tav tm="0">
                                          <p:val>
                                            <p:strVal val="#ppt_x"/>
                                          </p:val>
                                        </p:tav>
                                        <p:tav tm="100000">
                                          <p:val>
                                            <p:strVal val="#ppt_x"/>
                                          </p:val>
                                        </p:tav>
                                      </p:tavLst>
                                    </p:anim>
                                    <p:anim calcmode="lin" valueType="num">
                                      <p:cBhvr>
                                        <p:cTn id="38" dur="1000" fill="hold"/>
                                        <p:tgtEl>
                                          <p:spTgt spid="63"/>
                                        </p:tgtEl>
                                        <p:attrNameLst>
                                          <p:attrName>ppt_y</p:attrName>
                                        </p:attrNameLst>
                                      </p:cBhvr>
                                      <p:tavLst>
                                        <p:tav tm="0">
                                          <p:val>
                                            <p:strVal val="#ppt_y+.1"/>
                                          </p:val>
                                        </p:tav>
                                        <p:tav tm="100000">
                                          <p:val>
                                            <p:strVal val="#ppt_y"/>
                                          </p:val>
                                        </p:tav>
                                      </p:tavLst>
                                    </p:anim>
                                  </p:childTnLst>
                                </p:cTn>
                              </p:par>
                            </p:childTnLst>
                          </p:cTn>
                        </p:par>
                        <p:par>
                          <p:cTn id="39" fill="hold">
                            <p:stCondLst>
                              <p:cond delay="3000"/>
                            </p:stCondLst>
                            <p:childTnLst>
                              <p:par>
                                <p:cTn id="40" presetID="53" presetClass="entr" presetSubtype="528" fill="hold"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Effect transition="in" filter="fade">
                                      <p:cBhvr>
                                        <p:cTn id="44" dur="500"/>
                                        <p:tgtEl>
                                          <p:spTgt spid="48"/>
                                        </p:tgtEl>
                                      </p:cBhvr>
                                    </p:animEffect>
                                    <p:anim calcmode="lin" valueType="num">
                                      <p:cBhvr>
                                        <p:cTn id="45" dur="500" fill="hold"/>
                                        <p:tgtEl>
                                          <p:spTgt spid="48"/>
                                        </p:tgtEl>
                                        <p:attrNameLst>
                                          <p:attrName>ppt_x</p:attrName>
                                        </p:attrNameLst>
                                      </p:cBhvr>
                                      <p:tavLst>
                                        <p:tav tm="0">
                                          <p:val>
                                            <p:fltVal val="0.5"/>
                                          </p:val>
                                        </p:tav>
                                        <p:tav tm="100000">
                                          <p:val>
                                            <p:strVal val="#ppt_x"/>
                                          </p:val>
                                        </p:tav>
                                      </p:tavLst>
                                    </p:anim>
                                    <p:anim calcmode="lin" valueType="num">
                                      <p:cBhvr>
                                        <p:cTn id="46" dur="500" fill="hold"/>
                                        <p:tgtEl>
                                          <p:spTgt spid="48"/>
                                        </p:tgtEl>
                                        <p:attrNameLst>
                                          <p:attrName>ppt_y</p:attrName>
                                        </p:attrNameLst>
                                      </p:cBhvr>
                                      <p:tavLst>
                                        <p:tav tm="0">
                                          <p:val>
                                            <p:fltVal val="0.5"/>
                                          </p:val>
                                        </p:tav>
                                        <p:tav tm="100000">
                                          <p:val>
                                            <p:strVal val="#ppt_y"/>
                                          </p:val>
                                        </p:tav>
                                      </p:tavLst>
                                    </p:anim>
                                  </p:childTnLst>
                                </p:cTn>
                              </p:par>
                            </p:childTnLst>
                          </p:cTn>
                        </p:par>
                        <p:par>
                          <p:cTn id="47" fill="hold">
                            <p:stCondLst>
                              <p:cond delay="3500"/>
                            </p:stCondLst>
                            <p:childTnLst>
                              <p:par>
                                <p:cTn id="48" presetID="42" presetClass="entr" presetSubtype="0" fill="hold" grpId="0"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528" fill="hold" nodeType="afterEffect">
                                  <p:stCondLst>
                                    <p:cond delay="0"/>
                                  </p:stCondLst>
                                  <p:childTnLst>
                                    <p:set>
                                      <p:cBhvr>
                                        <p:cTn id="55" dur="1" fill="hold">
                                          <p:stCondLst>
                                            <p:cond delay="0"/>
                                          </p:stCondLst>
                                        </p:cTn>
                                        <p:tgtEl>
                                          <p:spTgt spid="53"/>
                                        </p:tgtEl>
                                        <p:attrNameLst>
                                          <p:attrName>style.visibility</p:attrName>
                                        </p:attrNameLst>
                                      </p:cBhvr>
                                      <p:to>
                                        <p:strVal val="visible"/>
                                      </p:to>
                                    </p:set>
                                    <p:anim calcmode="lin" valueType="num">
                                      <p:cBhvr>
                                        <p:cTn id="56" dur="500" fill="hold"/>
                                        <p:tgtEl>
                                          <p:spTgt spid="53"/>
                                        </p:tgtEl>
                                        <p:attrNameLst>
                                          <p:attrName>ppt_w</p:attrName>
                                        </p:attrNameLst>
                                      </p:cBhvr>
                                      <p:tavLst>
                                        <p:tav tm="0">
                                          <p:val>
                                            <p:fltVal val="0"/>
                                          </p:val>
                                        </p:tav>
                                        <p:tav tm="100000">
                                          <p:val>
                                            <p:strVal val="#ppt_w"/>
                                          </p:val>
                                        </p:tav>
                                      </p:tavLst>
                                    </p:anim>
                                    <p:anim calcmode="lin" valueType="num">
                                      <p:cBhvr>
                                        <p:cTn id="57" dur="500" fill="hold"/>
                                        <p:tgtEl>
                                          <p:spTgt spid="53"/>
                                        </p:tgtEl>
                                        <p:attrNameLst>
                                          <p:attrName>ppt_h</p:attrName>
                                        </p:attrNameLst>
                                      </p:cBhvr>
                                      <p:tavLst>
                                        <p:tav tm="0">
                                          <p:val>
                                            <p:fltVal val="0"/>
                                          </p:val>
                                        </p:tav>
                                        <p:tav tm="100000">
                                          <p:val>
                                            <p:strVal val="#ppt_h"/>
                                          </p:val>
                                        </p:tav>
                                      </p:tavLst>
                                    </p:anim>
                                    <p:animEffect transition="in" filter="fade">
                                      <p:cBhvr>
                                        <p:cTn id="58" dur="500"/>
                                        <p:tgtEl>
                                          <p:spTgt spid="53"/>
                                        </p:tgtEl>
                                      </p:cBhvr>
                                    </p:animEffect>
                                    <p:anim calcmode="lin" valueType="num">
                                      <p:cBhvr>
                                        <p:cTn id="59" dur="500" fill="hold"/>
                                        <p:tgtEl>
                                          <p:spTgt spid="53"/>
                                        </p:tgtEl>
                                        <p:attrNameLst>
                                          <p:attrName>ppt_x</p:attrName>
                                        </p:attrNameLst>
                                      </p:cBhvr>
                                      <p:tavLst>
                                        <p:tav tm="0">
                                          <p:val>
                                            <p:fltVal val="0.5"/>
                                          </p:val>
                                        </p:tav>
                                        <p:tav tm="100000">
                                          <p:val>
                                            <p:strVal val="#ppt_x"/>
                                          </p:val>
                                        </p:tav>
                                      </p:tavLst>
                                    </p:anim>
                                    <p:anim calcmode="lin" valueType="num">
                                      <p:cBhvr>
                                        <p:cTn id="60" dur="500" fill="hold"/>
                                        <p:tgtEl>
                                          <p:spTgt spid="53"/>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42" presetClass="entr" presetSubtype="0" fill="hold" grpId="0" nodeType="afterEffect">
                                  <p:stCondLst>
                                    <p:cond delay="0"/>
                                  </p:stCondLst>
                                  <p:childTnLst>
                                    <p:set>
                                      <p:cBhvr>
                                        <p:cTn id="63" dur="1" fill="hold">
                                          <p:stCondLst>
                                            <p:cond delay="0"/>
                                          </p:stCondLst>
                                        </p:cTn>
                                        <p:tgtEl>
                                          <p:spTgt spid="65"/>
                                        </p:tgtEl>
                                        <p:attrNameLst>
                                          <p:attrName>style.visibility</p:attrName>
                                        </p:attrNameLst>
                                      </p:cBhvr>
                                      <p:to>
                                        <p:strVal val="visible"/>
                                      </p:to>
                                    </p:set>
                                    <p:animEffect transition="in" filter="fade">
                                      <p:cBhvr>
                                        <p:cTn id="64" dur="1000"/>
                                        <p:tgtEl>
                                          <p:spTgt spid="65"/>
                                        </p:tgtEl>
                                      </p:cBhvr>
                                    </p:animEffect>
                                    <p:anim calcmode="lin" valueType="num">
                                      <p:cBhvr>
                                        <p:cTn id="65" dur="1000" fill="hold"/>
                                        <p:tgtEl>
                                          <p:spTgt spid="65"/>
                                        </p:tgtEl>
                                        <p:attrNameLst>
                                          <p:attrName>ppt_x</p:attrName>
                                        </p:attrNameLst>
                                      </p:cBhvr>
                                      <p:tavLst>
                                        <p:tav tm="0">
                                          <p:val>
                                            <p:strVal val="#ppt_x"/>
                                          </p:val>
                                        </p:tav>
                                        <p:tav tm="100000">
                                          <p:val>
                                            <p:strVal val="#ppt_x"/>
                                          </p:val>
                                        </p:tav>
                                      </p:tavLst>
                                    </p:anim>
                                    <p:anim calcmode="lin" valueType="num">
                                      <p:cBhvr>
                                        <p:cTn id="66" dur="1000" fill="hold"/>
                                        <p:tgtEl>
                                          <p:spTgt spid="65"/>
                                        </p:tgtEl>
                                        <p:attrNameLst>
                                          <p:attrName>ppt_y</p:attrName>
                                        </p:attrNameLst>
                                      </p:cBhvr>
                                      <p:tavLst>
                                        <p:tav tm="0">
                                          <p:val>
                                            <p:strVal val="#ppt_y+.1"/>
                                          </p:val>
                                        </p:tav>
                                        <p:tav tm="100000">
                                          <p:val>
                                            <p:strVal val="#ppt_y"/>
                                          </p:val>
                                        </p:tav>
                                      </p:tavLst>
                                    </p:anim>
                                  </p:childTnLst>
                                </p:cTn>
                              </p:par>
                            </p:childTnLst>
                          </p:cTn>
                        </p:par>
                        <p:par>
                          <p:cTn id="67" fill="hold">
                            <p:stCondLst>
                              <p:cond delay="6000"/>
                            </p:stCondLst>
                            <p:childTnLst>
                              <p:par>
                                <p:cTn id="68" presetID="53" presetClass="entr" presetSubtype="528" fill="hold" nodeType="afterEffect">
                                  <p:stCondLst>
                                    <p:cond delay="0"/>
                                  </p:stCondLst>
                                  <p:childTnLst>
                                    <p:set>
                                      <p:cBhvr>
                                        <p:cTn id="69" dur="1" fill="hold">
                                          <p:stCondLst>
                                            <p:cond delay="0"/>
                                          </p:stCondLst>
                                        </p:cTn>
                                        <p:tgtEl>
                                          <p:spTgt spid="58"/>
                                        </p:tgtEl>
                                        <p:attrNameLst>
                                          <p:attrName>style.visibility</p:attrName>
                                        </p:attrNameLst>
                                      </p:cBhvr>
                                      <p:to>
                                        <p:strVal val="visible"/>
                                      </p:to>
                                    </p:set>
                                    <p:anim calcmode="lin" valueType="num">
                                      <p:cBhvr>
                                        <p:cTn id="70" dur="500" fill="hold"/>
                                        <p:tgtEl>
                                          <p:spTgt spid="58"/>
                                        </p:tgtEl>
                                        <p:attrNameLst>
                                          <p:attrName>ppt_w</p:attrName>
                                        </p:attrNameLst>
                                      </p:cBhvr>
                                      <p:tavLst>
                                        <p:tav tm="0">
                                          <p:val>
                                            <p:fltVal val="0"/>
                                          </p:val>
                                        </p:tav>
                                        <p:tav tm="100000">
                                          <p:val>
                                            <p:strVal val="#ppt_w"/>
                                          </p:val>
                                        </p:tav>
                                      </p:tavLst>
                                    </p:anim>
                                    <p:anim calcmode="lin" valueType="num">
                                      <p:cBhvr>
                                        <p:cTn id="71" dur="500" fill="hold"/>
                                        <p:tgtEl>
                                          <p:spTgt spid="58"/>
                                        </p:tgtEl>
                                        <p:attrNameLst>
                                          <p:attrName>ppt_h</p:attrName>
                                        </p:attrNameLst>
                                      </p:cBhvr>
                                      <p:tavLst>
                                        <p:tav tm="0">
                                          <p:val>
                                            <p:fltVal val="0"/>
                                          </p:val>
                                        </p:tav>
                                        <p:tav tm="100000">
                                          <p:val>
                                            <p:strVal val="#ppt_h"/>
                                          </p:val>
                                        </p:tav>
                                      </p:tavLst>
                                    </p:anim>
                                    <p:animEffect transition="in" filter="fade">
                                      <p:cBhvr>
                                        <p:cTn id="72" dur="500"/>
                                        <p:tgtEl>
                                          <p:spTgt spid="58"/>
                                        </p:tgtEl>
                                      </p:cBhvr>
                                    </p:animEffect>
                                    <p:anim calcmode="lin" valueType="num">
                                      <p:cBhvr>
                                        <p:cTn id="73" dur="500" fill="hold"/>
                                        <p:tgtEl>
                                          <p:spTgt spid="58"/>
                                        </p:tgtEl>
                                        <p:attrNameLst>
                                          <p:attrName>ppt_x</p:attrName>
                                        </p:attrNameLst>
                                      </p:cBhvr>
                                      <p:tavLst>
                                        <p:tav tm="0">
                                          <p:val>
                                            <p:fltVal val="0.5"/>
                                          </p:val>
                                        </p:tav>
                                        <p:tav tm="100000">
                                          <p:val>
                                            <p:strVal val="#ppt_x"/>
                                          </p:val>
                                        </p:tav>
                                      </p:tavLst>
                                    </p:anim>
                                    <p:anim calcmode="lin" valueType="num">
                                      <p:cBhvr>
                                        <p:cTn id="74" dur="500" fill="hold"/>
                                        <p:tgtEl>
                                          <p:spTgt spid="58"/>
                                        </p:tgtEl>
                                        <p:attrNameLst>
                                          <p:attrName>ppt_y</p:attrName>
                                        </p:attrNameLst>
                                      </p:cBhvr>
                                      <p:tavLst>
                                        <p:tav tm="0">
                                          <p:val>
                                            <p:fltVal val="0.5"/>
                                          </p:val>
                                        </p:tav>
                                        <p:tav tm="100000">
                                          <p:val>
                                            <p:strVal val="#ppt_y"/>
                                          </p:val>
                                        </p:tav>
                                      </p:tavLst>
                                    </p:anim>
                                  </p:childTnLst>
                                </p:cTn>
                              </p:par>
                            </p:childTnLst>
                          </p:cTn>
                        </p:par>
                        <p:par>
                          <p:cTn id="75" fill="hold">
                            <p:stCondLst>
                              <p:cond delay="6500"/>
                            </p:stCondLst>
                            <p:childTnLst>
                              <p:par>
                                <p:cTn id="76" presetID="42" presetClass="entr" presetSubtype="0" fill="hold" grpId="0" nodeType="afterEffect">
                                  <p:stCondLst>
                                    <p:cond delay="0"/>
                                  </p:stCondLst>
                                  <p:childTnLst>
                                    <p:set>
                                      <p:cBhvr>
                                        <p:cTn id="77" dur="1" fill="hold">
                                          <p:stCondLst>
                                            <p:cond delay="0"/>
                                          </p:stCondLst>
                                        </p:cTn>
                                        <p:tgtEl>
                                          <p:spTgt spid="66"/>
                                        </p:tgtEl>
                                        <p:attrNameLst>
                                          <p:attrName>style.visibility</p:attrName>
                                        </p:attrNameLst>
                                      </p:cBhvr>
                                      <p:to>
                                        <p:strVal val="visible"/>
                                      </p:to>
                                    </p:set>
                                    <p:animEffect transition="in" filter="fade">
                                      <p:cBhvr>
                                        <p:cTn id="78" dur="1000"/>
                                        <p:tgtEl>
                                          <p:spTgt spid="66"/>
                                        </p:tgtEl>
                                      </p:cBhvr>
                                    </p:animEffect>
                                    <p:anim calcmode="lin" valueType="num">
                                      <p:cBhvr>
                                        <p:cTn id="79" dur="1000" fill="hold"/>
                                        <p:tgtEl>
                                          <p:spTgt spid="66"/>
                                        </p:tgtEl>
                                        <p:attrNameLst>
                                          <p:attrName>ppt_x</p:attrName>
                                        </p:attrNameLst>
                                      </p:cBhvr>
                                      <p:tavLst>
                                        <p:tav tm="0">
                                          <p:val>
                                            <p:strVal val="#ppt_x"/>
                                          </p:val>
                                        </p:tav>
                                        <p:tav tm="100000">
                                          <p:val>
                                            <p:strVal val="#ppt_x"/>
                                          </p:val>
                                        </p:tav>
                                      </p:tavLst>
                                    </p:anim>
                                    <p:anim calcmode="lin" valueType="num">
                                      <p:cBhvr>
                                        <p:cTn id="80"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7" grpId="0"/>
      <p:bldP spid="33" grpId="0" animBg="1"/>
      <p:bldP spid="42" grpId="0" animBg="1"/>
      <p:bldP spid="36" grpId="0" animBg="1"/>
      <p:bldP spid="63" grpId="0"/>
      <p:bldP spid="64" grpId="0"/>
      <p:bldP spid="65" grpId="0"/>
      <p:bldP spid="6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FC06988-0B7E-4ED1-AE43-ABEC27C45F41}"/>
              </a:ext>
            </a:extLst>
          </p:cNvPr>
          <p:cNvGrpSpPr/>
          <p:nvPr/>
        </p:nvGrpSpPr>
        <p:grpSpPr>
          <a:xfrm>
            <a:off x="1196238" y="1370448"/>
            <a:ext cx="5029811" cy="5029200"/>
            <a:chOff x="1261484" y="1218048"/>
            <a:chExt cx="5029811" cy="5029200"/>
          </a:xfrm>
        </p:grpSpPr>
        <p:sp>
          <p:nvSpPr>
            <p:cNvPr id="11" name="Oval 10">
              <a:extLst>
                <a:ext uri="{FF2B5EF4-FFF2-40B4-BE49-F238E27FC236}">
                  <a16:creationId xmlns:a16="http://schemas.microsoft.com/office/drawing/2014/main" id="{CCD49B52-C3B7-42EB-840D-6E8AF441DEBD}"/>
                </a:ext>
              </a:extLst>
            </p:cNvPr>
            <p:cNvSpPr>
              <a:spLocks noChangeAspect="1"/>
            </p:cNvSpPr>
            <p:nvPr/>
          </p:nvSpPr>
          <p:spPr>
            <a:xfrm>
              <a:off x="1261484" y="1218048"/>
              <a:ext cx="5029811" cy="50292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E1EEC621-0F5E-4504-A98E-686434952DC2}"/>
                </a:ext>
              </a:extLst>
            </p:cNvPr>
            <p:cNvSpPr>
              <a:spLocks noChangeAspect="1"/>
            </p:cNvSpPr>
            <p:nvPr/>
          </p:nvSpPr>
          <p:spPr>
            <a:xfrm>
              <a:off x="1718989" y="1675498"/>
              <a:ext cx="4114800" cy="4114300"/>
            </a:xfrm>
            <a:custGeom>
              <a:avLst/>
              <a:gdLst>
                <a:gd name="connsiteX0" fmla="*/ 2057400 w 4114800"/>
                <a:gd name="connsiteY0" fmla="*/ 868575 h 4114300"/>
                <a:gd name="connsiteX1" fmla="*/ 868680 w 4114800"/>
                <a:gd name="connsiteY1" fmla="*/ 2057149 h 4114300"/>
                <a:gd name="connsiteX2" fmla="*/ 2057400 w 4114800"/>
                <a:gd name="connsiteY2" fmla="*/ 3245723 h 4114300"/>
                <a:gd name="connsiteX3" fmla="*/ 3246120 w 4114800"/>
                <a:gd name="connsiteY3" fmla="*/ 2057149 h 4114300"/>
                <a:gd name="connsiteX4" fmla="*/ 2057400 w 4114800"/>
                <a:gd name="connsiteY4" fmla="*/ 868575 h 4114300"/>
                <a:gd name="connsiteX5" fmla="*/ 2057400 w 4114800"/>
                <a:gd name="connsiteY5" fmla="*/ 0 h 4114300"/>
                <a:gd name="connsiteX6" fmla="*/ 4114800 w 4114800"/>
                <a:gd name="connsiteY6" fmla="*/ 2057150 h 4114300"/>
                <a:gd name="connsiteX7" fmla="*/ 2057400 w 4114800"/>
                <a:gd name="connsiteY7" fmla="*/ 4114300 h 4114300"/>
                <a:gd name="connsiteX8" fmla="*/ 0 w 4114800"/>
                <a:gd name="connsiteY8" fmla="*/ 2057150 h 4114300"/>
                <a:gd name="connsiteX9" fmla="*/ 2057400 w 4114800"/>
                <a:gd name="connsiteY9" fmla="*/ 0 h 41143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114800" h="4114300">
                  <a:moveTo>
                    <a:pt x="2057400" y="868575"/>
                  </a:moveTo>
                  <a:cubicBezTo>
                    <a:pt x="1400888" y="868575"/>
                    <a:pt x="868680" y="1400718"/>
                    <a:pt x="868680" y="2057149"/>
                  </a:cubicBezTo>
                  <a:cubicBezTo>
                    <a:pt x="868680" y="2713580"/>
                    <a:pt x="1400888" y="3245723"/>
                    <a:pt x="2057400" y="3245723"/>
                  </a:cubicBezTo>
                  <a:cubicBezTo>
                    <a:pt x="2713912" y="3245723"/>
                    <a:pt x="3246120" y="2713580"/>
                    <a:pt x="3246120" y="2057149"/>
                  </a:cubicBezTo>
                  <a:cubicBezTo>
                    <a:pt x="3246120" y="1400718"/>
                    <a:pt x="2713912" y="868575"/>
                    <a:pt x="2057400" y="868575"/>
                  </a:cubicBezTo>
                  <a:close/>
                  <a:moveTo>
                    <a:pt x="2057400" y="0"/>
                  </a:moveTo>
                  <a:cubicBezTo>
                    <a:pt x="3193671" y="0"/>
                    <a:pt x="4114800" y="921017"/>
                    <a:pt x="4114800" y="2057150"/>
                  </a:cubicBezTo>
                  <a:cubicBezTo>
                    <a:pt x="4114800" y="3193283"/>
                    <a:pt x="3193671" y="4114300"/>
                    <a:pt x="2057400" y="4114300"/>
                  </a:cubicBezTo>
                  <a:cubicBezTo>
                    <a:pt x="921129" y="4114300"/>
                    <a:pt x="0" y="3193283"/>
                    <a:pt x="0" y="2057150"/>
                  </a:cubicBezTo>
                  <a:cubicBezTo>
                    <a:pt x="0" y="921017"/>
                    <a:pt x="921129" y="0"/>
                    <a:pt x="205740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9" name="TextBox 18">
            <a:extLst>
              <a:ext uri="{FF2B5EF4-FFF2-40B4-BE49-F238E27FC236}">
                <a16:creationId xmlns:a16="http://schemas.microsoft.com/office/drawing/2014/main" id="{50C2A2A9-30B1-4129-A63E-E7B3D5C7003D}"/>
              </a:ext>
            </a:extLst>
          </p:cNvPr>
          <p:cNvSpPr txBox="1"/>
          <p:nvPr/>
        </p:nvSpPr>
        <p:spPr>
          <a:xfrm>
            <a:off x="6724907" y="1219200"/>
            <a:ext cx="4182118" cy="1526572"/>
          </a:xfrm>
          <a:prstGeom prst="rect">
            <a:avLst/>
          </a:prstGeom>
          <a:noFill/>
        </p:spPr>
        <p:txBody>
          <a:bodyPr wrap="square" rtlCol="0">
            <a:spAutoFit/>
          </a:bodyPr>
          <a:lstStyle/>
          <a:p>
            <a:pPr defTabSz="1219170">
              <a:spcBef>
                <a:spcPct val="20000"/>
              </a:spcBef>
              <a:defRPr/>
            </a:pPr>
            <a:r>
              <a:rPr lang="en-US" dirty="0">
                <a:solidFill>
                  <a:srgbClr val="34738D"/>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E8A358AC-8164-4FC6-A982-9606F0AEB539}"/>
              </a:ext>
            </a:extLst>
          </p:cNvPr>
          <p:cNvSpPr txBox="1"/>
          <p:nvPr/>
        </p:nvSpPr>
        <p:spPr>
          <a:xfrm>
            <a:off x="7467600" y="2979382"/>
            <a:ext cx="4182118" cy="1526572"/>
          </a:xfrm>
          <a:prstGeom prst="rect">
            <a:avLst/>
          </a:prstGeom>
          <a:noFill/>
        </p:spPr>
        <p:txBody>
          <a:bodyPr wrap="square" rtlCol="0">
            <a:spAutoFit/>
          </a:bodyPr>
          <a:lstStyle/>
          <a:p>
            <a:pPr defTabSz="1219170">
              <a:spcBef>
                <a:spcPct val="20000"/>
              </a:spcBef>
              <a:defRPr/>
            </a:pPr>
            <a:r>
              <a:rPr lang="en-US" dirty="0">
                <a:solidFill>
                  <a:srgbClr val="189A80"/>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CBA39B6B-C9C2-481C-BEDB-9340D06AF0BF}"/>
              </a:ext>
            </a:extLst>
          </p:cNvPr>
          <p:cNvSpPr txBox="1"/>
          <p:nvPr/>
        </p:nvSpPr>
        <p:spPr>
          <a:xfrm>
            <a:off x="6724907" y="4748384"/>
            <a:ext cx="4182118" cy="1526572"/>
          </a:xfrm>
          <a:prstGeom prst="rect">
            <a:avLst/>
          </a:prstGeom>
          <a:noFill/>
        </p:spPr>
        <p:txBody>
          <a:bodyPr wrap="square" rtlCol="0">
            <a:spAutoFit/>
          </a:bodyPr>
          <a:lstStyle/>
          <a:p>
            <a:pPr defTabSz="1219170">
              <a:spcBef>
                <a:spcPct val="20000"/>
              </a:spcBef>
              <a:defRPr/>
            </a:pPr>
            <a:r>
              <a:rPr lang="en-US" dirty="0">
                <a:solidFill>
                  <a:srgbClr val="EF9D2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grpSp>
        <p:nvGrpSpPr>
          <p:cNvPr id="4" name="Group 3">
            <a:extLst>
              <a:ext uri="{FF2B5EF4-FFF2-40B4-BE49-F238E27FC236}">
                <a16:creationId xmlns:a16="http://schemas.microsoft.com/office/drawing/2014/main" id="{BBADAB0A-EB05-4DD2-9D66-1560873154FA}"/>
              </a:ext>
            </a:extLst>
          </p:cNvPr>
          <p:cNvGrpSpPr/>
          <p:nvPr/>
        </p:nvGrpSpPr>
        <p:grpSpPr>
          <a:xfrm>
            <a:off x="1597019" y="1717938"/>
            <a:ext cx="4270225" cy="4270225"/>
            <a:chOff x="1597019" y="1717938"/>
            <a:chExt cx="4270225" cy="4270225"/>
          </a:xfrm>
        </p:grpSpPr>
        <p:sp>
          <p:nvSpPr>
            <p:cNvPr id="7" name="Partial Circle 6">
              <a:extLst>
                <a:ext uri="{FF2B5EF4-FFF2-40B4-BE49-F238E27FC236}">
                  <a16:creationId xmlns:a16="http://schemas.microsoft.com/office/drawing/2014/main" id="{B7E83D40-8931-4D6F-9B75-BB213F215FA9}"/>
                </a:ext>
              </a:extLst>
            </p:cNvPr>
            <p:cNvSpPr>
              <a:spLocks/>
            </p:cNvSpPr>
            <p:nvPr/>
          </p:nvSpPr>
          <p:spPr>
            <a:xfrm rot="529211" flipV="1">
              <a:off x="1597019" y="1717938"/>
              <a:ext cx="4270225" cy="4270225"/>
            </a:xfrm>
            <a:prstGeom prst="pie">
              <a:avLst>
                <a:gd name="adj1" fmla="val 2827729"/>
                <a:gd name="adj2" fmla="val 8283446"/>
              </a:avLst>
            </a:prstGeom>
            <a:solidFill>
              <a:srgbClr val="34738D"/>
            </a:solidFill>
            <a:ln>
              <a:solidFill>
                <a:schemeClr val="bg1">
                  <a:alpha val="5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3" name="TextBox 22">
              <a:extLst>
                <a:ext uri="{FF2B5EF4-FFF2-40B4-BE49-F238E27FC236}">
                  <a16:creationId xmlns:a16="http://schemas.microsoft.com/office/drawing/2014/main" id="{F6D30BF6-4668-4C9D-8050-EDC8AC90FE56}"/>
                </a:ext>
              </a:extLst>
            </p:cNvPr>
            <p:cNvSpPr txBox="1"/>
            <p:nvPr/>
          </p:nvSpPr>
          <p:spPr>
            <a:xfrm>
              <a:off x="3419529" y="1944647"/>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29" name="Group 28">
            <a:extLst>
              <a:ext uri="{FF2B5EF4-FFF2-40B4-BE49-F238E27FC236}">
                <a16:creationId xmlns:a16="http://schemas.microsoft.com/office/drawing/2014/main" id="{3FA5F142-1E1F-43A4-95C5-5A9B4BD53255}"/>
              </a:ext>
            </a:extLst>
          </p:cNvPr>
          <p:cNvGrpSpPr/>
          <p:nvPr/>
        </p:nvGrpSpPr>
        <p:grpSpPr>
          <a:xfrm>
            <a:off x="1640759" y="1780172"/>
            <a:ext cx="4270225" cy="4270225"/>
            <a:chOff x="1640759" y="1780172"/>
            <a:chExt cx="4270225" cy="4270225"/>
          </a:xfrm>
        </p:grpSpPr>
        <p:sp>
          <p:nvSpPr>
            <p:cNvPr id="9" name="Partial Circle 8">
              <a:extLst>
                <a:ext uri="{FF2B5EF4-FFF2-40B4-BE49-F238E27FC236}">
                  <a16:creationId xmlns:a16="http://schemas.microsoft.com/office/drawing/2014/main" id="{48D590E7-D153-4426-BD21-A6DA875C3139}"/>
                </a:ext>
              </a:extLst>
            </p:cNvPr>
            <p:cNvSpPr>
              <a:spLocks/>
            </p:cNvSpPr>
            <p:nvPr/>
          </p:nvSpPr>
          <p:spPr>
            <a:xfrm rot="4953786" flipV="1">
              <a:off x="1640759" y="1780172"/>
              <a:ext cx="4270225" cy="4270225"/>
            </a:xfrm>
            <a:prstGeom prst="pie">
              <a:avLst>
                <a:gd name="adj1" fmla="val 2827729"/>
                <a:gd name="adj2" fmla="val 6632614"/>
              </a:avLst>
            </a:prstGeom>
            <a:solidFill>
              <a:srgbClr val="189A80"/>
            </a:solidFill>
            <a:ln>
              <a:solidFill>
                <a:schemeClr val="bg1">
                  <a:alpha val="50000"/>
                </a:schemeClr>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4" name="TextBox 23">
              <a:extLst>
                <a:ext uri="{FF2B5EF4-FFF2-40B4-BE49-F238E27FC236}">
                  <a16:creationId xmlns:a16="http://schemas.microsoft.com/office/drawing/2014/main" id="{FEA7DA28-C5E4-41C4-9091-D83BEA31529B}"/>
                </a:ext>
              </a:extLst>
            </p:cNvPr>
            <p:cNvSpPr txBox="1"/>
            <p:nvPr/>
          </p:nvSpPr>
          <p:spPr>
            <a:xfrm>
              <a:off x="4941193" y="3576051"/>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9220ABFE-CB82-4508-8DCA-9A5567499218}"/>
              </a:ext>
            </a:extLst>
          </p:cNvPr>
          <p:cNvGrpSpPr/>
          <p:nvPr/>
        </p:nvGrpSpPr>
        <p:grpSpPr>
          <a:xfrm>
            <a:off x="1597018" y="1839911"/>
            <a:ext cx="4270225" cy="4270225"/>
            <a:chOff x="1597018" y="1839911"/>
            <a:chExt cx="4270225" cy="4270225"/>
          </a:xfrm>
        </p:grpSpPr>
        <p:sp>
          <p:nvSpPr>
            <p:cNvPr id="10" name="Partial Circle 9">
              <a:extLst>
                <a:ext uri="{FF2B5EF4-FFF2-40B4-BE49-F238E27FC236}">
                  <a16:creationId xmlns:a16="http://schemas.microsoft.com/office/drawing/2014/main" id="{72202029-E126-4AC9-939D-B508E8048BDC}"/>
                </a:ext>
              </a:extLst>
            </p:cNvPr>
            <p:cNvSpPr>
              <a:spLocks/>
            </p:cNvSpPr>
            <p:nvPr/>
          </p:nvSpPr>
          <p:spPr>
            <a:xfrm rot="9137727" flipV="1">
              <a:off x="1597018" y="1839911"/>
              <a:ext cx="4270225" cy="4270225"/>
            </a:xfrm>
            <a:prstGeom prst="pie">
              <a:avLst>
                <a:gd name="adj1" fmla="val 20843500"/>
                <a:gd name="adj2" fmla="val 6489006"/>
              </a:avLst>
            </a:prstGeom>
            <a:solidFill>
              <a:srgbClr val="EF9D2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5" name="TextBox 24">
              <a:extLst>
                <a:ext uri="{FF2B5EF4-FFF2-40B4-BE49-F238E27FC236}">
                  <a16:creationId xmlns:a16="http://schemas.microsoft.com/office/drawing/2014/main" id="{6EFABE45-5C59-4D14-B000-80D44B1AB3F9}"/>
                </a:ext>
              </a:extLst>
            </p:cNvPr>
            <p:cNvSpPr txBox="1"/>
            <p:nvPr/>
          </p:nvSpPr>
          <p:spPr>
            <a:xfrm>
              <a:off x="2888183" y="5049362"/>
              <a:ext cx="712684" cy="769441"/>
            </a:xfrm>
            <a:prstGeom prst="rect">
              <a:avLst/>
            </a:prstGeom>
            <a:noFill/>
          </p:spPr>
          <p:txBody>
            <a:bodyPr wrap="square" rtlCol="0">
              <a:spAutoFit/>
            </a:bodyPr>
            <a:lstStyle/>
            <a:p>
              <a:pPr algn="ctr" defTabSz="1219170">
                <a:spcBef>
                  <a:spcPct val="20000"/>
                </a:spcBef>
                <a:defRPr/>
              </a:pPr>
              <a:r>
                <a:rPr lang="en-US" sz="32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8" name="TextBox 27">
            <a:extLst>
              <a:ext uri="{FF2B5EF4-FFF2-40B4-BE49-F238E27FC236}">
                <a16:creationId xmlns:a16="http://schemas.microsoft.com/office/drawing/2014/main" id="{83397C41-38CE-46CF-A4AA-5D94D7CE0582}"/>
              </a:ext>
            </a:extLst>
          </p:cNvPr>
          <p:cNvSpPr txBox="1"/>
          <p:nvPr/>
        </p:nvSpPr>
        <p:spPr>
          <a:xfrm>
            <a:off x="370046" y="304456"/>
            <a:ext cx="5943600" cy="1046440"/>
          </a:xfrm>
          <a:prstGeom prst="rect">
            <a:avLst/>
          </a:prstGeom>
          <a:noFill/>
        </p:spPr>
        <p:txBody>
          <a:bodyPr wrap="square" rtlCol="0">
            <a:spAutoFit/>
          </a:bodyPr>
          <a:lstStyle/>
          <a:p>
            <a:r>
              <a:rPr lang="en-US" sz="4400" dirty="0">
                <a:solidFill>
                  <a:srgbClr val="4C4F54"/>
                </a:solidFill>
                <a:latin typeface="Bernard MT Condensed" panose="02050806060905020404" pitchFamily="18" charset="0"/>
              </a:rPr>
              <a:t>TITLE GOES HERE</a:t>
            </a:r>
          </a:p>
          <a:p>
            <a:r>
              <a:rPr lang="en-US" dirty="0">
                <a:solidFill>
                  <a:srgbClr val="4C4F54"/>
                </a:solidFill>
                <a:latin typeface="Candara" panose="020E0502030303020204" pitchFamily="34" charset="0"/>
              </a:rPr>
              <a:t>Your Subtitle</a:t>
            </a:r>
          </a:p>
        </p:txBody>
      </p:sp>
      <p:grpSp>
        <p:nvGrpSpPr>
          <p:cNvPr id="31" name="Group 30">
            <a:extLst>
              <a:ext uri="{FF2B5EF4-FFF2-40B4-BE49-F238E27FC236}">
                <a16:creationId xmlns:a16="http://schemas.microsoft.com/office/drawing/2014/main" id="{A6102A37-38B8-48B4-B351-5D1A909FFF93}"/>
              </a:ext>
            </a:extLst>
          </p:cNvPr>
          <p:cNvGrpSpPr/>
          <p:nvPr/>
        </p:nvGrpSpPr>
        <p:grpSpPr>
          <a:xfrm>
            <a:off x="2705303" y="2879332"/>
            <a:ext cx="2011680" cy="2011432"/>
            <a:chOff x="2705303" y="2879332"/>
            <a:chExt cx="2011680" cy="2011432"/>
          </a:xfrm>
        </p:grpSpPr>
        <p:grpSp>
          <p:nvGrpSpPr>
            <p:cNvPr id="3" name="Group 2">
              <a:extLst>
                <a:ext uri="{FF2B5EF4-FFF2-40B4-BE49-F238E27FC236}">
                  <a16:creationId xmlns:a16="http://schemas.microsoft.com/office/drawing/2014/main" id="{931081BC-0E01-4D04-B42A-6F265AC11B4A}"/>
                </a:ext>
              </a:extLst>
            </p:cNvPr>
            <p:cNvGrpSpPr/>
            <p:nvPr/>
          </p:nvGrpSpPr>
          <p:grpSpPr>
            <a:xfrm>
              <a:off x="2705303" y="2879332"/>
              <a:ext cx="2011680" cy="2011432"/>
              <a:chOff x="2770549" y="2726932"/>
              <a:chExt cx="2011680" cy="2011432"/>
            </a:xfrm>
          </p:grpSpPr>
          <p:sp>
            <p:nvSpPr>
              <p:cNvPr id="16" name="Oval 15">
                <a:extLst>
                  <a:ext uri="{FF2B5EF4-FFF2-40B4-BE49-F238E27FC236}">
                    <a16:creationId xmlns:a16="http://schemas.microsoft.com/office/drawing/2014/main" id="{99698FC9-745B-450C-8109-C97F121033BB}"/>
                  </a:ext>
                </a:extLst>
              </p:cNvPr>
              <p:cNvSpPr>
                <a:spLocks noChangeAspect="1"/>
              </p:cNvSpPr>
              <p:nvPr/>
            </p:nvSpPr>
            <p:spPr>
              <a:xfrm>
                <a:off x="2770549" y="2726932"/>
                <a:ext cx="2011680" cy="2011432"/>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a:extLst>
                  <a:ext uri="{FF2B5EF4-FFF2-40B4-BE49-F238E27FC236}">
                    <a16:creationId xmlns:a16="http://schemas.microsoft.com/office/drawing/2014/main" id="{6522F6CB-5E23-42A7-B7F0-2AC02172919E}"/>
                  </a:ext>
                </a:extLst>
              </p:cNvPr>
              <p:cNvSpPr>
                <a:spLocks noChangeAspect="1"/>
              </p:cNvSpPr>
              <p:nvPr/>
            </p:nvSpPr>
            <p:spPr>
              <a:xfrm>
                <a:off x="2953429" y="2909790"/>
                <a:ext cx="1645920" cy="1645716"/>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 Box 10">
              <a:extLst>
                <a:ext uri="{FF2B5EF4-FFF2-40B4-BE49-F238E27FC236}">
                  <a16:creationId xmlns:a16="http://schemas.microsoft.com/office/drawing/2014/main" id="{637CCD14-DD8C-4399-8009-EC82F37A4980}"/>
                </a:ext>
              </a:extLst>
            </p:cNvPr>
            <p:cNvSpPr txBox="1">
              <a:spLocks noChangeArrowheads="1"/>
            </p:cNvSpPr>
            <p:nvPr/>
          </p:nvSpPr>
          <p:spPr bwMode="auto">
            <a:xfrm>
              <a:off x="3133425" y="3360607"/>
              <a:ext cx="1155435" cy="984885"/>
            </a:xfrm>
            <a:prstGeom prst="rect">
              <a:avLst/>
            </a:prstGeom>
            <a:noFill/>
            <a:ln w="9525">
              <a:noFill/>
              <a:miter lim="800000"/>
              <a:headEnd/>
              <a:tailEnd/>
            </a:ln>
          </p:spPr>
          <p:txBody>
            <a:bodyPr wrap="square" lIns="60960" tIns="30480" rIns="60960" bIns="30480">
              <a:spAutoFit/>
            </a:bodyPr>
            <a:lstStyle/>
            <a:p>
              <a:pPr algn="ctr"/>
              <a:r>
                <a:rPr lang="en-US" sz="2000" dirty="0">
                  <a:solidFill>
                    <a:srgbClr val="636363"/>
                  </a:solidFill>
                  <a:latin typeface="Bernard MT Condensed" panose="02050806060905020404" pitchFamily="18" charset="0"/>
                </a:rPr>
                <a:t>LOREM </a:t>
              </a:r>
            </a:p>
            <a:p>
              <a:pPr algn="ctr"/>
              <a:r>
                <a:rPr lang="en-US" sz="2000" dirty="0">
                  <a:solidFill>
                    <a:srgbClr val="636363"/>
                  </a:solidFill>
                  <a:latin typeface="Bernard MT Condensed" panose="02050806060905020404" pitchFamily="18" charset="0"/>
                </a:rPr>
                <a:t>IPSUM</a:t>
              </a:r>
            </a:p>
            <a:p>
              <a:pPr algn="ctr"/>
              <a:r>
                <a:rPr lang="en-US" sz="2000" dirty="0">
                  <a:solidFill>
                    <a:srgbClr val="636363"/>
                  </a:solidFill>
                  <a:latin typeface="Bernard MT Condensed" panose="02050806060905020404" pitchFamily="18" charset="0"/>
                </a:rPr>
                <a:t>DOLOR</a:t>
              </a:r>
            </a:p>
          </p:txBody>
        </p:sp>
      </p:grpSp>
    </p:spTree>
    <p:extLst>
      <p:ext uri="{BB962C8B-B14F-4D97-AF65-F5344CB8AC3E}">
        <p14:creationId xmlns:p14="http://schemas.microsoft.com/office/powerpoint/2010/main" val="3554384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wipe(left)">
                                      <p:cBhvr>
                                        <p:cTn id="7" dur="500"/>
                                        <p:tgtEl>
                                          <p:spTgt spid="2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par>
                                <p:cTn id="14" presetID="53" presetClass="entr" presetSubtype="16"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 calcmode="lin" valueType="num">
                                      <p:cBhvr>
                                        <p:cTn id="16" dur="500" fill="hold"/>
                                        <p:tgtEl>
                                          <p:spTgt spid="31"/>
                                        </p:tgtEl>
                                        <p:attrNameLst>
                                          <p:attrName>ppt_w</p:attrName>
                                        </p:attrNameLst>
                                      </p:cBhvr>
                                      <p:tavLst>
                                        <p:tav tm="0">
                                          <p:val>
                                            <p:fltVal val="0"/>
                                          </p:val>
                                        </p:tav>
                                        <p:tav tm="100000">
                                          <p:val>
                                            <p:strVal val="#ppt_w"/>
                                          </p:val>
                                        </p:tav>
                                      </p:tavLst>
                                    </p:anim>
                                    <p:anim calcmode="lin" valueType="num">
                                      <p:cBhvr>
                                        <p:cTn id="17" dur="500" fill="hold"/>
                                        <p:tgtEl>
                                          <p:spTgt spid="31"/>
                                        </p:tgtEl>
                                        <p:attrNameLst>
                                          <p:attrName>ppt_h</p:attrName>
                                        </p:attrNameLst>
                                      </p:cBhvr>
                                      <p:tavLst>
                                        <p:tav tm="0">
                                          <p:val>
                                            <p:fltVal val="0"/>
                                          </p:val>
                                        </p:tav>
                                        <p:tav tm="100000">
                                          <p:val>
                                            <p:strVal val="#ppt_h"/>
                                          </p:val>
                                        </p:tav>
                                      </p:tavLst>
                                    </p:anim>
                                    <p:animEffect transition="in" filter="fade">
                                      <p:cBhvr>
                                        <p:cTn id="18" dur="500"/>
                                        <p:tgtEl>
                                          <p:spTgt spid="31"/>
                                        </p:tgtEl>
                                      </p:cBhvr>
                                    </p:animEffect>
                                  </p:childTnLst>
                                </p:cTn>
                              </p:par>
                            </p:childTnLst>
                          </p:cTn>
                        </p:par>
                        <p:par>
                          <p:cTn id="19" fill="hold">
                            <p:stCondLst>
                              <p:cond delay="1000"/>
                            </p:stCondLst>
                            <p:childTnLst>
                              <p:par>
                                <p:cTn id="20" presetID="18" presetClass="entr" presetSubtype="3" fill="hold"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strips(upRight)">
                                      <p:cBhvr>
                                        <p:cTn id="22" dur="500"/>
                                        <p:tgtEl>
                                          <p:spTgt spid="4"/>
                                        </p:tgtEl>
                                      </p:cBhvr>
                                    </p:animEffect>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fade">
                                      <p:cBhvr>
                                        <p:cTn id="26" dur="1000"/>
                                        <p:tgtEl>
                                          <p:spTgt spid="19"/>
                                        </p:tgtEl>
                                      </p:cBhvr>
                                    </p:animEffect>
                                    <p:anim calcmode="lin" valueType="num">
                                      <p:cBhvr>
                                        <p:cTn id="27" dur="1000" fill="hold"/>
                                        <p:tgtEl>
                                          <p:spTgt spid="19"/>
                                        </p:tgtEl>
                                        <p:attrNameLst>
                                          <p:attrName>ppt_x</p:attrName>
                                        </p:attrNameLst>
                                      </p:cBhvr>
                                      <p:tavLst>
                                        <p:tav tm="0">
                                          <p:val>
                                            <p:strVal val="#ppt_x"/>
                                          </p:val>
                                        </p:tav>
                                        <p:tav tm="100000">
                                          <p:val>
                                            <p:strVal val="#ppt_x"/>
                                          </p:val>
                                        </p:tav>
                                      </p:tavLst>
                                    </p:anim>
                                    <p:anim calcmode="lin" valueType="num">
                                      <p:cBhvr>
                                        <p:cTn id="28" dur="1000" fill="hold"/>
                                        <p:tgtEl>
                                          <p:spTgt spid="19"/>
                                        </p:tgtEl>
                                        <p:attrNameLst>
                                          <p:attrName>ppt_y</p:attrName>
                                        </p:attrNameLst>
                                      </p:cBhvr>
                                      <p:tavLst>
                                        <p:tav tm="0">
                                          <p:val>
                                            <p:strVal val="#ppt_y+.1"/>
                                          </p:val>
                                        </p:tav>
                                        <p:tav tm="100000">
                                          <p:val>
                                            <p:strVal val="#ppt_y"/>
                                          </p:val>
                                        </p:tav>
                                      </p:tavLst>
                                    </p:anim>
                                  </p:childTnLst>
                                </p:cTn>
                              </p:par>
                            </p:childTnLst>
                          </p:cTn>
                        </p:par>
                        <p:par>
                          <p:cTn id="29" fill="hold">
                            <p:stCondLst>
                              <p:cond delay="2500"/>
                            </p:stCondLst>
                            <p:childTnLst>
                              <p:par>
                                <p:cTn id="30" presetID="18" presetClass="entr" presetSubtype="3"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strips(upRight)">
                                      <p:cBhvr>
                                        <p:cTn id="32" dur="500"/>
                                        <p:tgtEl>
                                          <p:spTgt spid="29"/>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0"/>
                                        </p:tgtEl>
                                        <p:attrNameLst>
                                          <p:attrName>style.visibility</p:attrName>
                                        </p:attrNameLst>
                                      </p:cBhvr>
                                      <p:to>
                                        <p:strVal val="visible"/>
                                      </p:to>
                                    </p:set>
                                    <p:animEffect transition="in" filter="fade">
                                      <p:cBhvr>
                                        <p:cTn id="36" dur="1000"/>
                                        <p:tgtEl>
                                          <p:spTgt spid="20"/>
                                        </p:tgtEl>
                                      </p:cBhvr>
                                    </p:animEffect>
                                    <p:anim calcmode="lin" valueType="num">
                                      <p:cBhvr>
                                        <p:cTn id="37" dur="1000" fill="hold"/>
                                        <p:tgtEl>
                                          <p:spTgt spid="20"/>
                                        </p:tgtEl>
                                        <p:attrNameLst>
                                          <p:attrName>ppt_x</p:attrName>
                                        </p:attrNameLst>
                                      </p:cBhvr>
                                      <p:tavLst>
                                        <p:tav tm="0">
                                          <p:val>
                                            <p:strVal val="#ppt_x"/>
                                          </p:val>
                                        </p:tav>
                                        <p:tav tm="100000">
                                          <p:val>
                                            <p:strVal val="#ppt_x"/>
                                          </p:val>
                                        </p:tav>
                                      </p:tavLst>
                                    </p:anim>
                                    <p:anim calcmode="lin" valueType="num">
                                      <p:cBhvr>
                                        <p:cTn id="38" dur="1000" fill="hold"/>
                                        <p:tgtEl>
                                          <p:spTgt spid="20"/>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18" presetClass="entr" presetSubtype="6" fill="hold" nodeType="afterEffect">
                                  <p:stCondLst>
                                    <p:cond delay="0"/>
                                  </p:stCondLst>
                                  <p:childTnLst>
                                    <p:set>
                                      <p:cBhvr>
                                        <p:cTn id="41" dur="1" fill="hold">
                                          <p:stCondLst>
                                            <p:cond delay="0"/>
                                          </p:stCondLst>
                                        </p:cTn>
                                        <p:tgtEl>
                                          <p:spTgt spid="30"/>
                                        </p:tgtEl>
                                        <p:attrNameLst>
                                          <p:attrName>style.visibility</p:attrName>
                                        </p:attrNameLst>
                                      </p:cBhvr>
                                      <p:to>
                                        <p:strVal val="visible"/>
                                      </p:to>
                                    </p:set>
                                    <p:animEffect transition="in" filter="strips(downRight)">
                                      <p:cBhvr>
                                        <p:cTn id="42" dur="500"/>
                                        <p:tgtEl>
                                          <p:spTgt spid="30"/>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fade">
                                      <p:cBhvr>
                                        <p:cTn id="46" dur="1000"/>
                                        <p:tgtEl>
                                          <p:spTgt spid="21"/>
                                        </p:tgtEl>
                                      </p:cBhvr>
                                    </p:animEffect>
                                    <p:anim calcmode="lin" valueType="num">
                                      <p:cBhvr>
                                        <p:cTn id="47" dur="1000" fill="hold"/>
                                        <p:tgtEl>
                                          <p:spTgt spid="21"/>
                                        </p:tgtEl>
                                        <p:attrNameLst>
                                          <p:attrName>ppt_x</p:attrName>
                                        </p:attrNameLst>
                                      </p:cBhvr>
                                      <p:tavLst>
                                        <p:tav tm="0">
                                          <p:val>
                                            <p:strVal val="#ppt_x"/>
                                          </p:val>
                                        </p:tav>
                                        <p:tav tm="100000">
                                          <p:val>
                                            <p:strVal val="#ppt_x"/>
                                          </p:val>
                                        </p:tav>
                                      </p:tavLst>
                                    </p:anim>
                                    <p:anim calcmode="lin" valueType="num">
                                      <p:cBhvr>
                                        <p:cTn id="48"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20" grpId="0"/>
      <p:bldP spid="21" grpId="0"/>
      <p:bldP spid="2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1714</TotalTime>
  <Words>10323</Words>
  <Application>Microsoft Office PowerPoint</Application>
  <PresentationFormat>Widescreen</PresentationFormat>
  <Paragraphs>1235</Paragraphs>
  <Slides>65</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65</vt:i4>
      </vt:variant>
    </vt:vector>
  </HeadingPairs>
  <TitlesOfParts>
    <vt:vector size="76" baseType="lpstr">
      <vt:lpstr>Arial</vt:lpstr>
      <vt:lpstr>Bernard MT Condensed</vt:lpstr>
      <vt:lpstr>Calibri</vt:lpstr>
      <vt:lpstr>Calibri Light</vt:lpstr>
      <vt:lpstr>Candara</vt:lpstr>
      <vt:lpstr>Estrangelo Edessa</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544</cp:revision>
  <dcterms:created xsi:type="dcterms:W3CDTF">2016-09-28T22:08:47Z</dcterms:created>
  <dcterms:modified xsi:type="dcterms:W3CDTF">2018-11-25T22:51:50Z</dcterms:modified>
</cp:coreProperties>
</file>